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2" r:id="rId7"/>
    <p:sldId id="294" r:id="rId8"/>
    <p:sldId id="295" r:id="rId9"/>
    <p:sldId id="296" r:id="rId10"/>
    <p:sldId id="281" r:id="rId11"/>
    <p:sldId id="284" r:id="rId12"/>
    <p:sldId id="297" r:id="rId13"/>
    <p:sldId id="298" r:id="rId14"/>
    <p:sldId id="308" r:id="rId15"/>
    <p:sldId id="299" r:id="rId16"/>
    <p:sldId id="286" r:id="rId17"/>
    <p:sldId id="300" r:id="rId18"/>
    <p:sldId id="301" r:id="rId19"/>
    <p:sldId id="302" r:id="rId20"/>
    <p:sldId id="303" r:id="rId21"/>
    <p:sldId id="304" r:id="rId22"/>
    <p:sldId id="305" r:id="rId23"/>
    <p:sldId id="306" r:id="rId24"/>
    <p:sldId id="307" r:id="rId25"/>
    <p:sldId id="266" r:id="rId26"/>
    <p:sldId id="263" r:id="rId2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7F7F7F"/>
    <a:srgbClr val="AEAEAE"/>
    <a:srgbClr val="FFFFFF"/>
    <a:srgbClr val="292928"/>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8B9E8A-2484-4D9E-8F4A-F3658B108928}" v="9" dt="2023-11-15T12:03:04.3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9" autoAdjust="0"/>
    <p:restoredTop sz="94660"/>
  </p:normalViewPr>
  <p:slideViewPr>
    <p:cSldViewPr snapToGrid="0">
      <p:cViewPr varScale="1">
        <p:scale>
          <a:sx n="106" d="100"/>
          <a:sy n="106" d="100"/>
        </p:scale>
        <p:origin x="72"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io Šebalj" userId="a71eced3-786e-4eb6-80ca-f62c4fda7d06" providerId="ADAL" clId="{7F8B9E8A-2484-4D9E-8F4A-F3658B108928}"/>
    <pc:docChg chg="undo custSel addSld delSld modSld sldOrd">
      <pc:chgData name="Dario Šebalj" userId="a71eced3-786e-4eb6-80ca-f62c4fda7d06" providerId="ADAL" clId="{7F8B9E8A-2484-4D9E-8F4A-F3658B108928}" dt="2023-11-15T12:10:08.203" v="1848" actId="27636"/>
      <pc:docMkLst>
        <pc:docMk/>
      </pc:docMkLst>
      <pc:sldChg chg="modSp mod">
        <pc:chgData name="Dario Šebalj" userId="a71eced3-786e-4eb6-80ca-f62c4fda7d06" providerId="ADAL" clId="{7F8B9E8A-2484-4D9E-8F4A-F3658B108928}" dt="2023-11-15T08:30:26.285" v="68" actId="20577"/>
        <pc:sldMkLst>
          <pc:docMk/>
          <pc:sldMk cId="2920479427" sldId="256"/>
        </pc:sldMkLst>
        <pc:spChg chg="mod">
          <ac:chgData name="Dario Šebalj" userId="a71eced3-786e-4eb6-80ca-f62c4fda7d06" providerId="ADAL" clId="{7F8B9E8A-2484-4D9E-8F4A-F3658B108928}" dt="2023-11-15T08:29:59.071" v="20" actId="20577"/>
          <ac:spMkLst>
            <pc:docMk/>
            <pc:sldMk cId="2920479427" sldId="256"/>
            <ac:spMk id="2" creationId="{EB42DF12-B99A-B28D-4CDB-00731913E04F}"/>
          </ac:spMkLst>
        </pc:spChg>
        <pc:spChg chg="mod">
          <ac:chgData name="Dario Šebalj" userId="a71eced3-786e-4eb6-80ca-f62c4fda7d06" providerId="ADAL" clId="{7F8B9E8A-2484-4D9E-8F4A-F3658B108928}" dt="2023-11-15T08:30:08.744" v="61" actId="20577"/>
          <ac:spMkLst>
            <pc:docMk/>
            <pc:sldMk cId="2920479427" sldId="256"/>
            <ac:spMk id="8" creationId="{19348FEB-0D15-F9D5-CC56-88E3DC56F6F1}"/>
          </ac:spMkLst>
        </pc:spChg>
        <pc:spChg chg="mod">
          <ac:chgData name="Dario Šebalj" userId="a71eced3-786e-4eb6-80ca-f62c4fda7d06" providerId="ADAL" clId="{7F8B9E8A-2484-4D9E-8F4A-F3658B108928}" dt="2023-11-15T08:30:26.285" v="68" actId="20577"/>
          <ac:spMkLst>
            <pc:docMk/>
            <pc:sldMk cId="2920479427" sldId="256"/>
            <ac:spMk id="9" creationId="{EE4E65C5-835A-F284-C071-E322E9120233}"/>
          </ac:spMkLst>
        </pc:spChg>
      </pc:sldChg>
      <pc:sldChg chg="addSp delSp modSp mod ord">
        <pc:chgData name="Dario Šebalj" userId="a71eced3-786e-4eb6-80ca-f62c4fda7d06" providerId="ADAL" clId="{7F8B9E8A-2484-4D9E-8F4A-F3658B108928}" dt="2023-11-15T08:43:28.768" v="865" actId="20577"/>
        <pc:sldMkLst>
          <pc:docMk/>
          <pc:sldMk cId="2863694609" sldId="261"/>
        </pc:sldMkLst>
        <pc:spChg chg="mod">
          <ac:chgData name="Dario Šebalj" userId="a71eced3-786e-4eb6-80ca-f62c4fda7d06" providerId="ADAL" clId="{7F8B9E8A-2484-4D9E-8F4A-F3658B108928}" dt="2023-11-15T08:43:11.091" v="852" actId="20577"/>
          <ac:spMkLst>
            <pc:docMk/>
            <pc:sldMk cId="2863694609" sldId="261"/>
            <ac:spMk id="2" creationId="{AF697325-8BCA-B448-0837-308C16D93043}"/>
          </ac:spMkLst>
        </pc:spChg>
        <pc:spChg chg="mod">
          <ac:chgData name="Dario Šebalj" userId="a71eced3-786e-4eb6-80ca-f62c4fda7d06" providerId="ADAL" clId="{7F8B9E8A-2484-4D9E-8F4A-F3658B108928}" dt="2023-11-15T08:43:28.768" v="865" actId="20577"/>
          <ac:spMkLst>
            <pc:docMk/>
            <pc:sldMk cId="2863694609" sldId="261"/>
            <ac:spMk id="4" creationId="{DA80D9A8-F91F-498A-4D74-FA98B65087EC}"/>
          </ac:spMkLst>
        </pc:spChg>
        <pc:picChg chg="del">
          <ac:chgData name="Dario Šebalj" userId="a71eced3-786e-4eb6-80ca-f62c4fda7d06" providerId="ADAL" clId="{7F8B9E8A-2484-4D9E-8F4A-F3658B108928}" dt="2023-11-15T08:43:12.091" v="853" actId="478"/>
          <ac:picMkLst>
            <pc:docMk/>
            <pc:sldMk cId="2863694609" sldId="261"/>
            <ac:picMk id="3" creationId="{5E77643A-CFB1-E7E6-9523-A1109680183C}"/>
          </ac:picMkLst>
        </pc:picChg>
        <pc:picChg chg="add mod">
          <ac:chgData name="Dario Šebalj" userId="a71eced3-786e-4eb6-80ca-f62c4fda7d06" providerId="ADAL" clId="{7F8B9E8A-2484-4D9E-8F4A-F3658B108928}" dt="2023-11-15T08:43:21.591" v="857" actId="1076"/>
          <ac:picMkLst>
            <pc:docMk/>
            <pc:sldMk cId="2863694609" sldId="261"/>
            <ac:picMk id="5" creationId="{DF96AF43-EBBA-2AE3-3E63-E1A81493589E}"/>
          </ac:picMkLst>
        </pc:picChg>
      </pc:sldChg>
      <pc:sldChg chg="delSp modSp mod ord">
        <pc:chgData name="Dario Šebalj" userId="a71eced3-786e-4eb6-80ca-f62c4fda7d06" providerId="ADAL" clId="{7F8B9E8A-2484-4D9E-8F4A-F3658B108928}" dt="2023-11-15T08:34:54.043" v="373" actId="478"/>
        <pc:sldMkLst>
          <pc:docMk/>
          <pc:sldMk cId="1952772968" sldId="262"/>
        </pc:sldMkLst>
        <pc:spChg chg="mod">
          <ac:chgData name="Dario Šebalj" userId="a71eced3-786e-4eb6-80ca-f62c4fda7d06" providerId="ADAL" clId="{7F8B9E8A-2484-4D9E-8F4A-F3658B108928}" dt="2023-11-15T08:32:19.601" v="238" actId="20577"/>
          <ac:spMkLst>
            <pc:docMk/>
            <pc:sldMk cId="1952772968" sldId="262"/>
            <ac:spMk id="4" creationId="{1B53A616-BC45-7003-D00A-64BD15781752}"/>
          </ac:spMkLst>
        </pc:spChg>
        <pc:spChg chg="mod">
          <ac:chgData name="Dario Šebalj" userId="a71eced3-786e-4eb6-80ca-f62c4fda7d06" providerId="ADAL" clId="{7F8B9E8A-2484-4D9E-8F4A-F3658B108928}" dt="2023-11-15T08:34:31.073" v="365" actId="20577"/>
          <ac:spMkLst>
            <pc:docMk/>
            <pc:sldMk cId="1952772968" sldId="262"/>
            <ac:spMk id="5" creationId="{08B1E3E4-9C4A-4CF8-DBD2-8A61BD597723}"/>
          </ac:spMkLst>
        </pc:spChg>
        <pc:spChg chg="del">
          <ac:chgData name="Dario Šebalj" userId="a71eced3-786e-4eb6-80ca-f62c4fda7d06" providerId="ADAL" clId="{7F8B9E8A-2484-4D9E-8F4A-F3658B108928}" dt="2023-11-15T08:34:54.043" v="373" actId="478"/>
          <ac:spMkLst>
            <pc:docMk/>
            <pc:sldMk cId="1952772968" sldId="262"/>
            <ac:spMk id="6" creationId="{4D0B990B-A015-95E2-DF45-A832FF931C3B}"/>
          </ac:spMkLst>
        </pc:spChg>
      </pc:sldChg>
      <pc:sldChg chg="modSp mod">
        <pc:chgData name="Dario Šebalj" userId="a71eced3-786e-4eb6-80ca-f62c4fda7d06" providerId="ADAL" clId="{7F8B9E8A-2484-4D9E-8F4A-F3658B108928}" dt="2023-11-15T08:31:36.410" v="207" actId="20577"/>
        <pc:sldMkLst>
          <pc:docMk/>
          <pc:sldMk cId="1254930911" sldId="264"/>
        </pc:sldMkLst>
        <pc:spChg chg="mod">
          <ac:chgData name="Dario Šebalj" userId="a71eced3-786e-4eb6-80ca-f62c4fda7d06" providerId="ADAL" clId="{7F8B9E8A-2484-4D9E-8F4A-F3658B108928}" dt="2023-11-15T08:31:36.410" v="207" actId="20577"/>
          <ac:spMkLst>
            <pc:docMk/>
            <pc:sldMk cId="1254930911" sldId="264"/>
            <ac:spMk id="8" creationId="{BA68647D-8959-AECA-FF1C-384AA40B609E}"/>
          </ac:spMkLst>
        </pc:spChg>
      </pc:sldChg>
      <pc:sldChg chg="modSp mod">
        <pc:chgData name="Dario Šebalj" userId="a71eced3-786e-4eb6-80ca-f62c4fda7d06" providerId="ADAL" clId="{7F8B9E8A-2484-4D9E-8F4A-F3658B108928}" dt="2023-11-15T12:09:15.971" v="1834" actId="14100"/>
        <pc:sldMkLst>
          <pc:docMk/>
          <pc:sldMk cId="3298298427" sldId="266"/>
        </pc:sldMkLst>
        <pc:spChg chg="mod">
          <ac:chgData name="Dario Šebalj" userId="a71eced3-786e-4eb6-80ca-f62c4fda7d06" providerId="ADAL" clId="{7F8B9E8A-2484-4D9E-8F4A-F3658B108928}" dt="2023-11-15T12:09:15.971" v="1834" actId="14100"/>
          <ac:spMkLst>
            <pc:docMk/>
            <pc:sldMk cId="3298298427" sldId="266"/>
            <ac:spMk id="8" creationId="{BA68647D-8959-AECA-FF1C-384AA40B609E}"/>
          </ac:spMkLst>
        </pc:spChg>
      </pc:sldChg>
      <pc:sldChg chg="modSp add mod ord">
        <pc:chgData name="Dario Šebalj" userId="a71eced3-786e-4eb6-80ca-f62c4fda7d06" providerId="ADAL" clId="{7F8B9E8A-2484-4D9E-8F4A-F3658B108928}" dt="2023-11-15T12:10:08.203" v="1848" actId="27636"/>
        <pc:sldMkLst>
          <pc:docMk/>
          <pc:sldMk cId="2749841692" sldId="267"/>
        </pc:sldMkLst>
        <pc:spChg chg="mod">
          <ac:chgData name="Dario Šebalj" userId="a71eced3-786e-4eb6-80ca-f62c4fda7d06" providerId="ADAL" clId="{7F8B9E8A-2484-4D9E-8F4A-F3658B108928}" dt="2023-11-15T08:35:59.474" v="425" actId="20577"/>
          <ac:spMkLst>
            <pc:docMk/>
            <pc:sldMk cId="2749841692" sldId="267"/>
            <ac:spMk id="4" creationId="{1B53A616-BC45-7003-D00A-64BD15781752}"/>
          </ac:spMkLst>
        </pc:spChg>
        <pc:spChg chg="mod">
          <ac:chgData name="Dario Šebalj" userId="a71eced3-786e-4eb6-80ca-f62c4fda7d06" providerId="ADAL" clId="{7F8B9E8A-2484-4D9E-8F4A-F3658B108928}" dt="2023-11-15T12:10:08.203" v="1848" actId="27636"/>
          <ac:spMkLst>
            <pc:docMk/>
            <pc:sldMk cId="2749841692" sldId="267"/>
            <ac:spMk id="5" creationId="{08B1E3E4-9C4A-4CF8-DBD2-8A61BD597723}"/>
          </ac:spMkLst>
        </pc:spChg>
        <pc:spChg chg="mod">
          <ac:chgData name="Dario Šebalj" userId="a71eced3-786e-4eb6-80ca-f62c4fda7d06" providerId="ADAL" clId="{7F8B9E8A-2484-4D9E-8F4A-F3658B108928}" dt="2023-11-15T08:39:27.886" v="567" actId="20577"/>
          <ac:spMkLst>
            <pc:docMk/>
            <pc:sldMk cId="2749841692" sldId="267"/>
            <ac:spMk id="6" creationId="{4D0B990B-A015-95E2-DF45-A832FF931C3B}"/>
          </ac:spMkLst>
        </pc:spChg>
      </pc:sldChg>
      <pc:sldChg chg="addSp delSp modSp add mod ord">
        <pc:chgData name="Dario Šebalj" userId="a71eced3-786e-4eb6-80ca-f62c4fda7d06" providerId="ADAL" clId="{7F8B9E8A-2484-4D9E-8F4A-F3658B108928}" dt="2023-11-15T08:35:51.337" v="410"/>
        <pc:sldMkLst>
          <pc:docMk/>
          <pc:sldMk cId="113690816" sldId="268"/>
        </pc:sldMkLst>
        <pc:spChg chg="add del mod">
          <ac:chgData name="Dario Šebalj" userId="a71eced3-786e-4eb6-80ca-f62c4fda7d06" providerId="ADAL" clId="{7F8B9E8A-2484-4D9E-8F4A-F3658B108928}" dt="2023-11-15T08:35:17.661" v="390" actId="478"/>
          <ac:spMkLst>
            <pc:docMk/>
            <pc:sldMk cId="113690816" sldId="268"/>
            <ac:spMk id="3" creationId="{1FB6F12A-8073-1407-83C2-3358B39794D5}"/>
          </ac:spMkLst>
        </pc:spChg>
        <pc:spChg chg="mod">
          <ac:chgData name="Dario Šebalj" userId="a71eced3-786e-4eb6-80ca-f62c4fda7d06" providerId="ADAL" clId="{7F8B9E8A-2484-4D9E-8F4A-F3658B108928}" dt="2023-11-15T08:35:09.388" v="388" actId="20577"/>
          <ac:spMkLst>
            <pc:docMk/>
            <pc:sldMk cId="113690816" sldId="268"/>
            <ac:spMk id="4" creationId="{1B53A616-BC45-7003-D00A-64BD15781752}"/>
          </ac:spMkLst>
        </pc:spChg>
        <pc:spChg chg="del">
          <ac:chgData name="Dario Šebalj" userId="a71eced3-786e-4eb6-80ca-f62c4fda7d06" providerId="ADAL" clId="{7F8B9E8A-2484-4D9E-8F4A-F3658B108928}" dt="2023-11-15T08:35:14.522" v="389" actId="478"/>
          <ac:spMkLst>
            <pc:docMk/>
            <pc:sldMk cId="113690816" sldId="268"/>
            <ac:spMk id="5" creationId="{08B1E3E4-9C4A-4CF8-DBD2-8A61BD597723}"/>
          </ac:spMkLst>
        </pc:spChg>
        <pc:spChg chg="mod">
          <ac:chgData name="Dario Šebalj" userId="a71eced3-786e-4eb6-80ca-f62c4fda7d06" providerId="ADAL" clId="{7F8B9E8A-2484-4D9E-8F4A-F3658B108928}" dt="2023-11-15T08:35:32.501" v="408" actId="20577"/>
          <ac:spMkLst>
            <pc:docMk/>
            <pc:sldMk cId="113690816" sldId="268"/>
            <ac:spMk id="6" creationId="{4D0B990B-A015-95E2-DF45-A832FF931C3B}"/>
          </ac:spMkLst>
        </pc:spChg>
        <pc:picChg chg="add mod">
          <ac:chgData name="Dario Šebalj" userId="a71eced3-786e-4eb6-80ca-f62c4fda7d06" providerId="ADAL" clId="{7F8B9E8A-2484-4D9E-8F4A-F3658B108928}" dt="2023-11-15T08:35:26.032" v="395" actId="1076"/>
          <ac:picMkLst>
            <pc:docMk/>
            <pc:sldMk cId="113690816" sldId="268"/>
            <ac:picMk id="7" creationId="{98ECB439-F90E-B979-0C13-75CB6839D7A7}"/>
          </ac:picMkLst>
        </pc:picChg>
        <pc:picChg chg="add mod">
          <ac:chgData name="Dario Šebalj" userId="a71eced3-786e-4eb6-80ca-f62c4fda7d06" providerId="ADAL" clId="{7F8B9E8A-2484-4D9E-8F4A-F3658B108928}" dt="2023-11-15T08:35:51.337" v="410"/>
          <ac:picMkLst>
            <pc:docMk/>
            <pc:sldMk cId="113690816" sldId="268"/>
            <ac:picMk id="8" creationId="{07C08915-3052-9F4E-F7B8-945907DB7103}"/>
          </ac:picMkLst>
        </pc:picChg>
      </pc:sldChg>
      <pc:sldChg chg="add del">
        <pc:chgData name="Dario Šebalj" userId="a71eced3-786e-4eb6-80ca-f62c4fda7d06" providerId="ADAL" clId="{7F8B9E8A-2484-4D9E-8F4A-F3658B108928}" dt="2023-11-15T12:01:59.340" v="1688" actId="47"/>
        <pc:sldMkLst>
          <pc:docMk/>
          <pc:sldMk cId="4043668424" sldId="269"/>
        </pc:sldMkLst>
      </pc:sldChg>
      <pc:sldChg chg="modSp add mod ord">
        <pc:chgData name="Dario Šebalj" userId="a71eced3-786e-4eb6-80ca-f62c4fda7d06" providerId="ADAL" clId="{7F8B9E8A-2484-4D9E-8F4A-F3658B108928}" dt="2023-11-15T12:10:01.174" v="1846" actId="403"/>
        <pc:sldMkLst>
          <pc:docMk/>
          <pc:sldMk cId="1088948264" sldId="270"/>
        </pc:sldMkLst>
        <pc:spChg chg="mod">
          <ac:chgData name="Dario Šebalj" userId="a71eced3-786e-4eb6-80ca-f62c4fda7d06" providerId="ADAL" clId="{7F8B9E8A-2484-4D9E-8F4A-F3658B108928}" dt="2023-11-15T08:40:02.780" v="599" actId="20577"/>
          <ac:spMkLst>
            <pc:docMk/>
            <pc:sldMk cId="1088948264" sldId="270"/>
            <ac:spMk id="4" creationId="{1B53A616-BC45-7003-D00A-64BD15781752}"/>
          </ac:spMkLst>
        </pc:spChg>
        <pc:spChg chg="mod">
          <ac:chgData name="Dario Šebalj" userId="a71eced3-786e-4eb6-80ca-f62c4fda7d06" providerId="ADAL" clId="{7F8B9E8A-2484-4D9E-8F4A-F3658B108928}" dt="2023-11-15T12:10:01.174" v="1846" actId="403"/>
          <ac:spMkLst>
            <pc:docMk/>
            <pc:sldMk cId="1088948264" sldId="270"/>
            <ac:spMk id="5" creationId="{08B1E3E4-9C4A-4CF8-DBD2-8A61BD597723}"/>
          </ac:spMkLst>
        </pc:spChg>
      </pc:sldChg>
      <pc:sldChg chg="add del">
        <pc:chgData name="Dario Šebalj" userId="a71eced3-786e-4eb6-80ca-f62c4fda7d06" providerId="ADAL" clId="{7F8B9E8A-2484-4D9E-8F4A-F3658B108928}" dt="2023-11-15T12:01:57.332" v="1687" actId="47"/>
        <pc:sldMkLst>
          <pc:docMk/>
          <pc:sldMk cId="1920928991" sldId="271"/>
        </pc:sldMkLst>
      </pc:sldChg>
      <pc:sldChg chg="modSp add mod ord">
        <pc:chgData name="Dario Šebalj" userId="a71eced3-786e-4eb6-80ca-f62c4fda7d06" providerId="ADAL" clId="{7F8B9E8A-2484-4D9E-8F4A-F3658B108928}" dt="2023-11-15T08:51:21.176" v="1015" actId="20577"/>
        <pc:sldMkLst>
          <pc:docMk/>
          <pc:sldMk cId="353431143" sldId="272"/>
        </pc:sldMkLst>
        <pc:spChg chg="mod">
          <ac:chgData name="Dario Šebalj" userId="a71eced3-786e-4eb6-80ca-f62c4fda7d06" providerId="ADAL" clId="{7F8B9E8A-2484-4D9E-8F4A-F3658B108928}" dt="2023-11-15T08:43:47.151" v="878" actId="20577"/>
          <ac:spMkLst>
            <pc:docMk/>
            <pc:sldMk cId="353431143" sldId="272"/>
            <ac:spMk id="4" creationId="{1B53A616-BC45-7003-D00A-64BD15781752}"/>
          </ac:spMkLst>
        </pc:spChg>
        <pc:spChg chg="mod">
          <ac:chgData name="Dario Šebalj" userId="a71eced3-786e-4eb6-80ca-f62c4fda7d06" providerId="ADAL" clId="{7F8B9E8A-2484-4D9E-8F4A-F3658B108928}" dt="2023-11-15T08:45:53.684" v="995" actId="207"/>
          <ac:spMkLst>
            <pc:docMk/>
            <pc:sldMk cId="353431143" sldId="272"/>
            <ac:spMk id="5" creationId="{08B1E3E4-9C4A-4CF8-DBD2-8A61BD597723}"/>
          </ac:spMkLst>
        </pc:spChg>
        <pc:spChg chg="mod">
          <ac:chgData name="Dario Šebalj" userId="a71eced3-786e-4eb6-80ca-f62c4fda7d06" providerId="ADAL" clId="{7F8B9E8A-2484-4D9E-8F4A-F3658B108928}" dt="2023-11-15T08:51:21.176" v="1015" actId="20577"/>
          <ac:spMkLst>
            <pc:docMk/>
            <pc:sldMk cId="353431143" sldId="272"/>
            <ac:spMk id="6" creationId="{4D0B990B-A015-95E2-DF45-A832FF931C3B}"/>
          </ac:spMkLst>
        </pc:spChg>
      </pc:sldChg>
      <pc:sldChg chg="modSp add mod">
        <pc:chgData name="Dario Šebalj" userId="a71eced3-786e-4eb6-80ca-f62c4fda7d06" providerId="ADAL" clId="{7F8B9E8A-2484-4D9E-8F4A-F3658B108928}" dt="2023-11-15T12:09:48.019" v="1844" actId="207"/>
        <pc:sldMkLst>
          <pc:docMk/>
          <pc:sldMk cId="890883010" sldId="273"/>
        </pc:sldMkLst>
        <pc:spChg chg="mod">
          <ac:chgData name="Dario Šebalj" userId="a71eced3-786e-4eb6-80ca-f62c4fda7d06" providerId="ADAL" clId="{7F8B9E8A-2484-4D9E-8F4A-F3658B108928}" dt="2023-11-15T08:51:33.326" v="1023" actId="20577"/>
          <ac:spMkLst>
            <pc:docMk/>
            <pc:sldMk cId="890883010" sldId="273"/>
            <ac:spMk id="4" creationId="{1B53A616-BC45-7003-D00A-64BD15781752}"/>
          </ac:spMkLst>
        </pc:spChg>
        <pc:spChg chg="mod">
          <ac:chgData name="Dario Šebalj" userId="a71eced3-786e-4eb6-80ca-f62c4fda7d06" providerId="ADAL" clId="{7F8B9E8A-2484-4D9E-8F4A-F3658B108928}" dt="2023-11-15T12:09:48.019" v="1844" actId="207"/>
          <ac:spMkLst>
            <pc:docMk/>
            <pc:sldMk cId="890883010" sldId="273"/>
            <ac:spMk id="5" creationId="{08B1E3E4-9C4A-4CF8-DBD2-8A61BD597723}"/>
          </ac:spMkLst>
        </pc:spChg>
        <pc:spChg chg="mod">
          <ac:chgData name="Dario Šebalj" userId="a71eced3-786e-4eb6-80ca-f62c4fda7d06" providerId="ADAL" clId="{7F8B9E8A-2484-4D9E-8F4A-F3658B108928}" dt="2023-11-15T08:53:09.432" v="1109"/>
          <ac:spMkLst>
            <pc:docMk/>
            <pc:sldMk cId="890883010" sldId="273"/>
            <ac:spMk id="6" creationId="{4D0B990B-A015-95E2-DF45-A832FF931C3B}"/>
          </ac:spMkLst>
        </pc:spChg>
      </pc:sldChg>
      <pc:sldChg chg="addSp modSp add mod ord">
        <pc:chgData name="Dario Šebalj" userId="a71eced3-786e-4eb6-80ca-f62c4fda7d06" providerId="ADAL" clId="{7F8B9E8A-2484-4D9E-8F4A-F3658B108928}" dt="2023-11-15T12:09:42.309" v="1841" actId="207"/>
        <pc:sldMkLst>
          <pc:docMk/>
          <pc:sldMk cId="603866943" sldId="274"/>
        </pc:sldMkLst>
        <pc:spChg chg="mod">
          <ac:chgData name="Dario Šebalj" userId="a71eced3-786e-4eb6-80ca-f62c4fda7d06" providerId="ADAL" clId="{7F8B9E8A-2484-4D9E-8F4A-F3658B108928}" dt="2023-11-15T08:53:29.898" v="1136" actId="20577"/>
          <ac:spMkLst>
            <pc:docMk/>
            <pc:sldMk cId="603866943" sldId="274"/>
            <ac:spMk id="4" creationId="{1B53A616-BC45-7003-D00A-64BD15781752}"/>
          </ac:spMkLst>
        </pc:spChg>
        <pc:spChg chg="mod">
          <ac:chgData name="Dario Šebalj" userId="a71eced3-786e-4eb6-80ca-f62c4fda7d06" providerId="ADAL" clId="{7F8B9E8A-2484-4D9E-8F4A-F3658B108928}" dt="2023-11-15T12:09:42.309" v="1841" actId="207"/>
          <ac:spMkLst>
            <pc:docMk/>
            <pc:sldMk cId="603866943" sldId="274"/>
            <ac:spMk id="5" creationId="{08B1E3E4-9C4A-4CF8-DBD2-8A61BD597723}"/>
          </ac:spMkLst>
        </pc:spChg>
        <pc:spChg chg="mod">
          <ac:chgData name="Dario Šebalj" userId="a71eced3-786e-4eb6-80ca-f62c4fda7d06" providerId="ADAL" clId="{7F8B9E8A-2484-4D9E-8F4A-F3658B108928}" dt="2023-11-15T08:54:52.828" v="1162" actId="20577"/>
          <ac:spMkLst>
            <pc:docMk/>
            <pc:sldMk cId="603866943" sldId="274"/>
            <ac:spMk id="6" creationId="{4D0B990B-A015-95E2-DF45-A832FF931C3B}"/>
          </ac:spMkLst>
        </pc:spChg>
        <pc:picChg chg="add mod">
          <ac:chgData name="Dario Šebalj" userId="a71eced3-786e-4eb6-80ca-f62c4fda7d06" providerId="ADAL" clId="{7F8B9E8A-2484-4D9E-8F4A-F3658B108928}" dt="2023-11-15T08:54:31.103" v="1150" actId="1076"/>
          <ac:picMkLst>
            <pc:docMk/>
            <pc:sldMk cId="603866943" sldId="274"/>
            <ac:picMk id="2" creationId="{753D4D77-F2E1-CE4C-B8F2-9F9381A79FAB}"/>
          </ac:picMkLst>
        </pc:picChg>
      </pc:sldChg>
      <pc:sldChg chg="delSp modSp add mod">
        <pc:chgData name="Dario Šebalj" userId="a71eced3-786e-4eb6-80ca-f62c4fda7d06" providerId="ADAL" clId="{7F8B9E8A-2484-4D9E-8F4A-F3658B108928}" dt="2023-11-15T11:57:53.700" v="1446" actId="207"/>
        <pc:sldMkLst>
          <pc:docMk/>
          <pc:sldMk cId="3327966016" sldId="275"/>
        </pc:sldMkLst>
        <pc:spChg chg="mod">
          <ac:chgData name="Dario Šebalj" userId="a71eced3-786e-4eb6-80ca-f62c4fda7d06" providerId="ADAL" clId="{7F8B9E8A-2484-4D9E-8F4A-F3658B108928}" dt="2023-11-15T11:57:53.700" v="1446" actId="207"/>
          <ac:spMkLst>
            <pc:docMk/>
            <pc:sldMk cId="3327966016" sldId="275"/>
            <ac:spMk id="5" creationId="{08B1E3E4-9C4A-4CF8-DBD2-8A61BD597723}"/>
          </ac:spMkLst>
        </pc:spChg>
        <pc:spChg chg="mod">
          <ac:chgData name="Dario Šebalj" userId="a71eced3-786e-4eb6-80ca-f62c4fda7d06" providerId="ADAL" clId="{7F8B9E8A-2484-4D9E-8F4A-F3658B108928}" dt="2023-11-15T08:58:47.294" v="1258" actId="6549"/>
          <ac:spMkLst>
            <pc:docMk/>
            <pc:sldMk cId="3327966016" sldId="275"/>
            <ac:spMk id="6" creationId="{4D0B990B-A015-95E2-DF45-A832FF931C3B}"/>
          </ac:spMkLst>
        </pc:spChg>
        <pc:picChg chg="del">
          <ac:chgData name="Dario Šebalj" userId="a71eced3-786e-4eb6-80ca-f62c4fda7d06" providerId="ADAL" clId="{7F8B9E8A-2484-4D9E-8F4A-F3658B108928}" dt="2023-11-15T08:57:07.794" v="1188" actId="478"/>
          <ac:picMkLst>
            <pc:docMk/>
            <pc:sldMk cId="3327966016" sldId="275"/>
            <ac:picMk id="2" creationId="{753D4D77-F2E1-CE4C-B8F2-9F9381A79FAB}"/>
          </ac:picMkLst>
        </pc:picChg>
      </pc:sldChg>
      <pc:sldChg chg="addSp delSp modSp add mod">
        <pc:chgData name="Dario Šebalj" userId="a71eced3-786e-4eb6-80ca-f62c4fda7d06" providerId="ADAL" clId="{7F8B9E8A-2484-4D9E-8F4A-F3658B108928}" dt="2023-11-15T08:58:27.411" v="1240" actId="20577"/>
        <pc:sldMkLst>
          <pc:docMk/>
          <pc:sldMk cId="926587062" sldId="276"/>
        </pc:sldMkLst>
        <pc:spChg chg="add del mod">
          <ac:chgData name="Dario Šebalj" userId="a71eced3-786e-4eb6-80ca-f62c4fda7d06" providerId="ADAL" clId="{7F8B9E8A-2484-4D9E-8F4A-F3658B108928}" dt="2023-11-15T08:58:17.877" v="1230" actId="478"/>
          <ac:spMkLst>
            <pc:docMk/>
            <pc:sldMk cId="926587062" sldId="276"/>
            <ac:spMk id="3" creationId="{10C26F8E-4B66-3E3F-D618-75DD501D09B2}"/>
          </ac:spMkLst>
        </pc:spChg>
        <pc:spChg chg="mod">
          <ac:chgData name="Dario Šebalj" userId="a71eced3-786e-4eb6-80ca-f62c4fda7d06" providerId="ADAL" clId="{7F8B9E8A-2484-4D9E-8F4A-F3658B108928}" dt="2023-11-15T08:58:14.074" v="1228" actId="20577"/>
          <ac:spMkLst>
            <pc:docMk/>
            <pc:sldMk cId="926587062" sldId="276"/>
            <ac:spMk id="4" creationId="{1B53A616-BC45-7003-D00A-64BD15781752}"/>
          </ac:spMkLst>
        </pc:spChg>
        <pc:spChg chg="del">
          <ac:chgData name="Dario Šebalj" userId="a71eced3-786e-4eb6-80ca-f62c4fda7d06" providerId="ADAL" clId="{7F8B9E8A-2484-4D9E-8F4A-F3658B108928}" dt="2023-11-15T08:58:16.300" v="1229" actId="478"/>
          <ac:spMkLst>
            <pc:docMk/>
            <pc:sldMk cId="926587062" sldId="276"/>
            <ac:spMk id="5" creationId="{08B1E3E4-9C4A-4CF8-DBD2-8A61BD597723}"/>
          </ac:spMkLst>
        </pc:spChg>
        <pc:spChg chg="mod">
          <ac:chgData name="Dario Šebalj" userId="a71eced3-786e-4eb6-80ca-f62c4fda7d06" providerId="ADAL" clId="{7F8B9E8A-2484-4D9E-8F4A-F3658B108928}" dt="2023-11-15T08:58:27.411" v="1240" actId="20577"/>
          <ac:spMkLst>
            <pc:docMk/>
            <pc:sldMk cId="926587062" sldId="276"/>
            <ac:spMk id="6" creationId="{4D0B990B-A015-95E2-DF45-A832FF931C3B}"/>
          </ac:spMkLst>
        </pc:spChg>
        <pc:picChg chg="add mod">
          <ac:chgData name="Dario Šebalj" userId="a71eced3-786e-4eb6-80ca-f62c4fda7d06" providerId="ADAL" clId="{7F8B9E8A-2484-4D9E-8F4A-F3658B108928}" dt="2023-11-15T08:58:22.961" v="1233" actId="1076"/>
          <ac:picMkLst>
            <pc:docMk/>
            <pc:sldMk cId="926587062" sldId="276"/>
            <ac:picMk id="7" creationId="{B91B1701-C4E7-2745-2B5C-AA85F5112CCA}"/>
          </ac:picMkLst>
        </pc:picChg>
      </pc:sldChg>
      <pc:sldChg chg="addSp delSp modSp add mod ord">
        <pc:chgData name="Dario Šebalj" userId="a71eced3-786e-4eb6-80ca-f62c4fda7d06" providerId="ADAL" clId="{7F8B9E8A-2484-4D9E-8F4A-F3658B108928}" dt="2023-11-15T11:58:18.300" v="1466" actId="1076"/>
        <pc:sldMkLst>
          <pc:docMk/>
          <pc:sldMk cId="844182128" sldId="277"/>
        </pc:sldMkLst>
        <pc:spChg chg="mod">
          <ac:chgData name="Dario Šebalj" userId="a71eced3-786e-4eb6-80ca-f62c4fda7d06" providerId="ADAL" clId="{7F8B9E8A-2484-4D9E-8F4A-F3658B108928}" dt="2023-11-15T11:58:04.739" v="1459" actId="20577"/>
          <ac:spMkLst>
            <pc:docMk/>
            <pc:sldMk cId="844182128" sldId="277"/>
            <ac:spMk id="4" creationId="{1B53A616-BC45-7003-D00A-64BD15781752}"/>
          </ac:spMkLst>
        </pc:spChg>
        <pc:spChg chg="del mod">
          <ac:chgData name="Dario Šebalj" userId="a71eced3-786e-4eb6-80ca-f62c4fda7d06" providerId="ADAL" clId="{7F8B9E8A-2484-4D9E-8F4A-F3658B108928}" dt="2023-11-15T11:58:09.569" v="1460" actId="478"/>
          <ac:spMkLst>
            <pc:docMk/>
            <pc:sldMk cId="844182128" sldId="277"/>
            <ac:spMk id="5" creationId="{08B1E3E4-9C4A-4CF8-DBD2-8A61BD597723}"/>
          </ac:spMkLst>
        </pc:spChg>
        <pc:spChg chg="del">
          <ac:chgData name="Dario Šebalj" userId="a71eced3-786e-4eb6-80ca-f62c4fda7d06" providerId="ADAL" clId="{7F8B9E8A-2484-4D9E-8F4A-F3658B108928}" dt="2023-11-15T11:58:13.805" v="1463" actId="478"/>
          <ac:spMkLst>
            <pc:docMk/>
            <pc:sldMk cId="844182128" sldId="277"/>
            <ac:spMk id="6" creationId="{4D0B990B-A015-95E2-DF45-A832FF931C3B}"/>
          </ac:spMkLst>
        </pc:spChg>
        <pc:spChg chg="add del mod">
          <ac:chgData name="Dario Šebalj" userId="a71eced3-786e-4eb6-80ca-f62c4fda7d06" providerId="ADAL" clId="{7F8B9E8A-2484-4D9E-8F4A-F3658B108928}" dt="2023-11-15T11:58:12.272" v="1461" actId="478"/>
          <ac:spMkLst>
            <pc:docMk/>
            <pc:sldMk cId="844182128" sldId="277"/>
            <ac:spMk id="8" creationId="{0275BB52-C385-25BB-1610-12B37D7B3FDC}"/>
          </ac:spMkLst>
        </pc:spChg>
        <pc:picChg chg="add del mod">
          <ac:chgData name="Dario Šebalj" userId="a71eced3-786e-4eb6-80ca-f62c4fda7d06" providerId="ADAL" clId="{7F8B9E8A-2484-4D9E-8F4A-F3658B108928}" dt="2023-11-15T11:58:13.031" v="1462" actId="478"/>
          <ac:picMkLst>
            <pc:docMk/>
            <pc:sldMk cId="844182128" sldId="277"/>
            <ac:picMk id="3" creationId="{8798FD58-30ED-B3C6-50FE-F7FFE884BD19}"/>
          </ac:picMkLst>
        </pc:picChg>
        <pc:picChg chg="add mod">
          <ac:chgData name="Dario Šebalj" userId="a71eced3-786e-4eb6-80ca-f62c4fda7d06" providerId="ADAL" clId="{7F8B9E8A-2484-4D9E-8F4A-F3658B108928}" dt="2023-11-15T11:58:18.300" v="1466" actId="1076"/>
          <ac:picMkLst>
            <pc:docMk/>
            <pc:sldMk cId="844182128" sldId="277"/>
            <ac:picMk id="9" creationId="{EC9AFFFE-888B-9D3E-A30C-434E8CFF718B}"/>
          </ac:picMkLst>
        </pc:picChg>
      </pc:sldChg>
      <pc:sldChg chg="modSp add mod ord">
        <pc:chgData name="Dario Šebalj" userId="a71eced3-786e-4eb6-80ca-f62c4fda7d06" providerId="ADAL" clId="{7F8B9E8A-2484-4D9E-8F4A-F3658B108928}" dt="2023-11-15T11:58:01.064" v="1449" actId="20577"/>
        <pc:sldMkLst>
          <pc:docMk/>
          <pc:sldMk cId="1935663326" sldId="278"/>
        </pc:sldMkLst>
        <pc:spChg chg="mod">
          <ac:chgData name="Dario Šebalj" userId="a71eced3-786e-4eb6-80ca-f62c4fda7d06" providerId="ADAL" clId="{7F8B9E8A-2484-4D9E-8F4A-F3658B108928}" dt="2023-11-15T11:58:01.064" v="1449" actId="20577"/>
          <ac:spMkLst>
            <pc:docMk/>
            <pc:sldMk cId="1935663326" sldId="278"/>
            <ac:spMk id="4" creationId="{1B53A616-BC45-7003-D00A-64BD15781752}"/>
          </ac:spMkLst>
        </pc:spChg>
        <pc:spChg chg="mod">
          <ac:chgData name="Dario Šebalj" userId="a71eced3-786e-4eb6-80ca-f62c4fda7d06" providerId="ADAL" clId="{7F8B9E8A-2484-4D9E-8F4A-F3658B108928}" dt="2023-11-15T11:57:44.772" v="1442" actId="207"/>
          <ac:spMkLst>
            <pc:docMk/>
            <pc:sldMk cId="1935663326" sldId="278"/>
            <ac:spMk id="5" creationId="{08B1E3E4-9C4A-4CF8-DBD2-8A61BD597723}"/>
          </ac:spMkLst>
        </pc:spChg>
        <pc:picChg chg="mod">
          <ac:chgData name="Dario Šebalj" userId="a71eced3-786e-4eb6-80ca-f62c4fda7d06" providerId="ADAL" clId="{7F8B9E8A-2484-4D9E-8F4A-F3658B108928}" dt="2023-11-15T11:57:39.347" v="1438" actId="1076"/>
          <ac:picMkLst>
            <pc:docMk/>
            <pc:sldMk cId="1935663326" sldId="278"/>
            <ac:picMk id="3" creationId="{8798FD58-30ED-B3C6-50FE-F7FFE884BD19}"/>
          </ac:picMkLst>
        </pc:picChg>
      </pc:sldChg>
      <pc:sldChg chg="modSp add mod ord">
        <pc:chgData name="Dario Šebalj" userId="a71eced3-786e-4eb6-80ca-f62c4fda7d06" providerId="ADAL" clId="{7F8B9E8A-2484-4D9E-8F4A-F3658B108928}" dt="2023-11-15T12:09:27.635" v="1838" actId="20577"/>
        <pc:sldMkLst>
          <pc:docMk/>
          <pc:sldMk cId="2690682958" sldId="279"/>
        </pc:sldMkLst>
        <pc:spChg chg="mod">
          <ac:chgData name="Dario Šebalj" userId="a71eced3-786e-4eb6-80ca-f62c4fda7d06" providerId="ADAL" clId="{7F8B9E8A-2484-4D9E-8F4A-F3658B108928}" dt="2023-11-15T11:59:01.125" v="1506" actId="20577"/>
          <ac:spMkLst>
            <pc:docMk/>
            <pc:sldMk cId="2690682958" sldId="279"/>
            <ac:spMk id="4" creationId="{1B53A616-BC45-7003-D00A-64BD15781752}"/>
          </ac:spMkLst>
        </pc:spChg>
        <pc:spChg chg="mod">
          <ac:chgData name="Dario Šebalj" userId="a71eced3-786e-4eb6-80ca-f62c4fda7d06" providerId="ADAL" clId="{7F8B9E8A-2484-4D9E-8F4A-F3658B108928}" dt="2023-11-15T12:09:27.635" v="1838" actId="20577"/>
          <ac:spMkLst>
            <pc:docMk/>
            <pc:sldMk cId="2690682958" sldId="279"/>
            <ac:spMk id="5" creationId="{08B1E3E4-9C4A-4CF8-DBD2-8A61BD597723}"/>
          </ac:spMkLst>
        </pc:spChg>
      </pc:sldChg>
      <pc:sldChg chg="delSp modSp add mod">
        <pc:chgData name="Dario Šebalj" userId="a71eced3-786e-4eb6-80ca-f62c4fda7d06" providerId="ADAL" clId="{7F8B9E8A-2484-4D9E-8F4A-F3658B108928}" dt="2023-11-15T12:09:23.535" v="1835" actId="20577"/>
        <pc:sldMkLst>
          <pc:docMk/>
          <pc:sldMk cId="821778306" sldId="280"/>
        </pc:sldMkLst>
        <pc:spChg chg="mod">
          <ac:chgData name="Dario Šebalj" userId="a71eced3-786e-4eb6-80ca-f62c4fda7d06" providerId="ADAL" clId="{7F8B9E8A-2484-4D9E-8F4A-F3658B108928}" dt="2023-11-15T12:01:03.511" v="1665" actId="20577"/>
          <ac:spMkLst>
            <pc:docMk/>
            <pc:sldMk cId="821778306" sldId="280"/>
            <ac:spMk id="4" creationId="{1B53A616-BC45-7003-D00A-64BD15781752}"/>
          </ac:spMkLst>
        </pc:spChg>
        <pc:spChg chg="mod">
          <ac:chgData name="Dario Šebalj" userId="a71eced3-786e-4eb6-80ca-f62c4fda7d06" providerId="ADAL" clId="{7F8B9E8A-2484-4D9E-8F4A-F3658B108928}" dt="2023-11-15T12:09:23.535" v="1835" actId="20577"/>
          <ac:spMkLst>
            <pc:docMk/>
            <pc:sldMk cId="821778306" sldId="280"/>
            <ac:spMk id="5" creationId="{08B1E3E4-9C4A-4CF8-DBD2-8A61BD597723}"/>
          </ac:spMkLst>
        </pc:spChg>
        <pc:spChg chg="del">
          <ac:chgData name="Dario Šebalj" userId="a71eced3-786e-4eb6-80ca-f62c4fda7d06" providerId="ADAL" clId="{7F8B9E8A-2484-4D9E-8F4A-F3658B108928}" dt="2023-11-15T12:03:11.894" v="1731" actId="478"/>
          <ac:spMkLst>
            <pc:docMk/>
            <pc:sldMk cId="821778306" sldId="280"/>
            <ac:spMk id="6" creationId="{4D0B990B-A015-95E2-DF45-A832FF931C3B}"/>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3" name="Obraz 12">
            <a:extLst>
              <a:ext uri="{FF2B5EF4-FFF2-40B4-BE49-F238E27FC236}">
                <a16:creationId xmlns:a16="http://schemas.microsoft.com/office/drawing/2014/main" id="{03548563-5015-2CA8-F61D-1101F2E5088D}"/>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D9A76B6F-582B-1BF1-1999-B021F5DE446C}"/>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E3FED6E7-0302-CCE5-9FC1-77D8D9CA6ABA}"/>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Funded by the European Union.</a:t>
            </a:r>
          </a:p>
          <a:p>
            <a:r>
              <a:rPr lang="en-US" dirty="0"/>
              <a:t>Views and opinions expressed are however those of the author(s) only and do not necessarily</a:t>
            </a:r>
            <a:r>
              <a:rPr lang="pl-PL" dirty="0"/>
              <a:t> </a:t>
            </a:r>
            <a:r>
              <a:rPr lang="en-US" dirty="0"/>
              <a:t>reflect those of the European Union or the European Education and Culture Executive Agency (EACEA).</a:t>
            </a:r>
          </a:p>
          <a:p>
            <a:r>
              <a:rPr lang="en-US" dirty="0"/>
              <a:t>Neither the European Union nor EACEA can be held responsible for them.</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Future-proofs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sp>
        <p:nvSpPr>
          <p:cNvPr id="12" name="Tytuł 1">
            <a:extLst>
              <a:ext uri="{FF2B5EF4-FFF2-40B4-BE49-F238E27FC236}">
                <a16:creationId xmlns:a16="http://schemas.microsoft.com/office/drawing/2014/main" id="{762D46D1-33BE-2DE0-8C95-B33C4833D907}"/>
              </a:ext>
            </a:extLst>
          </p:cNvPr>
          <p:cNvSpPr>
            <a:spLocks noGrp="1"/>
          </p:cNvSpPr>
          <p:nvPr>
            <p:ph type="ctrTitle"/>
          </p:nvPr>
        </p:nvSpPr>
        <p:spPr>
          <a:xfrm>
            <a:off x="5925440" y="659349"/>
            <a:ext cx="5648456" cy="2183467"/>
          </a:xfrm>
        </p:spPr>
        <p:txBody>
          <a:bodyPr>
            <a:normAutofit fontScale="90000"/>
          </a:bodyPr>
          <a:lstStyle/>
          <a:p>
            <a:pPr lvl="0"/>
            <a:r>
              <a:rPr lang="pl-PL" dirty="0"/>
              <a:t>Statistical methods for analysing logistics data</a:t>
            </a:r>
            <a:endParaRPr lang="sl-SI" dirty="0"/>
          </a:p>
        </p:txBody>
      </p:sp>
      <p:sp>
        <p:nvSpPr>
          <p:cNvPr id="13" name="Tytuł 1">
            <a:extLst>
              <a:ext uri="{FF2B5EF4-FFF2-40B4-BE49-F238E27FC236}">
                <a16:creationId xmlns:a16="http://schemas.microsoft.com/office/drawing/2014/main" id="{3B3AF293-5F03-5CBF-E797-E3F4FF4E49B4}"/>
              </a:ext>
            </a:extLst>
          </p:cNvPr>
          <p:cNvSpPr txBox="1">
            <a:spLocks/>
          </p:cNvSpPr>
          <p:nvPr/>
        </p:nvSpPr>
        <p:spPr>
          <a:xfrm>
            <a:off x="6402763" y="4201919"/>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Lecture</a:t>
            </a:r>
          </a:p>
        </p:txBody>
      </p:sp>
      <p:sp>
        <p:nvSpPr>
          <p:cNvPr id="16" name="Tytuł 1">
            <a:extLst>
              <a:ext uri="{FF2B5EF4-FFF2-40B4-BE49-F238E27FC236}">
                <a16:creationId xmlns:a16="http://schemas.microsoft.com/office/drawing/2014/main" id="{46EA2B09-7223-1781-4026-E4036E1D6C6B}"/>
              </a:ext>
            </a:extLst>
          </p:cNvPr>
          <p:cNvSpPr txBox="1">
            <a:spLocks/>
          </p:cNvSpPr>
          <p:nvPr/>
        </p:nvSpPr>
        <p:spPr>
          <a:xfrm>
            <a:off x="6096000" y="3172628"/>
            <a:ext cx="5872309" cy="842557"/>
          </a:xfrm>
          <a:prstGeom prst="rect">
            <a:avLst/>
          </a:prstGeom>
        </p:spPr>
        <p:txBody>
          <a:bodyPr vert="horz" lIns="91440" tIns="45720" rIns="91440" bIns="45720" rtlCol="0" anchor="b">
            <a:normAutofit fontScale="62500" lnSpcReduction="20000"/>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4400" dirty="0">
                <a:latin typeface="Tahoma" panose="020B0604030504040204" pitchFamily="34" charset="0"/>
                <a:ea typeface="Tahoma" panose="020B0604030504040204" pitchFamily="34" charset="0"/>
                <a:cs typeface="Tahoma" panose="020B0604030504040204" pitchFamily="34" charset="0"/>
              </a:rPr>
              <a:t>Business analytics foundations including the R and SQL</a:t>
            </a:r>
          </a:p>
        </p:txBody>
      </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t-BR" dirty="0"/>
              <a:t>Instal R and R Studio</a:t>
            </a:r>
            <a:endParaRPr lang="pl-PL" dirty="0"/>
          </a:p>
        </p:txBody>
      </p:sp>
      <p:sp>
        <p:nvSpPr>
          <p:cNvPr id="7" name="Rectangle 3"/>
          <p:cNvSpPr>
            <a:spLocks noChangeArrowheads="1"/>
          </p:cNvSpPr>
          <p:nvPr/>
        </p:nvSpPr>
        <p:spPr bwMode="auto">
          <a:xfrm>
            <a:off x="4602413" y="5762737"/>
            <a:ext cx="289374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pl-PL" sz="1100" dirty="0"/>
              <a:t>Figure. The user interface and the R &amp; RStudio.</a:t>
            </a:r>
            <a:endParaRPr lang="en-GB" sz="1100" dirty="0"/>
          </a:p>
        </p:txBody>
      </p:sp>
      <p:pic>
        <p:nvPicPr>
          <p:cNvPr id="3" name="Picture 2">
            <a:extLst>
              <a:ext uri="{FF2B5EF4-FFF2-40B4-BE49-F238E27FC236}">
                <a16:creationId xmlns:a16="http://schemas.microsoft.com/office/drawing/2014/main" id="{0D557952-6E5C-0F14-2D02-3014E46FBB8A}"/>
              </a:ext>
            </a:extLst>
          </p:cNvPr>
          <p:cNvPicPr>
            <a:picLocks noChangeAspect="1"/>
          </p:cNvPicPr>
          <p:nvPr/>
        </p:nvPicPr>
        <p:blipFill>
          <a:blip r:embed="rId2"/>
          <a:stretch>
            <a:fillRect/>
          </a:stretch>
        </p:blipFill>
        <p:spPr>
          <a:xfrm>
            <a:off x="1717508" y="1154374"/>
            <a:ext cx="8756984" cy="2773780"/>
          </a:xfrm>
          <a:prstGeom prst="rect">
            <a:avLst/>
          </a:prstGeom>
        </p:spPr>
      </p:pic>
      <p:sp>
        <p:nvSpPr>
          <p:cNvPr id="6" name="TextBox 5">
            <a:extLst>
              <a:ext uri="{FF2B5EF4-FFF2-40B4-BE49-F238E27FC236}">
                <a16:creationId xmlns:a16="http://schemas.microsoft.com/office/drawing/2014/main" id="{4C4296B1-4F88-18FE-67DA-61FF357CC652}"/>
              </a:ext>
            </a:extLst>
          </p:cNvPr>
          <p:cNvSpPr txBox="1"/>
          <p:nvPr/>
        </p:nvSpPr>
        <p:spPr>
          <a:xfrm>
            <a:off x="2741696" y="3984276"/>
            <a:ext cx="6097002" cy="369332"/>
          </a:xfrm>
          <a:prstGeom prst="rect">
            <a:avLst/>
          </a:prstGeom>
          <a:noFill/>
        </p:spPr>
        <p:txBody>
          <a:bodyPr wrap="square">
            <a:spAutoFit/>
          </a:bodyPr>
          <a:lstStyle/>
          <a:p>
            <a:r>
              <a:rPr lang="en-US" dirty="0"/>
              <a:t>https://www.youtube.com/watch?v=H9EBlFDGG4k</a:t>
            </a:r>
          </a:p>
        </p:txBody>
      </p:sp>
    </p:spTree>
    <p:extLst>
      <p:ext uri="{BB962C8B-B14F-4D97-AF65-F5344CB8AC3E}">
        <p14:creationId xmlns:p14="http://schemas.microsoft.com/office/powerpoint/2010/main" val="906965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t-BR" dirty="0"/>
              <a:t>Instal R and R Studio</a:t>
            </a:r>
            <a:endParaRPr lang="pl-PL" dirty="0"/>
          </a:p>
        </p:txBody>
      </p:sp>
      <p:sp>
        <p:nvSpPr>
          <p:cNvPr id="7" name="Rectangle 3"/>
          <p:cNvSpPr>
            <a:spLocks noChangeArrowheads="1"/>
          </p:cNvSpPr>
          <p:nvPr/>
        </p:nvSpPr>
        <p:spPr bwMode="auto">
          <a:xfrm>
            <a:off x="4602413" y="5762737"/>
            <a:ext cx="289374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pl-PL" sz="1100" dirty="0"/>
              <a:t>Figure. The user interface and the R &amp; RStudio.</a:t>
            </a:r>
            <a:endParaRPr lang="en-GB" sz="1100" dirty="0"/>
          </a:p>
        </p:txBody>
      </p:sp>
      <p:pic>
        <p:nvPicPr>
          <p:cNvPr id="8" name="Picture 7"/>
          <p:cNvPicPr/>
          <p:nvPr/>
        </p:nvPicPr>
        <p:blipFill>
          <a:blip r:embed="rId2"/>
          <a:stretch>
            <a:fillRect/>
          </a:stretch>
        </p:blipFill>
        <p:spPr>
          <a:xfrm>
            <a:off x="2756991" y="1247056"/>
            <a:ext cx="6050125" cy="4449896"/>
          </a:xfrm>
          <a:prstGeom prst="rect">
            <a:avLst/>
          </a:prstGeom>
        </p:spPr>
      </p:pic>
    </p:spTree>
    <p:extLst>
      <p:ext uri="{BB962C8B-B14F-4D97-AF65-F5344CB8AC3E}">
        <p14:creationId xmlns:p14="http://schemas.microsoft.com/office/powerpoint/2010/main" val="2183018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SQL and how is related to BA and R?</a:t>
            </a:r>
            <a:endParaRPr lang="pl-PL" dirty="0"/>
          </a:p>
        </p:txBody>
      </p:sp>
      <p:pic>
        <p:nvPicPr>
          <p:cNvPr id="6" name="Picture 5"/>
          <p:cNvPicPr/>
          <p:nvPr/>
        </p:nvPicPr>
        <p:blipFill>
          <a:blip r:embed="rId2"/>
          <a:stretch>
            <a:fillRect/>
          </a:stretch>
        </p:blipFill>
        <p:spPr>
          <a:xfrm>
            <a:off x="2555239" y="1282064"/>
            <a:ext cx="6902027" cy="4737735"/>
          </a:xfrm>
          <a:prstGeom prst="rect">
            <a:avLst/>
          </a:prstGeom>
        </p:spPr>
      </p:pic>
      <p:sp>
        <p:nvSpPr>
          <p:cNvPr id="7" name="Rectangle 3"/>
          <p:cNvSpPr>
            <a:spLocks noChangeArrowheads="1"/>
          </p:cNvSpPr>
          <p:nvPr/>
        </p:nvSpPr>
        <p:spPr bwMode="auto">
          <a:xfrm>
            <a:off x="4636280" y="6019799"/>
            <a:ext cx="275107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pl-PL" sz="1100" dirty="0"/>
              <a:t>Figure. The data model of Chinook Database.</a:t>
            </a:r>
            <a:endParaRPr lang="en-GB" sz="1100" dirty="0"/>
          </a:p>
        </p:txBody>
      </p:sp>
    </p:spTree>
    <p:extLst>
      <p:ext uri="{BB962C8B-B14F-4D97-AF65-F5344CB8AC3E}">
        <p14:creationId xmlns:p14="http://schemas.microsoft.com/office/powerpoint/2010/main" val="3628622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SQL and how is related to BA and R?</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The integration of Business Analytics (BA), SQL, and R is essential for effective data management and analysis, particularly in large organizations where data is well-structured within SQL databases. While SMEs may still struggle with proper data management, larger companies have recognized the importance of organizing their business data, typically using SQL databases. SQL is ideal for storing and updating the ever-changing data driven by market realities and company activities, such as sales and revenue.</a:t>
            </a:r>
          </a:p>
          <a:p>
            <a:r>
              <a:rPr lang="en-GB" sz="1800" dirty="0"/>
              <a:t>R complements SQL by providing powerful statistical tools tailored for data analysis, making it an excellent choice for automating tasks and developing custom analytical packages. Unlike general programming languages like Python, R is specifically designed for data analysis, making it a key player in BA. Together, SQL and R offer a robust framework for </a:t>
            </a:r>
            <a:r>
              <a:rPr lang="en-GB" sz="1800" dirty="0" err="1"/>
              <a:t>analyzing</a:t>
            </a:r>
            <a:r>
              <a:rPr lang="en-GB" sz="1800" dirty="0"/>
              <a:t> business data, enabling companies to make informed decisions based on accurate and up-to-date information.</a:t>
            </a:r>
          </a:p>
          <a:p>
            <a:endParaRPr lang="en-GB" sz="1800" dirty="0"/>
          </a:p>
        </p:txBody>
      </p:sp>
    </p:spTree>
    <p:extLst>
      <p:ext uri="{BB962C8B-B14F-4D97-AF65-F5344CB8AC3E}">
        <p14:creationId xmlns:p14="http://schemas.microsoft.com/office/powerpoint/2010/main" val="3938375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Querying the SQL database with R</a:t>
            </a:r>
            <a:endParaRPr lang="pl-PL" dirty="0"/>
          </a:p>
        </p:txBody>
      </p:sp>
      <p:pic>
        <p:nvPicPr>
          <p:cNvPr id="6" name="Picture 5"/>
          <p:cNvPicPr/>
          <p:nvPr/>
        </p:nvPicPr>
        <p:blipFill>
          <a:blip r:embed="rId2"/>
          <a:stretch>
            <a:fillRect/>
          </a:stretch>
        </p:blipFill>
        <p:spPr>
          <a:xfrm>
            <a:off x="3046306" y="1481668"/>
            <a:ext cx="5760720" cy="3923665"/>
          </a:xfrm>
          <a:prstGeom prst="rect">
            <a:avLst/>
          </a:prstGeom>
        </p:spPr>
      </p:pic>
    </p:spTree>
    <p:extLst>
      <p:ext uri="{BB962C8B-B14F-4D97-AF65-F5344CB8AC3E}">
        <p14:creationId xmlns:p14="http://schemas.microsoft.com/office/powerpoint/2010/main" val="2861317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Querying the SQL database with R</a:t>
            </a:r>
            <a:endParaRPr lang="pl-PL" dirty="0"/>
          </a:p>
        </p:txBody>
      </p:sp>
      <p:pic>
        <p:nvPicPr>
          <p:cNvPr id="5" name="Picture 4"/>
          <p:cNvPicPr/>
          <p:nvPr/>
        </p:nvPicPr>
        <p:blipFill>
          <a:blip r:embed="rId2"/>
          <a:stretch>
            <a:fillRect/>
          </a:stretch>
        </p:blipFill>
        <p:spPr>
          <a:xfrm>
            <a:off x="2851572" y="1117600"/>
            <a:ext cx="5090161" cy="5591280"/>
          </a:xfrm>
          <a:prstGeom prst="rect">
            <a:avLst/>
          </a:prstGeom>
        </p:spPr>
      </p:pic>
    </p:spTree>
    <p:extLst>
      <p:ext uri="{BB962C8B-B14F-4D97-AF65-F5344CB8AC3E}">
        <p14:creationId xmlns:p14="http://schemas.microsoft.com/office/powerpoint/2010/main" val="1807208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Querying the SQL database with R</a:t>
            </a:r>
            <a:endParaRPr lang="pl-PL" dirty="0"/>
          </a:p>
        </p:txBody>
      </p:sp>
      <p:pic>
        <p:nvPicPr>
          <p:cNvPr id="3" name="Picture 2">
            <a:extLst>
              <a:ext uri="{FF2B5EF4-FFF2-40B4-BE49-F238E27FC236}">
                <a16:creationId xmlns:a16="http://schemas.microsoft.com/office/drawing/2014/main" id="{C4A4B956-0E8E-A6C3-DA2A-A841920F84AF}"/>
              </a:ext>
            </a:extLst>
          </p:cNvPr>
          <p:cNvPicPr>
            <a:picLocks noChangeAspect="1"/>
          </p:cNvPicPr>
          <p:nvPr/>
        </p:nvPicPr>
        <p:blipFill>
          <a:blip r:embed="rId2"/>
          <a:stretch>
            <a:fillRect/>
          </a:stretch>
        </p:blipFill>
        <p:spPr>
          <a:xfrm>
            <a:off x="1515310" y="1365583"/>
            <a:ext cx="10093158" cy="4541921"/>
          </a:xfrm>
          <a:prstGeom prst="rect">
            <a:avLst/>
          </a:prstGeom>
        </p:spPr>
      </p:pic>
    </p:spTree>
    <p:extLst>
      <p:ext uri="{BB962C8B-B14F-4D97-AF65-F5344CB8AC3E}">
        <p14:creationId xmlns:p14="http://schemas.microsoft.com/office/powerpoint/2010/main" val="1280184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Querying the SQL database with R</a:t>
            </a:r>
            <a:endParaRPr lang="pl-PL" dirty="0"/>
          </a:p>
        </p:txBody>
      </p:sp>
      <p:pic>
        <p:nvPicPr>
          <p:cNvPr id="5" name="Picture 4">
            <a:extLst>
              <a:ext uri="{FF2B5EF4-FFF2-40B4-BE49-F238E27FC236}">
                <a16:creationId xmlns:a16="http://schemas.microsoft.com/office/drawing/2014/main" id="{D100BE13-466C-4DE0-1DEC-975F2ACCF37D}"/>
              </a:ext>
            </a:extLst>
          </p:cNvPr>
          <p:cNvPicPr>
            <a:picLocks noChangeAspect="1"/>
          </p:cNvPicPr>
          <p:nvPr/>
        </p:nvPicPr>
        <p:blipFill>
          <a:blip r:embed="rId2"/>
          <a:stretch>
            <a:fillRect/>
          </a:stretch>
        </p:blipFill>
        <p:spPr>
          <a:xfrm>
            <a:off x="1094873" y="1540904"/>
            <a:ext cx="9581147" cy="4115650"/>
          </a:xfrm>
          <a:prstGeom prst="rect">
            <a:avLst/>
          </a:prstGeom>
        </p:spPr>
      </p:pic>
    </p:spTree>
    <p:extLst>
      <p:ext uri="{BB962C8B-B14F-4D97-AF65-F5344CB8AC3E}">
        <p14:creationId xmlns:p14="http://schemas.microsoft.com/office/powerpoint/2010/main" val="3184436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Rendering the SQL database and making report</a:t>
            </a:r>
            <a:endParaRPr lang="pl-PL" dirty="0"/>
          </a:p>
        </p:txBody>
      </p:sp>
      <p:pic>
        <p:nvPicPr>
          <p:cNvPr id="3" name="Picture 2">
            <a:extLst>
              <a:ext uri="{FF2B5EF4-FFF2-40B4-BE49-F238E27FC236}">
                <a16:creationId xmlns:a16="http://schemas.microsoft.com/office/drawing/2014/main" id="{86B35ADF-668C-23D2-A5F6-4E7C2E6BD280}"/>
              </a:ext>
            </a:extLst>
          </p:cNvPr>
          <p:cNvPicPr>
            <a:picLocks noChangeAspect="1"/>
          </p:cNvPicPr>
          <p:nvPr/>
        </p:nvPicPr>
        <p:blipFill>
          <a:blip r:embed="rId2"/>
          <a:stretch>
            <a:fillRect/>
          </a:stretch>
        </p:blipFill>
        <p:spPr>
          <a:xfrm>
            <a:off x="2231858" y="1416874"/>
            <a:ext cx="5419994" cy="5076000"/>
          </a:xfrm>
          <a:prstGeom prst="rect">
            <a:avLst/>
          </a:prstGeom>
        </p:spPr>
      </p:pic>
    </p:spTree>
    <p:extLst>
      <p:ext uri="{BB962C8B-B14F-4D97-AF65-F5344CB8AC3E}">
        <p14:creationId xmlns:p14="http://schemas.microsoft.com/office/powerpoint/2010/main" val="2071562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Rendering the SQL database and making report</a:t>
            </a:r>
            <a:endParaRPr lang="pl-PL" dirty="0"/>
          </a:p>
        </p:txBody>
      </p:sp>
      <p:pic>
        <p:nvPicPr>
          <p:cNvPr id="5" name="Picture 4">
            <a:extLst>
              <a:ext uri="{FF2B5EF4-FFF2-40B4-BE49-F238E27FC236}">
                <a16:creationId xmlns:a16="http://schemas.microsoft.com/office/drawing/2014/main" id="{C5F4D943-9E43-4665-996E-A22B0AA52E2B}"/>
              </a:ext>
            </a:extLst>
          </p:cNvPr>
          <p:cNvPicPr>
            <a:picLocks noChangeAspect="1"/>
          </p:cNvPicPr>
          <p:nvPr/>
        </p:nvPicPr>
        <p:blipFill>
          <a:blip r:embed="rId2"/>
          <a:stretch>
            <a:fillRect/>
          </a:stretch>
        </p:blipFill>
        <p:spPr>
          <a:xfrm>
            <a:off x="114300" y="1575404"/>
            <a:ext cx="6309130" cy="3605945"/>
          </a:xfrm>
          <a:prstGeom prst="rect">
            <a:avLst/>
          </a:prstGeom>
        </p:spPr>
      </p:pic>
      <p:pic>
        <p:nvPicPr>
          <p:cNvPr id="7" name="Picture 6">
            <a:extLst>
              <a:ext uri="{FF2B5EF4-FFF2-40B4-BE49-F238E27FC236}">
                <a16:creationId xmlns:a16="http://schemas.microsoft.com/office/drawing/2014/main" id="{AC5E8151-4536-524D-E930-126C51100447}"/>
              </a:ext>
            </a:extLst>
          </p:cNvPr>
          <p:cNvPicPr>
            <a:picLocks noChangeAspect="1"/>
          </p:cNvPicPr>
          <p:nvPr/>
        </p:nvPicPr>
        <p:blipFill>
          <a:blip r:embed="rId3"/>
          <a:stretch>
            <a:fillRect/>
          </a:stretch>
        </p:blipFill>
        <p:spPr>
          <a:xfrm>
            <a:off x="6475216" y="1642312"/>
            <a:ext cx="5428209" cy="3447046"/>
          </a:xfrm>
          <a:prstGeom prst="rect">
            <a:avLst/>
          </a:prstGeom>
        </p:spPr>
      </p:pic>
    </p:spTree>
    <p:extLst>
      <p:ext uri="{BB962C8B-B14F-4D97-AF65-F5344CB8AC3E}">
        <p14:creationId xmlns:p14="http://schemas.microsoft.com/office/powerpoint/2010/main" val="2863236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en-GB" sz="2000" dirty="0"/>
              <a:t>What is business analytics (BA)? </a:t>
            </a:r>
            <a:endParaRPr lang="sr-Latn-RS" sz="2000" dirty="0"/>
          </a:p>
          <a:p>
            <a:r>
              <a:rPr lang="en-GB" sz="2000" dirty="0"/>
              <a:t>What problems does it solve and what tools does it use? </a:t>
            </a:r>
            <a:endParaRPr lang="sr-Latn-RS" sz="2000" dirty="0"/>
          </a:p>
          <a:p>
            <a:r>
              <a:rPr lang="en-GB" sz="2000" dirty="0"/>
              <a:t>What are R and SQL? How is BA related to R and SQL? </a:t>
            </a:r>
            <a:endParaRPr lang="sr-Latn-RS" sz="2000" dirty="0"/>
          </a:p>
          <a:p>
            <a:r>
              <a:rPr lang="en-GB" sz="2000" dirty="0"/>
              <a:t>Are there any examples of good practices where these </a:t>
            </a:r>
            <a:r>
              <a:rPr lang="en-GB" sz="2000" dirty="0" err="1"/>
              <a:t>softwares</a:t>
            </a:r>
            <a:r>
              <a:rPr lang="en-GB" sz="2000" dirty="0"/>
              <a:t> are used to solve logistic business problems?</a:t>
            </a:r>
            <a:endParaRPr lang="sr-Latn-RS" sz="2000" dirty="0"/>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Rendering the SQL database and making report</a:t>
            </a:r>
            <a:endParaRPr lang="pl-PL" dirty="0"/>
          </a:p>
        </p:txBody>
      </p:sp>
      <p:pic>
        <p:nvPicPr>
          <p:cNvPr id="3" name="Picture 2">
            <a:extLst>
              <a:ext uri="{FF2B5EF4-FFF2-40B4-BE49-F238E27FC236}">
                <a16:creationId xmlns:a16="http://schemas.microsoft.com/office/drawing/2014/main" id="{ACA5F5F9-D16B-CCC7-C5D9-DD0495EE438D}"/>
              </a:ext>
            </a:extLst>
          </p:cNvPr>
          <p:cNvPicPr>
            <a:picLocks noChangeAspect="1"/>
          </p:cNvPicPr>
          <p:nvPr/>
        </p:nvPicPr>
        <p:blipFill>
          <a:blip r:embed="rId2"/>
          <a:stretch>
            <a:fillRect/>
          </a:stretch>
        </p:blipFill>
        <p:spPr>
          <a:xfrm>
            <a:off x="161745" y="1677687"/>
            <a:ext cx="5934255" cy="4392244"/>
          </a:xfrm>
          <a:prstGeom prst="rect">
            <a:avLst/>
          </a:prstGeom>
        </p:spPr>
      </p:pic>
      <p:pic>
        <p:nvPicPr>
          <p:cNvPr id="8" name="Picture 7">
            <a:extLst>
              <a:ext uri="{FF2B5EF4-FFF2-40B4-BE49-F238E27FC236}">
                <a16:creationId xmlns:a16="http://schemas.microsoft.com/office/drawing/2014/main" id="{9959DEBF-4F9A-826F-5A3C-00CE2C811D16}"/>
              </a:ext>
            </a:extLst>
          </p:cNvPr>
          <p:cNvPicPr>
            <a:picLocks noChangeAspect="1"/>
          </p:cNvPicPr>
          <p:nvPr/>
        </p:nvPicPr>
        <p:blipFill>
          <a:blip r:embed="rId3"/>
          <a:stretch>
            <a:fillRect/>
          </a:stretch>
        </p:blipFill>
        <p:spPr>
          <a:xfrm>
            <a:off x="5727032" y="2160042"/>
            <a:ext cx="6063406" cy="3120950"/>
          </a:xfrm>
          <a:prstGeom prst="rect">
            <a:avLst/>
          </a:prstGeom>
        </p:spPr>
      </p:pic>
    </p:spTree>
    <p:extLst>
      <p:ext uri="{BB962C8B-B14F-4D97-AF65-F5344CB8AC3E}">
        <p14:creationId xmlns:p14="http://schemas.microsoft.com/office/powerpoint/2010/main" val="245855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Rendering the SQL database and making report</a:t>
            </a:r>
            <a:endParaRPr lang="pl-PL" dirty="0"/>
          </a:p>
        </p:txBody>
      </p:sp>
      <p:pic>
        <p:nvPicPr>
          <p:cNvPr id="5" name="Picture 4">
            <a:extLst>
              <a:ext uri="{FF2B5EF4-FFF2-40B4-BE49-F238E27FC236}">
                <a16:creationId xmlns:a16="http://schemas.microsoft.com/office/drawing/2014/main" id="{EF1D5760-8145-3A8E-8276-C465BA1D8F8A}"/>
              </a:ext>
            </a:extLst>
          </p:cNvPr>
          <p:cNvPicPr>
            <a:picLocks noChangeAspect="1"/>
          </p:cNvPicPr>
          <p:nvPr/>
        </p:nvPicPr>
        <p:blipFill>
          <a:blip r:embed="rId2"/>
          <a:stretch>
            <a:fillRect/>
          </a:stretch>
        </p:blipFill>
        <p:spPr>
          <a:xfrm>
            <a:off x="222651" y="1636295"/>
            <a:ext cx="5175964" cy="4584032"/>
          </a:xfrm>
          <a:prstGeom prst="rect">
            <a:avLst/>
          </a:prstGeom>
        </p:spPr>
      </p:pic>
      <p:pic>
        <p:nvPicPr>
          <p:cNvPr id="7" name="Picture 6">
            <a:extLst>
              <a:ext uri="{FF2B5EF4-FFF2-40B4-BE49-F238E27FC236}">
                <a16:creationId xmlns:a16="http://schemas.microsoft.com/office/drawing/2014/main" id="{749558B8-3F11-F72B-8260-709708A5D786}"/>
              </a:ext>
            </a:extLst>
          </p:cNvPr>
          <p:cNvPicPr>
            <a:picLocks noChangeAspect="1"/>
          </p:cNvPicPr>
          <p:nvPr/>
        </p:nvPicPr>
        <p:blipFill>
          <a:blip r:embed="rId3"/>
          <a:stretch>
            <a:fillRect/>
          </a:stretch>
        </p:blipFill>
        <p:spPr>
          <a:xfrm>
            <a:off x="5639775" y="2273967"/>
            <a:ext cx="5890124" cy="3814011"/>
          </a:xfrm>
          <a:prstGeom prst="rect">
            <a:avLst/>
          </a:prstGeom>
        </p:spPr>
      </p:pic>
    </p:spTree>
    <p:extLst>
      <p:ext uri="{BB962C8B-B14F-4D97-AF65-F5344CB8AC3E}">
        <p14:creationId xmlns:p14="http://schemas.microsoft.com/office/powerpoint/2010/main" val="4074030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err="1"/>
              <a:t>Summary</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298651" cy="4346574"/>
          </a:xfrm>
          <a:solidFill>
            <a:schemeClr val="bg1">
              <a:lumMod val="95000"/>
            </a:schemeClr>
          </a:solidFill>
        </p:spPr>
        <p:txBody>
          <a:bodyPr>
            <a:normAutofit fontScale="92500" lnSpcReduction="10000"/>
          </a:bodyPr>
          <a:lstStyle/>
          <a:p>
            <a:pPr algn="just"/>
            <a:r>
              <a:rPr lang="en-GB" sz="1800" dirty="0">
                <a:ea typeface="Calibri" panose="020F0502020204030204" pitchFamily="34" charset="0"/>
                <a:cs typeface="Times New Roman" panose="02020603050405020304" pitchFamily="18" charset="0"/>
              </a:rPr>
              <a:t>Business Analytics (BA) is a data-driven approach that enhances business decision-making by linking raw data to actionable insights, improving company performance.</a:t>
            </a:r>
            <a:endParaRPr lang="sr-Latn-RS" sz="1800" dirty="0">
              <a:ea typeface="Calibri" panose="020F0502020204030204" pitchFamily="34" charset="0"/>
              <a:cs typeface="Times New Roman" panose="02020603050405020304" pitchFamily="18" charset="0"/>
            </a:endParaRPr>
          </a:p>
          <a:p>
            <a:pPr algn="just"/>
            <a:r>
              <a:rPr lang="en-GB" sz="1800" dirty="0">
                <a:ea typeface="Calibri" panose="020F0502020204030204" pitchFamily="34" charset="0"/>
                <a:cs typeface="Times New Roman" panose="02020603050405020304" pitchFamily="18" charset="0"/>
              </a:rPr>
              <a:t>BA encompasses various application areas like Financial Analytics, Supply Chain Analytics, Marketing Analytics, and more, each contributing to different aspects of business strategy.</a:t>
            </a:r>
            <a:endParaRPr lang="sr-Latn-RS" sz="1800" dirty="0">
              <a:ea typeface="Calibri" panose="020F0502020204030204" pitchFamily="34" charset="0"/>
              <a:cs typeface="Times New Roman" panose="02020603050405020304" pitchFamily="18" charset="0"/>
            </a:endParaRPr>
          </a:p>
          <a:p>
            <a:pPr algn="just"/>
            <a:r>
              <a:rPr lang="en-GB" sz="1800" dirty="0">
                <a:ea typeface="Calibri" panose="020F0502020204030204" pitchFamily="34" charset="0"/>
                <a:cs typeface="Times New Roman" panose="02020603050405020304" pitchFamily="18" charset="0"/>
              </a:rPr>
              <a:t>There are three main types of BA platforms: Descriptive, Predictive, and Prescriptive, each offering different levels of data analysis and decision-making support.</a:t>
            </a:r>
            <a:endParaRPr lang="sr-Latn-RS" sz="1800" dirty="0">
              <a:ea typeface="Calibri" panose="020F0502020204030204" pitchFamily="34" charset="0"/>
              <a:cs typeface="Times New Roman" panose="02020603050405020304" pitchFamily="18" charset="0"/>
            </a:endParaRPr>
          </a:p>
          <a:p>
            <a:pPr algn="just"/>
            <a:r>
              <a:rPr lang="en-GB" sz="1800" dirty="0">
                <a:ea typeface="Calibri" panose="020F0502020204030204" pitchFamily="34" charset="0"/>
                <a:cs typeface="Times New Roman" panose="02020603050405020304" pitchFamily="18" charset="0"/>
              </a:rPr>
              <a:t>Modern BA leverages advanced systems and technologies, including machine learning and artificial intelligence, to support decision-making and optimize business processes.</a:t>
            </a:r>
            <a:endParaRPr lang="sr-Latn-RS" sz="1800" dirty="0">
              <a:ea typeface="Calibri" panose="020F0502020204030204" pitchFamily="34" charset="0"/>
              <a:cs typeface="Times New Roman" panose="02020603050405020304" pitchFamily="18" charset="0"/>
            </a:endParaRPr>
          </a:p>
          <a:p>
            <a:pPr algn="just"/>
            <a:r>
              <a:rPr lang="en-GB" sz="1800" dirty="0">
                <a:ea typeface="Calibri" panose="020F0502020204030204" pitchFamily="34" charset="0"/>
                <a:cs typeface="Times New Roman" panose="02020603050405020304" pitchFamily="18" charset="0"/>
              </a:rPr>
              <a:t>The primary goals of BA include achieving competitive advantage, enhancing organizational performance, and improving decision-making processes by extracting value from data.</a:t>
            </a:r>
            <a:endParaRPr lang="sr-Latn-RS" sz="1800" dirty="0">
              <a:ea typeface="Calibri" panose="020F0502020204030204" pitchFamily="34" charset="0"/>
              <a:cs typeface="Times New Roman" panose="02020603050405020304" pitchFamily="18" charset="0"/>
            </a:endParaRPr>
          </a:p>
          <a:p>
            <a:pPr algn="just"/>
            <a:r>
              <a:rPr lang="en-GB" sz="1800" dirty="0">
                <a:ea typeface="Calibri" panose="020F0502020204030204" pitchFamily="34" charset="0"/>
                <a:cs typeface="Times New Roman" panose="02020603050405020304" pitchFamily="18" charset="0"/>
              </a:rPr>
              <a:t>Regardless of the BA platform, successful implementation relies on mathematical tools, programming support, and domain-specific expertise.</a:t>
            </a:r>
            <a:endParaRPr lang="sr-Latn-RS" sz="1800" dirty="0">
              <a:ea typeface="Calibri" panose="020F0502020204030204" pitchFamily="34" charset="0"/>
              <a:cs typeface="Times New Roman" panose="02020603050405020304" pitchFamily="18" charset="0"/>
            </a:endParaRPr>
          </a:p>
          <a:p>
            <a:pPr algn="just"/>
            <a:r>
              <a:rPr lang="en-GB" sz="1800" dirty="0">
                <a:ea typeface="Calibri" panose="020F0502020204030204" pitchFamily="34" charset="0"/>
                <a:cs typeface="Times New Roman" panose="02020603050405020304" pitchFamily="18" charset="0"/>
              </a:rPr>
              <a:t>The connection between BA, SQL, and R is crucial, as SQL manages data storage and updates, while R provides statistical analysis capabilities.</a:t>
            </a:r>
            <a:endParaRPr lang="sr-Latn-RS" sz="1800" dirty="0">
              <a:ea typeface="Calibri" panose="020F0502020204030204" pitchFamily="34" charset="0"/>
              <a:cs typeface="Times New Roman" panose="02020603050405020304" pitchFamily="18" charset="0"/>
            </a:endParaRPr>
          </a:p>
          <a:p>
            <a:pPr algn="just"/>
            <a:r>
              <a:rPr lang="en-GB" sz="1800" dirty="0">
                <a:ea typeface="Calibri" panose="020F0502020204030204" pitchFamily="34" charset="0"/>
                <a:cs typeface="Times New Roman" panose="02020603050405020304" pitchFamily="18" charset="0"/>
              </a:rPr>
              <a:t>Together, SQL and R offer a powerful combination for </a:t>
            </a:r>
            <a:r>
              <a:rPr lang="en-GB" sz="1800" dirty="0" err="1">
                <a:ea typeface="Calibri" panose="020F0502020204030204" pitchFamily="34" charset="0"/>
                <a:cs typeface="Times New Roman" panose="02020603050405020304" pitchFamily="18" charset="0"/>
              </a:rPr>
              <a:t>analyzing</a:t>
            </a:r>
            <a:r>
              <a:rPr lang="en-GB" sz="1800" dirty="0">
                <a:ea typeface="Calibri" panose="020F0502020204030204" pitchFamily="34" charset="0"/>
                <a:cs typeface="Times New Roman" panose="02020603050405020304" pitchFamily="18" charset="0"/>
              </a:rPr>
              <a:t> business data, enabling companies to make informed decisions based on accurate, real-time information.</a:t>
            </a:r>
            <a:endParaRPr lang="pl-PL" sz="18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8298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Thank</a:t>
            </a:r>
            <a:r>
              <a:rPr lang="pl-PL" dirty="0"/>
              <a:t> </a:t>
            </a:r>
            <a:r>
              <a:rPr lang="pl-PL" dirty="0" err="1"/>
              <a:t>you</a:t>
            </a:r>
            <a:r>
              <a:rPr lang="pl-PL" dirty="0"/>
              <a:t> for </a:t>
            </a:r>
            <a:r>
              <a:rPr lang="pl-PL" dirty="0" err="1"/>
              <a:t>your</a:t>
            </a:r>
            <a:r>
              <a:rPr lang="pl-PL" dirty="0"/>
              <a:t> </a:t>
            </a:r>
            <a:r>
              <a:rPr lang="pl-PL" dirty="0" err="1"/>
              <a:t>attention</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What is business analytics?</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Business Analytics (BA) offers a comprehensive approach to data analysis and decision-making within businesses. By fostering a data-driven environment, BA aims to enhance business performance by enabling more informed decisions. The core objective of BA is to establish a knowledge pipeline that effectively connects raw data to business decisions, ultimately improving business effectiveness through better integration with operational systems.</a:t>
            </a:r>
            <a:endParaRPr lang="sr-Latn-RS" sz="1800" dirty="0"/>
          </a:p>
          <a:p>
            <a:r>
              <a:rPr lang="en-GB" sz="1800" dirty="0"/>
              <a:t>BA is versatile, with applications spanning multiple areas such as Financial Analytics, Supply Chain Analytics, Crisis Analytics, Knowledge Analytics, Marketing Analytics, Customer Analytics, Service Analytics, Human Resource Analytics, Talent Analytics, Process Analytics, and Risk Analytics. These various branches demonstrate BA's broad utility across different business functions.</a:t>
            </a:r>
            <a:endParaRPr lang="pl-PL" sz="1800" dirty="0"/>
          </a:p>
        </p:txBody>
      </p:sp>
    </p:spTree>
    <p:extLst>
      <p:ext uri="{BB962C8B-B14F-4D97-AF65-F5344CB8AC3E}">
        <p14:creationId xmlns:p14="http://schemas.microsoft.com/office/powerpoint/2010/main" val="195277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What is business analytics?</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There are three types of Business Analytics platforms:</a:t>
            </a:r>
          </a:p>
          <a:p>
            <a:pPr marL="719138" indent="-269875"/>
            <a:r>
              <a:rPr lang="en-GB" sz="1800" dirty="0"/>
              <a:t>Descriptive – They look at existing data and provide summary statistics and basic visualization.</a:t>
            </a:r>
            <a:endParaRPr lang="sr-Latn-RS" sz="1800" dirty="0"/>
          </a:p>
          <a:p>
            <a:pPr marL="719138" indent="-269875"/>
            <a:r>
              <a:rPr lang="en-GB" sz="1800" dirty="0"/>
              <a:t>Predictive – They use existing data to estimate the most likely future scenarios.</a:t>
            </a:r>
            <a:endParaRPr lang="sr-Latn-RS" sz="1800" dirty="0"/>
          </a:p>
          <a:p>
            <a:pPr marL="719138" indent="-269875"/>
            <a:r>
              <a:rPr lang="en-GB" sz="1800" dirty="0"/>
              <a:t>Prescriptive – They automatically process big data, business rules, market conditions, etc. These platforms utilize machine learning and artificial intelligence methods. The goal is fully automated decision-making on which actions a company should take considering the current situation to achieve the desired business objectives.</a:t>
            </a:r>
          </a:p>
          <a:p>
            <a:r>
              <a:rPr lang="en-GB" sz="1800" dirty="0"/>
              <a:t>Modern BA is deeply rooted in advancements that support decision-making processes. These advancements include powerful tools for generating, selecting, and applying knowledge crucial for decisions. BA operates on both qualitative and quantitative knowledge, depending on what is needed for the specific decision at hand. This dual focus allows BA to be highly adaptable to different business challenges.</a:t>
            </a:r>
            <a:endParaRPr lang="pl-PL" sz="1800" dirty="0"/>
          </a:p>
        </p:txBody>
      </p:sp>
    </p:spTree>
    <p:extLst>
      <p:ext uri="{BB962C8B-B14F-4D97-AF65-F5344CB8AC3E}">
        <p14:creationId xmlns:p14="http://schemas.microsoft.com/office/powerpoint/2010/main" val="938163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What is business analytics?</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The application of BA is driven by its ability to solve critical management problems. It provides several key benefits, including achieving competitive advantage, supporting strategic and tactical goals, enhancing organizational performance, improving decision outcomes, refining decision processes, producing valuable knowledge, and deriving value from data.</a:t>
            </a:r>
            <a:endParaRPr lang="sr-Latn-RS" sz="1800" dirty="0"/>
          </a:p>
          <a:p>
            <a:endParaRPr lang="en-GB" sz="1800" dirty="0"/>
          </a:p>
          <a:p>
            <a:r>
              <a:rPr lang="en-GB" sz="1800" dirty="0"/>
              <a:t>Regardless of the BA platform used, there are three essential pillars for any BA solution: mathematical tools, programming tools, and logistics expertise. Mathematical tools are vital for identifying and representing insights in various formats such as tables and graphs. Programming tools support these activities by ensuring fast and accurate computations. Finally, logistics expertise is crucial for identifying key factors and understanding the ecosystem related to the business problem.</a:t>
            </a:r>
          </a:p>
        </p:txBody>
      </p:sp>
    </p:spTree>
    <p:extLst>
      <p:ext uri="{BB962C8B-B14F-4D97-AF65-F5344CB8AC3E}">
        <p14:creationId xmlns:p14="http://schemas.microsoft.com/office/powerpoint/2010/main" val="1788943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What is business analytics?</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The application of BA is driven by its ability to solve critical management problems. It provides several key benefits, including achieving competitive advantage, supporting strategic and tactical goals, enhancing organizational performance, improving decision outcomes, refining decision processes, producing valuable knowledge, and deriving value from data.</a:t>
            </a:r>
          </a:p>
          <a:p>
            <a:r>
              <a:rPr lang="en-GB" sz="1800" dirty="0"/>
              <a:t>Regardless of the BA platform used, there are three essential pillars for any BA solution: mathematical tools, programming tools, and logistics expertise. Mathematical tools are vital for identifying and representing insights in various formats such as tables and graphs. Programming tools support these activities by ensuring fast and accurate computations. Finally, logistics expertise is crucial for identifying key factors and understanding the ecosystem related to the business problem.</a:t>
            </a:r>
          </a:p>
        </p:txBody>
      </p:sp>
    </p:spTree>
    <p:extLst>
      <p:ext uri="{BB962C8B-B14F-4D97-AF65-F5344CB8AC3E}">
        <p14:creationId xmlns:p14="http://schemas.microsoft.com/office/powerpoint/2010/main" val="2632262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What is business analytics?</a:t>
            </a:r>
            <a:endParaRPr lang="pl-PL" dirty="0"/>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3"/>
          <p:cNvSpPr>
            <a:spLocks noChangeArrowheads="1"/>
          </p:cNvSpPr>
          <p:nvPr/>
        </p:nvSpPr>
        <p:spPr bwMode="auto">
          <a:xfrm>
            <a:off x="3885349" y="5576471"/>
            <a:ext cx="489909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en-GB" sz="1100" dirty="0">
                <a:solidFill>
                  <a:srgbClr val="231F20"/>
                </a:solidFill>
                <a:latin typeface="Arial" panose="020B0604020202020204" pitchFamily="34" charset="0"/>
                <a:ea typeface="Tahoma" panose="020B0604030504040204" pitchFamily="34" charset="0"/>
              </a:rPr>
              <a:t>Figure</a:t>
            </a:r>
            <a:r>
              <a:rPr lang="sr-Latn-RS" sz="1100" dirty="0">
                <a:solidFill>
                  <a:srgbClr val="231F20"/>
                </a:solidFill>
                <a:latin typeface="Arial" panose="020B0604020202020204" pitchFamily="34" charset="0"/>
                <a:ea typeface="Tahoma" panose="020B0604030504040204" pitchFamily="34" charset="0"/>
              </a:rPr>
              <a:t>. </a:t>
            </a:r>
            <a:r>
              <a:rPr lang="en-GB" sz="1100" dirty="0">
                <a:solidFill>
                  <a:srgbClr val="231F20"/>
                </a:solidFill>
                <a:latin typeface="Arial" panose="020B0604020202020204" pitchFamily="34" charset="0"/>
                <a:ea typeface="Tahoma" panose="020B0604030504040204" pitchFamily="34" charset="0"/>
              </a:rPr>
              <a:t>The key pillars of BA in the context of the supply chain and logistics.</a:t>
            </a:r>
            <a:endParaRPr kumimoji="0" lang="en-GB" sz="1800" b="0" i="0" u="none" strike="noStrike" cap="none" normalizeH="0" baseline="0" dirty="0">
              <a:ln>
                <a:noFill/>
              </a:ln>
              <a:solidFill>
                <a:schemeClr val="tx1"/>
              </a:solidFill>
              <a:effectLst/>
              <a:latin typeface="Arial" panose="020B0604020202020204" pitchFamily="34" charset="0"/>
            </a:endParaRPr>
          </a:p>
        </p:txBody>
      </p:sp>
      <p:pic>
        <p:nvPicPr>
          <p:cNvPr id="8" name="Picture 7"/>
          <p:cNvPicPr>
            <a:picLocks noChangeAspect="1"/>
          </p:cNvPicPr>
          <p:nvPr/>
        </p:nvPicPr>
        <p:blipFill>
          <a:blip r:embed="rId2"/>
          <a:stretch>
            <a:fillRect/>
          </a:stretch>
        </p:blipFill>
        <p:spPr>
          <a:xfrm>
            <a:off x="3965575" y="1481668"/>
            <a:ext cx="4260849" cy="3923833"/>
          </a:xfrm>
          <a:prstGeom prst="rect">
            <a:avLst/>
          </a:prstGeom>
        </p:spPr>
      </p:pic>
    </p:spTree>
    <p:extLst>
      <p:ext uri="{BB962C8B-B14F-4D97-AF65-F5344CB8AC3E}">
        <p14:creationId xmlns:p14="http://schemas.microsoft.com/office/powerpoint/2010/main" val="1021420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What is R?</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R is an integrated suite of software facilities for data manipulation, calculation and graphical</a:t>
            </a:r>
            <a:r>
              <a:rPr lang="sr-Latn-RS" sz="1800" dirty="0"/>
              <a:t> d</a:t>
            </a:r>
            <a:r>
              <a:rPr lang="en-GB" sz="1800" dirty="0" err="1"/>
              <a:t>isplay</a:t>
            </a:r>
            <a:r>
              <a:rPr lang="en-GB" sz="1800" dirty="0"/>
              <a:t> </a:t>
            </a:r>
            <a:r>
              <a:rPr lang="pl-PL" sz="1800" dirty="0"/>
              <a:t>(R Core Team, 2019)</a:t>
            </a:r>
            <a:r>
              <a:rPr lang="en-GB" sz="1800" dirty="0"/>
              <a:t>. Among other things it has:</a:t>
            </a:r>
          </a:p>
          <a:p>
            <a:pPr marL="627063" lvl="0" indent="-355600"/>
            <a:r>
              <a:rPr lang="en-GB" sz="1800" dirty="0"/>
              <a:t>an effective data handling and storage facility,</a:t>
            </a:r>
            <a:endParaRPr lang="sr-Latn-RS" sz="1800" dirty="0"/>
          </a:p>
          <a:p>
            <a:pPr marL="627063" lvl="0" indent="-355600"/>
            <a:r>
              <a:rPr lang="en-GB" sz="1800" dirty="0"/>
              <a:t>a suite of operators for calculations on arrays, in particular matrices,</a:t>
            </a:r>
            <a:endParaRPr lang="sr-Latn-RS" sz="1800" dirty="0"/>
          </a:p>
          <a:p>
            <a:pPr marL="627063" lvl="0" indent="-355600"/>
            <a:r>
              <a:rPr lang="en-GB" sz="1800" dirty="0"/>
              <a:t>a large, coherent, integrated collection of intermediate tools for data analysis,</a:t>
            </a:r>
            <a:endParaRPr lang="sr-Latn-RS" sz="1800" dirty="0"/>
          </a:p>
          <a:p>
            <a:pPr marL="627063" lvl="0" indent="-355600"/>
            <a:r>
              <a:rPr lang="en-GB" sz="1800" dirty="0"/>
              <a:t>Graphical facilities for data analysis and display either directly at the computer or on hard-copy, and a well-developed, simple and effective programming language (called ‘S’) which includes conditionals, loops, user defined recursive functions and input and output facilities. (Indeed most of the system supplied functions are themselves written in the S language.)</a:t>
            </a:r>
          </a:p>
        </p:txBody>
      </p:sp>
    </p:spTree>
    <p:extLst>
      <p:ext uri="{BB962C8B-B14F-4D97-AF65-F5344CB8AC3E}">
        <p14:creationId xmlns:p14="http://schemas.microsoft.com/office/powerpoint/2010/main" val="3549849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t-BR" dirty="0"/>
              <a:t>Instal R and R Studio</a:t>
            </a:r>
            <a:endParaRPr lang="pl-PL" dirty="0"/>
          </a:p>
        </p:txBody>
      </p:sp>
      <p:pic>
        <p:nvPicPr>
          <p:cNvPr id="6" name="Content Placeholder 5"/>
          <p:cNvPicPr>
            <a:picLocks noGrp="1"/>
          </p:cNvPicPr>
          <p:nvPr>
            <p:ph idx="1"/>
          </p:nvPr>
        </p:nvPicPr>
        <p:blipFill>
          <a:blip r:embed="rId2"/>
          <a:stretch>
            <a:fillRect/>
          </a:stretch>
        </p:blipFill>
        <p:spPr>
          <a:xfrm>
            <a:off x="1831026" y="1165225"/>
            <a:ext cx="7920348" cy="4351338"/>
          </a:xfrm>
          <a:prstGeom prst="rect">
            <a:avLst/>
          </a:prstGeom>
        </p:spPr>
      </p:pic>
      <p:sp>
        <p:nvSpPr>
          <p:cNvPr id="7" name="Rectangle 3"/>
          <p:cNvSpPr>
            <a:spLocks noChangeArrowheads="1"/>
          </p:cNvSpPr>
          <p:nvPr/>
        </p:nvSpPr>
        <p:spPr bwMode="auto">
          <a:xfrm>
            <a:off x="4602413" y="5762737"/>
            <a:ext cx="237757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pl-PL" sz="1100" dirty="0"/>
              <a:t>Figure. Download page for R software.</a:t>
            </a:r>
            <a:endParaRPr lang="en-GB" sz="1100" dirty="0"/>
          </a:p>
        </p:txBody>
      </p:sp>
    </p:spTree>
    <p:extLst>
      <p:ext uri="{BB962C8B-B14F-4D97-AF65-F5344CB8AC3E}">
        <p14:creationId xmlns:p14="http://schemas.microsoft.com/office/powerpoint/2010/main" val="2439055558"/>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Kreiraj novi dokument." ma:contentTypeScope="" ma:versionID="6323b9911ec7b880b3f85e1ebe7472d4">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2fbbf3d6e8bb1d384c59d7fbcbdc53b2"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Oznake slika"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Deljeno sa"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jeno sa detaljima"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 sadržaja"/>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Props1.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2.xml><?xml version="1.0" encoding="utf-8"?>
<ds:datastoreItem xmlns:ds="http://schemas.openxmlformats.org/officeDocument/2006/customXml" ds:itemID="{12685337-7988-4E96-B60F-40B89CE779BF}"/>
</file>

<file path=customXml/itemProps3.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docProps/app.xml><?xml version="1.0" encoding="utf-8"?>
<Properties xmlns="http://schemas.openxmlformats.org/officeDocument/2006/extended-properties" xmlns:vt="http://schemas.openxmlformats.org/officeDocument/2006/docPropsVTypes">
  <TotalTime>2810</TotalTime>
  <Words>1303</Words>
  <Application>Microsoft Office PowerPoint</Application>
  <PresentationFormat>Widescreen</PresentationFormat>
  <Paragraphs>65</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Tahoma</vt:lpstr>
      <vt:lpstr>Motyw pakietu Office</vt:lpstr>
      <vt:lpstr>Statistical methods for analysing logistics data</vt:lpstr>
      <vt:lpstr>Agenda</vt:lpstr>
      <vt:lpstr>What is business analytics?</vt:lpstr>
      <vt:lpstr>What is business analytics?</vt:lpstr>
      <vt:lpstr>What is business analytics?</vt:lpstr>
      <vt:lpstr>What is business analytics?</vt:lpstr>
      <vt:lpstr>What is business analytics?</vt:lpstr>
      <vt:lpstr>What is R?</vt:lpstr>
      <vt:lpstr>Instal R and R Studio</vt:lpstr>
      <vt:lpstr>Instal R and R Studio</vt:lpstr>
      <vt:lpstr>Instal R and R Studio</vt:lpstr>
      <vt:lpstr>SQL and how is related to BA and R?</vt:lpstr>
      <vt:lpstr>SQL and how is related to BA and R?</vt:lpstr>
      <vt:lpstr>Querying the SQL database with R</vt:lpstr>
      <vt:lpstr>Querying the SQL database with R</vt:lpstr>
      <vt:lpstr>Querying the SQL database with R</vt:lpstr>
      <vt:lpstr>Querying the SQL database with R</vt:lpstr>
      <vt:lpstr>Rendering the SQL database and making report</vt:lpstr>
      <vt:lpstr>Rendering the SQL database and making report</vt:lpstr>
      <vt:lpstr>Rendering the SQL database and making report</vt:lpstr>
      <vt:lpstr>Rendering the SQL database and making report</vt:lpstr>
      <vt:lpstr>Summary</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Dejan Mircetic</cp:lastModifiedBy>
  <cp:revision>28</cp:revision>
  <dcterms:created xsi:type="dcterms:W3CDTF">2023-07-06T12:09:08Z</dcterms:created>
  <dcterms:modified xsi:type="dcterms:W3CDTF">2024-12-05T12:16:36Z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