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33" r:id="rId24"/>
    <p:sldId id="330" r:id="rId25"/>
    <p:sldId id="331" r:id="rId26"/>
    <p:sldId id="329" r:id="rId27"/>
    <p:sldId id="332" r:id="rId28"/>
    <p:sldId id="266" r:id="rId29"/>
    <p:sldId id="263"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BAAC9-CA82-4447-BB68-C8A32FA3A46A}" v="4" dt="2025-03-20T19:26:33.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08" d="100"/>
          <a:sy n="108" d="100"/>
        </p:scale>
        <p:origin x="5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DCE4F07-0407-4897-98F6-A2E37BE19CF7}"/>
    <pc:docChg chg="undo custSel addSld delSld modSld">
      <pc:chgData name="Dario Šebalj" userId="a71eced3-786e-4eb6-80ca-f62c4fda7d06" providerId="ADAL" clId="{7DCE4F07-0407-4897-98F6-A2E37BE19CF7}" dt="2024-02-03T21:06:03.623" v="739" actId="20577"/>
      <pc:docMkLst>
        <pc:docMk/>
      </pc:docMkLst>
      <pc:sldChg chg="modSp mod">
        <pc:chgData name="Dario Šebalj" userId="a71eced3-786e-4eb6-80ca-f62c4fda7d06" providerId="ADAL" clId="{7DCE4F07-0407-4897-98F6-A2E37BE19CF7}" dt="2024-02-03T20:51:27.844" v="35" actId="20577"/>
        <pc:sldMkLst>
          <pc:docMk/>
          <pc:sldMk cId="2920479427" sldId="256"/>
        </pc:sldMkLst>
      </pc:sldChg>
      <pc:sldChg chg="del">
        <pc:chgData name="Dario Šebalj" userId="a71eced3-786e-4eb6-80ca-f62c4fda7d06" providerId="ADAL" clId="{7DCE4F07-0407-4897-98F6-A2E37BE19CF7}" dt="2024-02-03T21:05:16.726" v="721" actId="47"/>
        <pc:sldMkLst>
          <pc:docMk/>
          <pc:sldMk cId="2863694609" sldId="261"/>
        </pc:sldMkLst>
      </pc:sldChg>
      <pc:sldChg chg="modSp mod">
        <pc:chgData name="Dario Šebalj" userId="a71eced3-786e-4eb6-80ca-f62c4fda7d06" providerId="ADAL" clId="{7DCE4F07-0407-4897-98F6-A2E37BE19CF7}" dt="2024-02-03T20:53:46.248" v="242"/>
        <pc:sldMkLst>
          <pc:docMk/>
          <pc:sldMk cId="1952772968" sldId="262"/>
        </pc:sldMkLst>
      </pc:sldChg>
      <pc:sldChg chg="modSp mod">
        <pc:chgData name="Dario Šebalj" userId="a71eced3-786e-4eb6-80ca-f62c4fda7d06" providerId="ADAL" clId="{7DCE4F07-0407-4897-98F6-A2E37BE19CF7}" dt="2024-02-03T20:52:23.361" v="205" actId="20577"/>
        <pc:sldMkLst>
          <pc:docMk/>
          <pc:sldMk cId="1254930911" sldId="264"/>
        </pc:sldMkLst>
      </pc:sldChg>
      <pc:sldChg chg="modSp mod">
        <pc:chgData name="Dario Šebalj" userId="a71eced3-786e-4eb6-80ca-f62c4fda7d06" providerId="ADAL" clId="{7DCE4F07-0407-4897-98F6-A2E37BE19CF7}" dt="2024-02-03T21:06:03.623" v="739" actId="20577"/>
        <pc:sldMkLst>
          <pc:docMk/>
          <pc:sldMk cId="3298298427" sldId="266"/>
        </pc:sldMkLst>
      </pc:sldChg>
      <pc:sldChg chg="modSp mod">
        <pc:chgData name="Dario Šebalj" userId="a71eced3-786e-4eb6-80ca-f62c4fda7d06" providerId="ADAL" clId="{7DCE4F07-0407-4897-98F6-A2E37BE19CF7}" dt="2024-02-03T20:54:37.773" v="253"/>
        <pc:sldMkLst>
          <pc:docMk/>
          <pc:sldMk cId="2749841692" sldId="267"/>
        </pc:sldMkLst>
      </pc:sldChg>
      <pc:sldChg chg="addSp delSp modSp mod">
        <pc:chgData name="Dario Šebalj" userId="a71eced3-786e-4eb6-80ca-f62c4fda7d06" providerId="ADAL" clId="{7DCE4F07-0407-4897-98F6-A2E37BE19CF7}" dt="2024-02-03T20:53:23.845" v="236" actId="20577"/>
        <pc:sldMkLst>
          <pc:docMk/>
          <pc:sldMk cId="113690816" sldId="268"/>
        </pc:sldMkLst>
      </pc:sldChg>
      <pc:sldChg chg="del">
        <pc:chgData name="Dario Šebalj" userId="a71eced3-786e-4eb6-80ca-f62c4fda7d06" providerId="ADAL" clId="{7DCE4F07-0407-4897-98F6-A2E37BE19CF7}" dt="2024-02-03T21:05:16.726" v="721" actId="47"/>
        <pc:sldMkLst>
          <pc:docMk/>
          <pc:sldMk cId="1088948264" sldId="270"/>
        </pc:sldMkLst>
      </pc:sldChg>
      <pc:sldChg chg="del">
        <pc:chgData name="Dario Šebalj" userId="a71eced3-786e-4eb6-80ca-f62c4fda7d06" providerId="ADAL" clId="{7DCE4F07-0407-4897-98F6-A2E37BE19CF7}" dt="2024-02-03T21:05:16.726" v="721" actId="47"/>
        <pc:sldMkLst>
          <pc:docMk/>
          <pc:sldMk cId="353431143" sldId="272"/>
        </pc:sldMkLst>
      </pc:sldChg>
      <pc:sldChg chg="del">
        <pc:chgData name="Dario Šebalj" userId="a71eced3-786e-4eb6-80ca-f62c4fda7d06" providerId="ADAL" clId="{7DCE4F07-0407-4897-98F6-A2E37BE19CF7}" dt="2024-02-03T21:05:16.726" v="721" actId="47"/>
        <pc:sldMkLst>
          <pc:docMk/>
          <pc:sldMk cId="890883010" sldId="273"/>
        </pc:sldMkLst>
      </pc:sldChg>
      <pc:sldChg chg="del">
        <pc:chgData name="Dario Šebalj" userId="a71eced3-786e-4eb6-80ca-f62c4fda7d06" providerId="ADAL" clId="{7DCE4F07-0407-4897-98F6-A2E37BE19CF7}" dt="2024-02-03T21:05:16.726" v="721" actId="47"/>
        <pc:sldMkLst>
          <pc:docMk/>
          <pc:sldMk cId="603866943" sldId="274"/>
        </pc:sldMkLst>
      </pc:sldChg>
      <pc:sldChg chg="del">
        <pc:chgData name="Dario Šebalj" userId="a71eced3-786e-4eb6-80ca-f62c4fda7d06" providerId="ADAL" clId="{7DCE4F07-0407-4897-98F6-A2E37BE19CF7}" dt="2024-02-03T21:05:16.726" v="721" actId="47"/>
        <pc:sldMkLst>
          <pc:docMk/>
          <pc:sldMk cId="3327966016" sldId="275"/>
        </pc:sldMkLst>
      </pc:sldChg>
      <pc:sldChg chg="del">
        <pc:chgData name="Dario Šebalj" userId="a71eced3-786e-4eb6-80ca-f62c4fda7d06" providerId="ADAL" clId="{7DCE4F07-0407-4897-98F6-A2E37BE19CF7}" dt="2024-02-03T21:05:16.726" v="721" actId="47"/>
        <pc:sldMkLst>
          <pc:docMk/>
          <pc:sldMk cId="926587062" sldId="276"/>
        </pc:sldMkLst>
      </pc:sldChg>
      <pc:sldChg chg="del">
        <pc:chgData name="Dario Šebalj" userId="a71eced3-786e-4eb6-80ca-f62c4fda7d06" providerId="ADAL" clId="{7DCE4F07-0407-4897-98F6-A2E37BE19CF7}" dt="2024-02-03T21:05:16.726" v="721" actId="47"/>
        <pc:sldMkLst>
          <pc:docMk/>
          <pc:sldMk cId="844182128" sldId="277"/>
        </pc:sldMkLst>
      </pc:sldChg>
      <pc:sldChg chg="del">
        <pc:chgData name="Dario Šebalj" userId="a71eced3-786e-4eb6-80ca-f62c4fda7d06" providerId="ADAL" clId="{7DCE4F07-0407-4897-98F6-A2E37BE19CF7}" dt="2024-02-03T21:05:16.726" v="721" actId="47"/>
        <pc:sldMkLst>
          <pc:docMk/>
          <pc:sldMk cId="1935663326" sldId="278"/>
        </pc:sldMkLst>
      </pc:sldChg>
      <pc:sldChg chg="del">
        <pc:chgData name="Dario Šebalj" userId="a71eced3-786e-4eb6-80ca-f62c4fda7d06" providerId="ADAL" clId="{7DCE4F07-0407-4897-98F6-A2E37BE19CF7}" dt="2024-02-03T21:05:16.726" v="721" actId="47"/>
        <pc:sldMkLst>
          <pc:docMk/>
          <pc:sldMk cId="2690682958" sldId="279"/>
        </pc:sldMkLst>
      </pc:sldChg>
      <pc:sldChg chg="del">
        <pc:chgData name="Dario Šebalj" userId="a71eced3-786e-4eb6-80ca-f62c4fda7d06" providerId="ADAL" clId="{7DCE4F07-0407-4897-98F6-A2E37BE19CF7}" dt="2024-02-03T21:05:16.726" v="721" actId="47"/>
        <pc:sldMkLst>
          <pc:docMk/>
          <pc:sldMk cId="821778306" sldId="280"/>
        </pc:sldMkLst>
      </pc:sldChg>
      <pc:sldChg chg="modSp add mod">
        <pc:chgData name="Dario Šebalj" userId="a71eced3-786e-4eb6-80ca-f62c4fda7d06" providerId="ADAL" clId="{7DCE4F07-0407-4897-98F6-A2E37BE19CF7}" dt="2024-02-03T20:55:41.065" v="290" actId="27636"/>
        <pc:sldMkLst>
          <pc:docMk/>
          <pc:sldMk cId="1083203809" sldId="281"/>
        </pc:sldMkLst>
      </pc:sldChg>
      <pc:sldChg chg="modSp add mod">
        <pc:chgData name="Dario Šebalj" userId="a71eced3-786e-4eb6-80ca-f62c4fda7d06" providerId="ADAL" clId="{7DCE4F07-0407-4897-98F6-A2E37BE19CF7}" dt="2024-02-03T20:56:17.233" v="319" actId="20577"/>
        <pc:sldMkLst>
          <pc:docMk/>
          <pc:sldMk cId="1123745348" sldId="282"/>
        </pc:sldMkLst>
      </pc:sldChg>
      <pc:sldChg chg="modSp new mod">
        <pc:chgData name="Dario Šebalj" userId="a71eced3-786e-4eb6-80ca-f62c4fda7d06" providerId="ADAL" clId="{7DCE4F07-0407-4897-98F6-A2E37BE19CF7}" dt="2024-02-03T20:57:22.336" v="412" actId="113"/>
        <pc:sldMkLst>
          <pc:docMk/>
          <pc:sldMk cId="43378249" sldId="283"/>
        </pc:sldMkLst>
      </pc:sldChg>
      <pc:sldChg chg="modSp new mod">
        <pc:chgData name="Dario Šebalj" userId="a71eced3-786e-4eb6-80ca-f62c4fda7d06" providerId="ADAL" clId="{7DCE4F07-0407-4897-98F6-A2E37BE19CF7}" dt="2024-02-03T20:58:53.721" v="492" actId="207"/>
        <pc:sldMkLst>
          <pc:docMk/>
          <pc:sldMk cId="1491747484" sldId="284"/>
        </pc:sldMkLst>
      </pc:sldChg>
      <pc:sldChg chg="modSp add mod">
        <pc:chgData name="Dario Šebalj" userId="a71eced3-786e-4eb6-80ca-f62c4fda7d06" providerId="ADAL" clId="{7DCE4F07-0407-4897-98F6-A2E37BE19CF7}" dt="2024-02-03T20:59:38.160" v="514" actId="207"/>
        <pc:sldMkLst>
          <pc:docMk/>
          <pc:sldMk cId="2900101392" sldId="285"/>
        </pc:sldMkLst>
      </pc:sldChg>
      <pc:sldChg chg="modSp new mod">
        <pc:chgData name="Dario Šebalj" userId="a71eced3-786e-4eb6-80ca-f62c4fda7d06" providerId="ADAL" clId="{7DCE4F07-0407-4897-98F6-A2E37BE19CF7}" dt="2024-02-03T21:00:31.748" v="542" actId="207"/>
        <pc:sldMkLst>
          <pc:docMk/>
          <pc:sldMk cId="1244386267" sldId="286"/>
        </pc:sldMkLst>
      </pc:sldChg>
      <pc:sldChg chg="modSp new mod">
        <pc:chgData name="Dario Šebalj" userId="a71eced3-786e-4eb6-80ca-f62c4fda7d06" providerId="ADAL" clId="{7DCE4F07-0407-4897-98F6-A2E37BE19CF7}" dt="2024-02-03T21:02:23.084" v="597"/>
        <pc:sldMkLst>
          <pc:docMk/>
          <pc:sldMk cId="1357366281" sldId="287"/>
        </pc:sldMkLst>
      </pc:sldChg>
      <pc:sldChg chg="modSp new mod">
        <pc:chgData name="Dario Šebalj" userId="a71eced3-786e-4eb6-80ca-f62c4fda7d06" providerId="ADAL" clId="{7DCE4F07-0407-4897-98F6-A2E37BE19CF7}" dt="2024-02-03T21:02:58.743" v="637" actId="20577"/>
        <pc:sldMkLst>
          <pc:docMk/>
          <pc:sldMk cId="3379767869" sldId="288"/>
        </pc:sldMkLst>
      </pc:sldChg>
      <pc:sldChg chg="modSp new mod">
        <pc:chgData name="Dario Šebalj" userId="a71eced3-786e-4eb6-80ca-f62c4fda7d06" providerId="ADAL" clId="{7DCE4F07-0407-4897-98F6-A2E37BE19CF7}" dt="2024-02-03T21:04:20.193" v="655"/>
        <pc:sldMkLst>
          <pc:docMk/>
          <pc:sldMk cId="998319202" sldId="289"/>
        </pc:sldMkLst>
      </pc:sldChg>
      <pc:sldChg chg="modSp new mod">
        <pc:chgData name="Dario Šebalj" userId="a71eced3-786e-4eb6-80ca-f62c4fda7d06" providerId="ADAL" clId="{7DCE4F07-0407-4897-98F6-A2E37BE19CF7}" dt="2024-02-03T21:04:49.040" v="693" actId="20577"/>
        <pc:sldMkLst>
          <pc:docMk/>
          <pc:sldMk cId="616146928" sldId="290"/>
        </pc:sldMkLst>
      </pc:sldChg>
      <pc:sldChg chg="addSp delSp modSp new mod">
        <pc:chgData name="Dario Šebalj" userId="a71eced3-786e-4eb6-80ca-f62c4fda7d06" providerId="ADAL" clId="{7DCE4F07-0407-4897-98F6-A2E37BE19CF7}" dt="2024-02-03T21:05:08.641" v="720" actId="1076"/>
        <pc:sldMkLst>
          <pc:docMk/>
          <pc:sldMk cId="850187870" sldId="291"/>
        </pc:sldMkLst>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ldChg>
      <pc:sldChg chg="addSp delSp modSp mod ord">
        <pc:chgData name="Dario Šebalj" userId="a71eced3-786e-4eb6-80ca-f62c4fda7d06" providerId="ADAL" clId="{7F8B9E8A-2484-4D9E-8F4A-F3658B108928}" dt="2023-11-15T08:43:28.768" v="865" actId="20577"/>
        <pc:sldMkLst>
          <pc:docMk/>
          <pc:sldMk cId="2863694609" sldId="261"/>
        </pc:sldMkLst>
      </pc:sldChg>
      <pc:sldChg chg="delSp modSp mod ord">
        <pc:chgData name="Dario Šebalj" userId="a71eced3-786e-4eb6-80ca-f62c4fda7d06" providerId="ADAL" clId="{7F8B9E8A-2484-4D9E-8F4A-F3658B108928}" dt="2023-11-15T08:34:54.043" v="373" actId="478"/>
        <pc:sldMkLst>
          <pc:docMk/>
          <pc:sldMk cId="1952772968" sldId="262"/>
        </pc:sldMkLst>
      </pc:sldChg>
      <pc:sldChg chg="modSp mod">
        <pc:chgData name="Dario Šebalj" userId="a71eced3-786e-4eb6-80ca-f62c4fda7d06" providerId="ADAL" clId="{7F8B9E8A-2484-4D9E-8F4A-F3658B108928}" dt="2023-11-15T08:31:36.410" v="207" actId="20577"/>
        <pc:sldMkLst>
          <pc:docMk/>
          <pc:sldMk cId="1254930911" sldId="264"/>
        </pc:sldMkLst>
      </pc:sldChg>
      <pc:sldChg chg="modSp mod">
        <pc:chgData name="Dario Šebalj" userId="a71eced3-786e-4eb6-80ca-f62c4fda7d06" providerId="ADAL" clId="{7F8B9E8A-2484-4D9E-8F4A-F3658B108928}" dt="2023-11-15T12:09:15.971" v="1834" actId="14100"/>
        <pc:sldMkLst>
          <pc:docMk/>
          <pc:sldMk cId="3298298427" sldId="266"/>
        </pc:sldMkLst>
      </pc:sldChg>
      <pc:sldChg chg="modSp add mod ord">
        <pc:chgData name="Dario Šebalj" userId="a71eced3-786e-4eb6-80ca-f62c4fda7d06" providerId="ADAL" clId="{7F8B9E8A-2484-4D9E-8F4A-F3658B108928}" dt="2023-11-15T12:10:08.203" v="1848" actId="27636"/>
        <pc:sldMkLst>
          <pc:docMk/>
          <pc:sldMk cId="2749841692" sldId="267"/>
        </pc:sldMkLst>
      </pc:sldChg>
      <pc:sldChg chg="addSp delSp modSp add mod ord">
        <pc:chgData name="Dario Šebalj" userId="a71eced3-786e-4eb6-80ca-f62c4fda7d06" providerId="ADAL" clId="{7F8B9E8A-2484-4D9E-8F4A-F3658B108928}" dt="2023-11-15T08:35:51.337" v="410"/>
        <pc:sldMkLst>
          <pc:docMk/>
          <pc:sldMk cId="113690816" sldId="268"/>
        </pc:sldMkLst>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ldChg>
      <pc:sldChg chg="modSp add mod">
        <pc:chgData name="Dario Šebalj" userId="a71eced3-786e-4eb6-80ca-f62c4fda7d06" providerId="ADAL" clId="{7F8B9E8A-2484-4D9E-8F4A-F3658B108928}" dt="2023-11-15T12:09:48.019" v="1844" actId="207"/>
        <pc:sldMkLst>
          <pc:docMk/>
          <pc:sldMk cId="890883010" sldId="273"/>
        </pc:sldMkLst>
      </pc:sldChg>
      <pc:sldChg chg="addSp modSp add mod ord">
        <pc:chgData name="Dario Šebalj" userId="a71eced3-786e-4eb6-80ca-f62c4fda7d06" providerId="ADAL" clId="{7F8B9E8A-2484-4D9E-8F4A-F3658B108928}" dt="2023-11-15T12:09:42.309" v="1841" actId="207"/>
        <pc:sldMkLst>
          <pc:docMk/>
          <pc:sldMk cId="603866943" sldId="274"/>
        </pc:sldMkLst>
      </pc:sldChg>
      <pc:sldChg chg="delSp modSp add mod">
        <pc:chgData name="Dario Šebalj" userId="a71eced3-786e-4eb6-80ca-f62c4fda7d06" providerId="ADAL" clId="{7F8B9E8A-2484-4D9E-8F4A-F3658B108928}" dt="2023-11-15T11:57:53.700" v="1446" actId="207"/>
        <pc:sldMkLst>
          <pc:docMk/>
          <pc:sldMk cId="3327966016" sldId="275"/>
        </pc:sldMkLst>
      </pc:sldChg>
      <pc:sldChg chg="addSp delSp modSp add mod">
        <pc:chgData name="Dario Šebalj" userId="a71eced3-786e-4eb6-80ca-f62c4fda7d06" providerId="ADAL" clId="{7F8B9E8A-2484-4D9E-8F4A-F3658B108928}" dt="2023-11-15T08:58:27.411" v="1240" actId="20577"/>
        <pc:sldMkLst>
          <pc:docMk/>
          <pc:sldMk cId="926587062" sldId="276"/>
        </pc:sldMkLst>
      </pc:sldChg>
      <pc:sldChg chg="addSp delSp modSp add mod ord">
        <pc:chgData name="Dario Šebalj" userId="a71eced3-786e-4eb6-80ca-f62c4fda7d06" providerId="ADAL" clId="{7F8B9E8A-2484-4D9E-8F4A-F3658B108928}" dt="2023-11-15T11:58:18.300" v="1466" actId="1076"/>
        <pc:sldMkLst>
          <pc:docMk/>
          <pc:sldMk cId="844182128" sldId="277"/>
        </pc:sldMkLst>
      </pc:sldChg>
      <pc:sldChg chg="modSp add mod ord">
        <pc:chgData name="Dario Šebalj" userId="a71eced3-786e-4eb6-80ca-f62c4fda7d06" providerId="ADAL" clId="{7F8B9E8A-2484-4D9E-8F4A-F3658B108928}" dt="2023-11-15T11:58:01.064" v="1449" actId="20577"/>
        <pc:sldMkLst>
          <pc:docMk/>
          <pc:sldMk cId="1935663326" sldId="278"/>
        </pc:sldMkLst>
      </pc:sldChg>
      <pc:sldChg chg="modSp add mod ord">
        <pc:chgData name="Dario Šebalj" userId="a71eced3-786e-4eb6-80ca-f62c4fda7d06" providerId="ADAL" clId="{7F8B9E8A-2484-4D9E-8F4A-F3658B108928}" dt="2023-11-15T12:09:27.635" v="1838" actId="20577"/>
        <pc:sldMkLst>
          <pc:docMk/>
          <pc:sldMk cId="2690682958" sldId="279"/>
        </pc:sldMkLst>
      </pc:sldChg>
      <pc:sldChg chg="delSp modSp add mod">
        <pc:chgData name="Dario Šebalj" userId="a71eced3-786e-4eb6-80ca-f62c4fda7d06" providerId="ADAL" clId="{7F8B9E8A-2484-4D9E-8F4A-F3658B108928}" dt="2023-11-15T12:09:23.535" v="1835" actId="20577"/>
        <pc:sldMkLst>
          <pc:docMk/>
          <pc:sldMk cId="821778306" sldId="280"/>
        </pc:sldMkLst>
      </pc:sldChg>
    </pc:docChg>
  </pc:docChgLst>
  <pc:docChgLst>
    <pc:chgData name="Dario Šebalj" userId="a71eced3-786e-4eb6-80ca-f62c4fda7d06" providerId="ADAL" clId="{1995CE3D-D7AA-44C4-8B0D-E70417A63830}"/>
    <pc:docChg chg="undo custSel addSld delSld modSld sldOrd">
      <pc:chgData name="Dario Šebalj" userId="a71eced3-786e-4eb6-80ca-f62c4fda7d06" providerId="ADAL" clId="{1995CE3D-D7AA-44C4-8B0D-E70417A63830}" dt="2024-06-20T09:05:00.534" v="1301" actId="47"/>
      <pc:docMkLst>
        <pc:docMk/>
      </pc:docMkLst>
      <pc:sldChg chg="modSp mod">
        <pc:chgData name="Dario Šebalj" userId="a71eced3-786e-4eb6-80ca-f62c4fda7d06" providerId="ADAL" clId="{1995CE3D-D7AA-44C4-8B0D-E70417A63830}" dt="2024-04-18T21:57:00.896" v="25" actId="20577"/>
        <pc:sldMkLst>
          <pc:docMk/>
          <pc:sldMk cId="2920479427" sldId="256"/>
        </pc:sldMkLst>
      </pc:sldChg>
      <pc:sldChg chg="modSp mod">
        <pc:chgData name="Dario Šebalj" userId="a71eced3-786e-4eb6-80ca-f62c4fda7d06" providerId="ADAL" clId="{1995CE3D-D7AA-44C4-8B0D-E70417A63830}" dt="2024-06-20T08:56:42.008" v="1090" actId="207"/>
        <pc:sldMkLst>
          <pc:docMk/>
          <pc:sldMk cId="1952772968" sldId="262"/>
        </pc:sldMkLst>
      </pc:sldChg>
      <pc:sldChg chg="modSp mod">
        <pc:chgData name="Dario Šebalj" userId="a71eced3-786e-4eb6-80ca-f62c4fda7d06" providerId="ADAL" clId="{1995CE3D-D7AA-44C4-8B0D-E70417A63830}" dt="2024-04-20T18:07:07.865" v="138" actId="6549"/>
        <pc:sldMkLst>
          <pc:docMk/>
          <pc:sldMk cId="1254930911" sldId="264"/>
        </pc:sldMkLst>
      </pc:sldChg>
      <pc:sldChg chg="modSp mod">
        <pc:chgData name="Dario Šebalj" userId="a71eced3-786e-4eb6-80ca-f62c4fda7d06" providerId="ADAL" clId="{1995CE3D-D7AA-44C4-8B0D-E70417A63830}" dt="2024-06-20T09:00:34.758" v="1191" actId="6549"/>
        <pc:sldMkLst>
          <pc:docMk/>
          <pc:sldMk cId="3298298427" sldId="266"/>
        </pc:sldMkLst>
      </pc:sldChg>
      <pc:sldChg chg="modSp mod">
        <pc:chgData name="Dario Šebalj" userId="a71eced3-786e-4eb6-80ca-f62c4fda7d06" providerId="ADAL" clId="{1995CE3D-D7AA-44C4-8B0D-E70417A63830}" dt="2024-06-20T08:57:25.735" v="1104" actId="207"/>
        <pc:sldMkLst>
          <pc:docMk/>
          <pc:sldMk cId="2749841692" sldId="267"/>
        </pc:sldMkLst>
      </pc:sldChg>
      <pc:sldChg chg="del">
        <pc:chgData name="Dario Šebalj" userId="a71eced3-786e-4eb6-80ca-f62c4fda7d06" providerId="ADAL" clId="{1995CE3D-D7AA-44C4-8B0D-E70417A63830}" dt="2024-04-20T18:10:41.578" v="253" actId="47"/>
        <pc:sldMkLst>
          <pc:docMk/>
          <pc:sldMk cId="113690816" sldId="268"/>
        </pc:sldMkLst>
      </pc:sldChg>
      <pc:sldChg chg="modSp mod">
        <pc:chgData name="Dario Šebalj" userId="a71eced3-786e-4eb6-80ca-f62c4fda7d06" providerId="ADAL" clId="{1995CE3D-D7AA-44C4-8B0D-E70417A63830}" dt="2024-06-20T08:59:00.273" v="1163" actId="207"/>
        <pc:sldMkLst>
          <pc:docMk/>
          <pc:sldMk cId="1083203809" sldId="281"/>
        </pc:sldMkLst>
      </pc:sldChg>
      <pc:sldChg chg="addSp modSp mod">
        <pc:chgData name="Dario Šebalj" userId="a71eced3-786e-4eb6-80ca-f62c4fda7d06" providerId="ADAL" clId="{1995CE3D-D7AA-44C4-8B0D-E70417A63830}" dt="2024-06-20T08:59:06.175" v="1165" actId="207"/>
        <pc:sldMkLst>
          <pc:docMk/>
          <pc:sldMk cId="1123745348" sldId="282"/>
        </pc:sldMkLst>
      </pc:sldChg>
      <pc:sldChg chg="addSp delSp modSp mod">
        <pc:chgData name="Dario Šebalj" userId="a71eced3-786e-4eb6-80ca-f62c4fda7d06" providerId="ADAL" clId="{1995CE3D-D7AA-44C4-8B0D-E70417A63830}" dt="2024-06-20T09:01:28.593" v="1213" actId="207"/>
        <pc:sldMkLst>
          <pc:docMk/>
          <pc:sldMk cId="43378249" sldId="283"/>
        </pc:sldMkLst>
      </pc:sldChg>
      <pc:sldChg chg="addSp delSp modSp mod">
        <pc:chgData name="Dario Šebalj" userId="a71eced3-786e-4eb6-80ca-f62c4fda7d06" providerId="ADAL" clId="{1995CE3D-D7AA-44C4-8B0D-E70417A63830}" dt="2024-04-20T18:31:26.838" v="970" actId="1076"/>
        <pc:sldMkLst>
          <pc:docMk/>
          <pc:sldMk cId="1491747484" sldId="284"/>
        </pc:sldMkLst>
      </pc:sldChg>
      <pc:sldChg chg="addSp delSp modSp mod">
        <pc:chgData name="Dario Šebalj" userId="a71eced3-786e-4eb6-80ca-f62c4fda7d06" providerId="ADAL" clId="{1995CE3D-D7AA-44C4-8B0D-E70417A63830}" dt="2024-06-20T09:00:59.767" v="1199" actId="404"/>
        <pc:sldMkLst>
          <pc:docMk/>
          <pc:sldMk cId="2900101392" sldId="285"/>
        </pc:sldMkLst>
      </pc:sldChg>
      <pc:sldChg chg="del">
        <pc:chgData name="Dario Šebalj" userId="a71eced3-786e-4eb6-80ca-f62c4fda7d06" providerId="ADAL" clId="{1995CE3D-D7AA-44C4-8B0D-E70417A63830}" dt="2024-04-20T18:33:06.740" v="1068" actId="47"/>
        <pc:sldMkLst>
          <pc:docMk/>
          <pc:sldMk cId="1244386267" sldId="286"/>
        </pc:sldMkLst>
      </pc:sldChg>
      <pc:sldChg chg="del">
        <pc:chgData name="Dario Šebalj" userId="a71eced3-786e-4eb6-80ca-f62c4fda7d06" providerId="ADAL" clId="{1995CE3D-D7AA-44C4-8B0D-E70417A63830}" dt="2024-04-20T18:33:06.740" v="1068" actId="47"/>
        <pc:sldMkLst>
          <pc:docMk/>
          <pc:sldMk cId="1357366281" sldId="287"/>
        </pc:sldMkLst>
      </pc:sldChg>
      <pc:sldChg chg="del">
        <pc:chgData name="Dario Šebalj" userId="a71eced3-786e-4eb6-80ca-f62c4fda7d06" providerId="ADAL" clId="{1995CE3D-D7AA-44C4-8B0D-E70417A63830}" dt="2024-04-20T18:33:06.740" v="1068" actId="47"/>
        <pc:sldMkLst>
          <pc:docMk/>
          <pc:sldMk cId="3379767869" sldId="288"/>
        </pc:sldMkLst>
      </pc:sldChg>
      <pc:sldChg chg="del">
        <pc:chgData name="Dario Šebalj" userId="a71eced3-786e-4eb6-80ca-f62c4fda7d06" providerId="ADAL" clId="{1995CE3D-D7AA-44C4-8B0D-E70417A63830}" dt="2024-04-20T18:33:06.740" v="1068" actId="47"/>
        <pc:sldMkLst>
          <pc:docMk/>
          <pc:sldMk cId="998319202" sldId="289"/>
        </pc:sldMkLst>
      </pc:sldChg>
      <pc:sldChg chg="del">
        <pc:chgData name="Dario Šebalj" userId="a71eced3-786e-4eb6-80ca-f62c4fda7d06" providerId="ADAL" clId="{1995CE3D-D7AA-44C4-8B0D-E70417A63830}" dt="2024-04-20T18:33:06.740" v="1068" actId="47"/>
        <pc:sldMkLst>
          <pc:docMk/>
          <pc:sldMk cId="616146928" sldId="290"/>
        </pc:sldMkLst>
      </pc:sldChg>
      <pc:sldChg chg="del">
        <pc:chgData name="Dario Šebalj" userId="a71eced3-786e-4eb6-80ca-f62c4fda7d06" providerId="ADAL" clId="{1995CE3D-D7AA-44C4-8B0D-E70417A63830}" dt="2024-04-20T18:33:06.740" v="1068" actId="47"/>
        <pc:sldMkLst>
          <pc:docMk/>
          <pc:sldMk cId="850187870" sldId="291"/>
        </pc:sldMkLst>
      </pc:sldChg>
      <pc:sldChg chg="modSp new mod">
        <pc:chgData name="Dario Šebalj" userId="a71eced3-786e-4eb6-80ca-f62c4fda7d06" providerId="ADAL" clId="{1995CE3D-D7AA-44C4-8B0D-E70417A63830}" dt="2024-06-20T09:03:40.558" v="1247" actId="207"/>
        <pc:sldMkLst>
          <pc:docMk/>
          <pc:sldMk cId="658604869" sldId="292"/>
        </pc:sldMkLst>
      </pc:sldChg>
      <pc:sldChg chg="addSp delSp modSp new mod">
        <pc:chgData name="Dario Šebalj" userId="a71eced3-786e-4eb6-80ca-f62c4fda7d06" providerId="ADAL" clId="{1995CE3D-D7AA-44C4-8B0D-E70417A63830}" dt="2024-04-20T18:09:47.764" v="248" actId="1076"/>
        <pc:sldMkLst>
          <pc:docMk/>
          <pc:sldMk cId="4217036134" sldId="293"/>
        </pc:sldMkLst>
      </pc:sldChg>
      <pc:sldChg chg="addSp delSp modSp add mod">
        <pc:chgData name="Dario Šebalj" userId="a71eced3-786e-4eb6-80ca-f62c4fda7d06" providerId="ADAL" clId="{1995CE3D-D7AA-44C4-8B0D-E70417A63830}" dt="2024-04-20T18:10:02.548" v="252"/>
        <pc:sldMkLst>
          <pc:docMk/>
          <pc:sldMk cId="1375372884" sldId="294"/>
        </pc:sldMkLst>
      </pc:sldChg>
      <pc:sldChg chg="addSp delSp modSp new mod ord">
        <pc:chgData name="Dario Šebalj" userId="a71eced3-786e-4eb6-80ca-f62c4fda7d06" providerId="ADAL" clId="{1995CE3D-D7AA-44C4-8B0D-E70417A63830}" dt="2024-04-20T18:15:56.897" v="379"/>
        <pc:sldMkLst>
          <pc:docMk/>
          <pc:sldMk cId="3338595378" sldId="295"/>
        </pc:sldMkLst>
      </pc:sldChg>
      <pc:sldChg chg="modSp add mod ord">
        <pc:chgData name="Dario Šebalj" userId="a71eced3-786e-4eb6-80ca-f62c4fda7d06" providerId="ADAL" clId="{1995CE3D-D7AA-44C4-8B0D-E70417A63830}" dt="2024-04-20T18:14:16.361" v="347"/>
        <pc:sldMkLst>
          <pc:docMk/>
          <pc:sldMk cId="857585619" sldId="296"/>
        </pc:sldMkLst>
      </pc:sldChg>
      <pc:sldChg chg="addSp delSp modSp add mod">
        <pc:chgData name="Dario Šebalj" userId="a71eced3-786e-4eb6-80ca-f62c4fda7d06" providerId="ADAL" clId="{1995CE3D-D7AA-44C4-8B0D-E70417A63830}" dt="2024-04-20T18:15:15.083" v="369" actId="1076"/>
        <pc:sldMkLst>
          <pc:docMk/>
          <pc:sldMk cId="1130900862" sldId="297"/>
        </pc:sldMkLst>
      </pc:sldChg>
      <pc:sldChg chg="addSp delSp modSp add mod modAnim">
        <pc:chgData name="Dario Šebalj" userId="a71eced3-786e-4eb6-80ca-f62c4fda7d06" providerId="ADAL" clId="{1995CE3D-D7AA-44C4-8B0D-E70417A63830}" dt="2024-04-20T18:15:43.614" v="377"/>
        <pc:sldMkLst>
          <pc:docMk/>
          <pc:sldMk cId="2539634276" sldId="298"/>
        </pc:sldMkLst>
      </pc:sldChg>
      <pc:sldChg chg="addSp delSp modSp add mod delAnim">
        <pc:chgData name="Dario Šebalj" userId="a71eced3-786e-4eb6-80ca-f62c4fda7d06" providerId="ADAL" clId="{1995CE3D-D7AA-44C4-8B0D-E70417A63830}" dt="2024-04-20T18:16:26.143" v="404" actId="1076"/>
        <pc:sldMkLst>
          <pc:docMk/>
          <pc:sldMk cId="1611137117" sldId="299"/>
        </pc:sldMkLst>
      </pc:sldChg>
      <pc:sldChg chg="addSp delSp modSp add mod">
        <pc:chgData name="Dario Šebalj" userId="a71eced3-786e-4eb6-80ca-f62c4fda7d06" providerId="ADAL" clId="{1995CE3D-D7AA-44C4-8B0D-E70417A63830}" dt="2024-04-20T18:16:52.893" v="431"/>
        <pc:sldMkLst>
          <pc:docMk/>
          <pc:sldMk cId="4147321103" sldId="300"/>
        </pc:sldMkLst>
      </pc:sldChg>
      <pc:sldChg chg="addSp modSp new mod">
        <pc:chgData name="Dario Šebalj" userId="a71eced3-786e-4eb6-80ca-f62c4fda7d06" providerId="ADAL" clId="{1995CE3D-D7AA-44C4-8B0D-E70417A63830}" dt="2024-04-20T18:17:51.228" v="481" actId="1076"/>
        <pc:sldMkLst>
          <pc:docMk/>
          <pc:sldMk cId="678598455" sldId="301"/>
        </pc:sldMkLst>
      </pc:sldChg>
      <pc:sldChg chg="addSp delSp modSp add mod">
        <pc:chgData name="Dario Šebalj" userId="a71eced3-786e-4eb6-80ca-f62c4fda7d06" providerId="ADAL" clId="{1995CE3D-D7AA-44C4-8B0D-E70417A63830}" dt="2024-04-20T18:18:07.547" v="494" actId="1076"/>
        <pc:sldMkLst>
          <pc:docMk/>
          <pc:sldMk cId="494525776" sldId="302"/>
        </pc:sldMkLst>
      </pc:sldChg>
      <pc:sldChg chg="addSp delSp modSp add mod">
        <pc:chgData name="Dario Šebalj" userId="a71eced3-786e-4eb6-80ca-f62c4fda7d06" providerId="ADAL" clId="{1995CE3D-D7AA-44C4-8B0D-E70417A63830}" dt="2024-04-20T18:19:32.317" v="500" actId="1076"/>
        <pc:sldMkLst>
          <pc:docMk/>
          <pc:sldMk cId="375412638" sldId="303"/>
        </pc:sldMkLst>
      </pc:sldChg>
      <pc:sldChg chg="addSp delSp modSp add mod">
        <pc:chgData name="Dario Šebalj" userId="a71eced3-786e-4eb6-80ca-f62c4fda7d06" providerId="ADAL" clId="{1995CE3D-D7AA-44C4-8B0D-E70417A63830}" dt="2024-04-20T18:19:57.108" v="510" actId="1076"/>
        <pc:sldMkLst>
          <pc:docMk/>
          <pc:sldMk cId="874667217" sldId="304"/>
        </pc:sldMkLst>
      </pc:sldChg>
      <pc:sldChg chg="delSp modSp add mod">
        <pc:chgData name="Dario Šebalj" userId="a71eced3-786e-4eb6-80ca-f62c4fda7d06" providerId="ADAL" clId="{1995CE3D-D7AA-44C4-8B0D-E70417A63830}" dt="2024-06-20T08:59:40.471" v="1177" actId="207"/>
        <pc:sldMkLst>
          <pc:docMk/>
          <pc:sldMk cId="3961704760" sldId="305"/>
        </pc:sldMkLst>
      </pc:sldChg>
      <pc:sldChg chg="addSp delSp modSp add mod">
        <pc:chgData name="Dario Šebalj" userId="a71eced3-786e-4eb6-80ca-f62c4fda7d06" providerId="ADAL" clId="{1995CE3D-D7AA-44C4-8B0D-E70417A63830}" dt="2024-06-20T09:00:05.128" v="1187" actId="207"/>
        <pc:sldMkLst>
          <pc:docMk/>
          <pc:sldMk cId="3675384688" sldId="306"/>
        </pc:sldMkLst>
      </pc:sldChg>
      <pc:sldChg chg="addSp modSp add mod">
        <pc:chgData name="Dario Šebalj" userId="a71eced3-786e-4eb6-80ca-f62c4fda7d06" providerId="ADAL" clId="{1995CE3D-D7AA-44C4-8B0D-E70417A63830}" dt="2024-06-20T09:02:42.575" v="1241" actId="207"/>
        <pc:sldMkLst>
          <pc:docMk/>
          <pc:sldMk cId="2470885504" sldId="307"/>
        </pc:sldMkLst>
      </pc:sldChg>
      <pc:sldChg chg="addSp delSp modSp add mod">
        <pc:chgData name="Dario Šebalj" userId="a71eced3-786e-4eb6-80ca-f62c4fda7d06" providerId="ADAL" clId="{1995CE3D-D7AA-44C4-8B0D-E70417A63830}" dt="2024-06-20T09:02:34.456" v="1238" actId="207"/>
        <pc:sldMkLst>
          <pc:docMk/>
          <pc:sldMk cId="2580647613" sldId="308"/>
        </pc:sldMkLst>
      </pc:sldChg>
      <pc:sldChg chg="addSp delSp modSp add mod">
        <pc:chgData name="Dario Šebalj" userId="a71eced3-786e-4eb6-80ca-f62c4fda7d06" providerId="ADAL" clId="{1995CE3D-D7AA-44C4-8B0D-E70417A63830}" dt="2024-06-20T09:02:23.158" v="1234" actId="207"/>
        <pc:sldMkLst>
          <pc:docMk/>
          <pc:sldMk cId="2162041182" sldId="309"/>
        </pc:sldMkLst>
      </pc:sldChg>
      <pc:sldChg chg="addSp delSp modSp add mod">
        <pc:chgData name="Dario Šebalj" userId="a71eced3-786e-4eb6-80ca-f62c4fda7d06" providerId="ADAL" clId="{1995CE3D-D7AA-44C4-8B0D-E70417A63830}" dt="2024-06-20T09:02:03.839" v="1223" actId="207"/>
        <pc:sldMkLst>
          <pc:docMk/>
          <pc:sldMk cId="2460977802" sldId="310"/>
        </pc:sldMkLst>
      </pc:sldChg>
      <pc:sldChg chg="addSp delSp modSp add mod">
        <pc:chgData name="Dario Šebalj" userId="a71eced3-786e-4eb6-80ca-f62c4fda7d06" providerId="ADAL" clId="{1995CE3D-D7AA-44C4-8B0D-E70417A63830}" dt="2024-06-20T09:01:47.879" v="1219" actId="207"/>
        <pc:sldMkLst>
          <pc:docMk/>
          <pc:sldMk cId="2194852071" sldId="311"/>
        </pc:sldMkLst>
      </pc:sldChg>
      <pc:sldChg chg="addSp delSp modSp add mod">
        <pc:chgData name="Dario Šebalj" userId="a71eced3-786e-4eb6-80ca-f62c4fda7d06" providerId="ADAL" clId="{1995CE3D-D7AA-44C4-8B0D-E70417A63830}" dt="2024-06-20T09:01:41.351" v="1216" actId="207"/>
        <pc:sldMkLst>
          <pc:docMk/>
          <pc:sldMk cId="2557563689" sldId="312"/>
        </pc:sldMkLst>
      </pc:sldChg>
      <pc:sldChg chg="modSp new del mod">
        <pc:chgData name="Dario Šebalj" userId="a71eced3-786e-4eb6-80ca-f62c4fda7d06" providerId="ADAL" clId="{1995CE3D-D7AA-44C4-8B0D-E70417A63830}" dt="2024-06-20T09:05:00.534" v="1301" actId="47"/>
        <pc:sldMkLst>
          <pc:docMk/>
          <pc:sldMk cId="3876477572" sldId="313"/>
        </pc:sldMkLst>
      </pc:sldChg>
    </pc:docChg>
  </pc:docChgLst>
  <pc:docChgLst>
    <pc:chgData name="Dario Šebalj" userId="a71eced3-786e-4eb6-80ca-f62c4fda7d06" providerId="ADAL" clId="{6D9BAAC9-CA82-4447-BB68-C8A32FA3A46A}"/>
    <pc:docChg chg="custSel addSld modSld">
      <pc:chgData name="Dario Šebalj" userId="a71eced3-786e-4eb6-80ca-f62c4fda7d06" providerId="ADAL" clId="{6D9BAAC9-CA82-4447-BB68-C8A32FA3A46A}" dt="2025-03-20T19:26:33.777" v="8" actId="1076"/>
      <pc:docMkLst>
        <pc:docMk/>
      </pc:docMkLst>
      <pc:sldChg chg="delSp modSp mod">
        <pc:chgData name="Dario Šebalj" userId="a71eced3-786e-4eb6-80ca-f62c4fda7d06" providerId="ADAL" clId="{6D9BAAC9-CA82-4447-BB68-C8A32FA3A46A}" dt="2025-03-20T19:26:26.193" v="4" actId="1076"/>
        <pc:sldMkLst>
          <pc:docMk/>
          <pc:sldMk cId="3370876579" sldId="328"/>
        </pc:sldMkLst>
        <pc:picChg chg="del">
          <ac:chgData name="Dario Šebalj" userId="a71eced3-786e-4eb6-80ca-f62c4fda7d06" providerId="ADAL" clId="{6D9BAAC9-CA82-4447-BB68-C8A32FA3A46A}" dt="2025-03-20T19:26:22.111" v="1" actId="478"/>
          <ac:picMkLst>
            <pc:docMk/>
            <pc:sldMk cId="3370876579" sldId="328"/>
            <ac:picMk id="4" creationId="{0C069FDD-C973-D505-01CA-252A3D58425E}"/>
          </ac:picMkLst>
        </pc:picChg>
        <pc:picChg chg="mod">
          <ac:chgData name="Dario Šebalj" userId="a71eced3-786e-4eb6-80ca-f62c4fda7d06" providerId="ADAL" clId="{6D9BAAC9-CA82-4447-BB68-C8A32FA3A46A}" dt="2025-03-20T19:26:26.193" v="4" actId="1076"/>
          <ac:picMkLst>
            <pc:docMk/>
            <pc:sldMk cId="3370876579" sldId="328"/>
            <ac:picMk id="5" creationId="{695823FF-3C1E-2C22-2E01-CCE96D3D5498}"/>
          </ac:picMkLst>
        </pc:picChg>
      </pc:sldChg>
      <pc:sldChg chg="delSp modSp add mod">
        <pc:chgData name="Dario Šebalj" userId="a71eced3-786e-4eb6-80ca-f62c4fda7d06" providerId="ADAL" clId="{6D9BAAC9-CA82-4447-BB68-C8A32FA3A46A}" dt="2025-03-20T19:26:33.777" v="8" actId="1076"/>
        <pc:sldMkLst>
          <pc:docMk/>
          <pc:sldMk cId="2725925546" sldId="333"/>
        </pc:sldMkLst>
        <pc:picChg chg="mod">
          <ac:chgData name="Dario Šebalj" userId="a71eced3-786e-4eb6-80ca-f62c4fda7d06" providerId="ADAL" clId="{6D9BAAC9-CA82-4447-BB68-C8A32FA3A46A}" dt="2025-03-20T19:26:33.777" v="8" actId="1076"/>
          <ac:picMkLst>
            <pc:docMk/>
            <pc:sldMk cId="2725925546" sldId="333"/>
            <ac:picMk id="4" creationId="{40C5776B-66E5-4892-A033-2F4409CF4169}"/>
          </ac:picMkLst>
        </pc:picChg>
        <pc:picChg chg="del">
          <ac:chgData name="Dario Šebalj" userId="a71eced3-786e-4eb6-80ca-f62c4fda7d06" providerId="ADAL" clId="{6D9BAAC9-CA82-4447-BB68-C8A32FA3A46A}" dt="2025-03-20T19:26:28.501" v="5" actId="478"/>
          <ac:picMkLst>
            <pc:docMk/>
            <pc:sldMk cId="2725925546" sldId="333"/>
            <ac:picMk id="5" creationId="{551154FC-8E71-9CC7-225C-CE7A5F9CD9E4}"/>
          </ac:picMkLst>
        </pc:picChg>
      </pc:sldChg>
    </pc:docChg>
  </pc:docChgLst>
  <pc:docChgLst>
    <pc:chgData name="Dario Šebalj" userId="a71eced3-786e-4eb6-80ca-f62c4fda7d06" providerId="ADAL" clId="{AB992FD3-B56D-437D-924E-C60E735CE0D0}"/>
    <pc:docChg chg="undo custSel addSld delSld modSld">
      <pc:chgData name="Dario Šebalj" userId="a71eced3-786e-4eb6-80ca-f62c4fda7d06" providerId="ADAL" clId="{AB992FD3-B56D-437D-924E-C60E735CE0D0}" dt="2024-06-20T09:45:05.474" v="1323" actId="27636"/>
      <pc:docMkLst>
        <pc:docMk/>
      </pc:docMkLst>
      <pc:sldChg chg="modSp mod">
        <pc:chgData name="Dario Šebalj" userId="a71eced3-786e-4eb6-80ca-f62c4fda7d06" providerId="ADAL" clId="{AB992FD3-B56D-437D-924E-C60E735CE0D0}" dt="2024-06-20T09:07:04.275" v="31" actId="27636"/>
        <pc:sldMkLst>
          <pc:docMk/>
          <pc:sldMk cId="2920479427" sldId="256"/>
        </pc:sldMkLst>
      </pc:sldChg>
      <pc:sldChg chg="modSp mod">
        <pc:chgData name="Dario Šebalj" userId="a71eced3-786e-4eb6-80ca-f62c4fda7d06" providerId="ADAL" clId="{AB992FD3-B56D-437D-924E-C60E735CE0D0}" dt="2024-06-20T09:09:57.366" v="129" actId="207"/>
        <pc:sldMkLst>
          <pc:docMk/>
          <pc:sldMk cId="1952772968" sldId="262"/>
        </pc:sldMkLst>
      </pc:sldChg>
      <pc:sldChg chg="modSp mod">
        <pc:chgData name="Dario Šebalj" userId="a71eced3-786e-4eb6-80ca-f62c4fda7d06" providerId="ADAL" clId="{AB992FD3-B56D-437D-924E-C60E735CE0D0}" dt="2024-06-20T09:07:50.304" v="97" actId="20577"/>
        <pc:sldMkLst>
          <pc:docMk/>
          <pc:sldMk cId="1254930911" sldId="264"/>
        </pc:sldMkLst>
      </pc:sldChg>
      <pc:sldChg chg="modSp mod">
        <pc:chgData name="Dario Šebalj" userId="a71eced3-786e-4eb6-80ca-f62c4fda7d06" providerId="ADAL" clId="{AB992FD3-B56D-437D-924E-C60E735CE0D0}" dt="2024-06-20T09:45:05.474" v="1323" actId="27636"/>
        <pc:sldMkLst>
          <pc:docMk/>
          <pc:sldMk cId="3298298427" sldId="266"/>
        </pc:sldMkLst>
      </pc:sldChg>
      <pc:sldChg chg="del">
        <pc:chgData name="Dario Šebalj" userId="a71eced3-786e-4eb6-80ca-f62c4fda7d06" providerId="ADAL" clId="{AB992FD3-B56D-437D-924E-C60E735CE0D0}" dt="2024-06-20T09:28:15.690" v="902" actId="47"/>
        <pc:sldMkLst>
          <pc:docMk/>
          <pc:sldMk cId="2749841692" sldId="267"/>
        </pc:sldMkLst>
      </pc:sldChg>
      <pc:sldChg chg="del">
        <pc:chgData name="Dario Šebalj" userId="a71eced3-786e-4eb6-80ca-f62c4fda7d06" providerId="ADAL" clId="{AB992FD3-B56D-437D-924E-C60E735CE0D0}" dt="2024-06-20T09:28:15.690" v="902" actId="47"/>
        <pc:sldMkLst>
          <pc:docMk/>
          <pc:sldMk cId="1083203809" sldId="281"/>
        </pc:sldMkLst>
      </pc:sldChg>
      <pc:sldChg chg="del">
        <pc:chgData name="Dario Šebalj" userId="a71eced3-786e-4eb6-80ca-f62c4fda7d06" providerId="ADAL" clId="{AB992FD3-B56D-437D-924E-C60E735CE0D0}" dt="2024-06-20T09:28:15.690" v="902" actId="47"/>
        <pc:sldMkLst>
          <pc:docMk/>
          <pc:sldMk cId="1123745348" sldId="282"/>
        </pc:sldMkLst>
      </pc:sldChg>
      <pc:sldChg chg="del">
        <pc:chgData name="Dario Šebalj" userId="a71eced3-786e-4eb6-80ca-f62c4fda7d06" providerId="ADAL" clId="{AB992FD3-B56D-437D-924E-C60E735CE0D0}" dt="2024-06-20T09:28:15.690" v="902" actId="47"/>
        <pc:sldMkLst>
          <pc:docMk/>
          <pc:sldMk cId="43378249" sldId="283"/>
        </pc:sldMkLst>
      </pc:sldChg>
      <pc:sldChg chg="del">
        <pc:chgData name="Dario Šebalj" userId="a71eced3-786e-4eb6-80ca-f62c4fda7d06" providerId="ADAL" clId="{AB992FD3-B56D-437D-924E-C60E735CE0D0}" dt="2024-06-20T09:28:15.690" v="902" actId="47"/>
        <pc:sldMkLst>
          <pc:docMk/>
          <pc:sldMk cId="1491747484" sldId="284"/>
        </pc:sldMkLst>
      </pc:sldChg>
      <pc:sldChg chg="del">
        <pc:chgData name="Dario Šebalj" userId="a71eced3-786e-4eb6-80ca-f62c4fda7d06" providerId="ADAL" clId="{AB992FD3-B56D-437D-924E-C60E735CE0D0}" dt="2024-06-20T09:28:15.690" v="902" actId="47"/>
        <pc:sldMkLst>
          <pc:docMk/>
          <pc:sldMk cId="2900101392" sldId="285"/>
        </pc:sldMkLst>
      </pc:sldChg>
      <pc:sldChg chg="del">
        <pc:chgData name="Dario Šebalj" userId="a71eced3-786e-4eb6-80ca-f62c4fda7d06" providerId="ADAL" clId="{AB992FD3-B56D-437D-924E-C60E735CE0D0}" dt="2024-06-20T09:28:15.690" v="902" actId="47"/>
        <pc:sldMkLst>
          <pc:docMk/>
          <pc:sldMk cId="658604869" sldId="292"/>
        </pc:sldMkLst>
      </pc:sldChg>
      <pc:sldChg chg="del">
        <pc:chgData name="Dario Šebalj" userId="a71eced3-786e-4eb6-80ca-f62c4fda7d06" providerId="ADAL" clId="{AB992FD3-B56D-437D-924E-C60E735CE0D0}" dt="2024-06-20T09:28:15.690" v="902" actId="47"/>
        <pc:sldMkLst>
          <pc:docMk/>
          <pc:sldMk cId="4217036134" sldId="293"/>
        </pc:sldMkLst>
      </pc:sldChg>
      <pc:sldChg chg="del">
        <pc:chgData name="Dario Šebalj" userId="a71eced3-786e-4eb6-80ca-f62c4fda7d06" providerId="ADAL" clId="{AB992FD3-B56D-437D-924E-C60E735CE0D0}" dt="2024-06-20T09:28:15.690" v="902" actId="47"/>
        <pc:sldMkLst>
          <pc:docMk/>
          <pc:sldMk cId="1375372884" sldId="294"/>
        </pc:sldMkLst>
      </pc:sldChg>
      <pc:sldChg chg="del">
        <pc:chgData name="Dario Šebalj" userId="a71eced3-786e-4eb6-80ca-f62c4fda7d06" providerId="ADAL" clId="{AB992FD3-B56D-437D-924E-C60E735CE0D0}" dt="2024-06-20T09:28:15.690" v="902" actId="47"/>
        <pc:sldMkLst>
          <pc:docMk/>
          <pc:sldMk cId="3338595378" sldId="295"/>
        </pc:sldMkLst>
      </pc:sldChg>
      <pc:sldChg chg="del">
        <pc:chgData name="Dario Šebalj" userId="a71eced3-786e-4eb6-80ca-f62c4fda7d06" providerId="ADAL" clId="{AB992FD3-B56D-437D-924E-C60E735CE0D0}" dt="2024-06-20T09:28:15.690" v="902" actId="47"/>
        <pc:sldMkLst>
          <pc:docMk/>
          <pc:sldMk cId="857585619" sldId="296"/>
        </pc:sldMkLst>
      </pc:sldChg>
      <pc:sldChg chg="del">
        <pc:chgData name="Dario Šebalj" userId="a71eced3-786e-4eb6-80ca-f62c4fda7d06" providerId="ADAL" clId="{AB992FD3-B56D-437D-924E-C60E735CE0D0}" dt="2024-06-20T09:28:15.690" v="902" actId="47"/>
        <pc:sldMkLst>
          <pc:docMk/>
          <pc:sldMk cId="1130900862" sldId="297"/>
        </pc:sldMkLst>
      </pc:sldChg>
      <pc:sldChg chg="del">
        <pc:chgData name="Dario Šebalj" userId="a71eced3-786e-4eb6-80ca-f62c4fda7d06" providerId="ADAL" clId="{AB992FD3-B56D-437D-924E-C60E735CE0D0}" dt="2024-06-20T09:28:15.690" v="902" actId="47"/>
        <pc:sldMkLst>
          <pc:docMk/>
          <pc:sldMk cId="2539634276" sldId="298"/>
        </pc:sldMkLst>
      </pc:sldChg>
      <pc:sldChg chg="del">
        <pc:chgData name="Dario Šebalj" userId="a71eced3-786e-4eb6-80ca-f62c4fda7d06" providerId="ADAL" clId="{AB992FD3-B56D-437D-924E-C60E735CE0D0}" dt="2024-06-20T09:28:15.690" v="902" actId="47"/>
        <pc:sldMkLst>
          <pc:docMk/>
          <pc:sldMk cId="1611137117" sldId="299"/>
        </pc:sldMkLst>
      </pc:sldChg>
      <pc:sldChg chg="del">
        <pc:chgData name="Dario Šebalj" userId="a71eced3-786e-4eb6-80ca-f62c4fda7d06" providerId="ADAL" clId="{AB992FD3-B56D-437D-924E-C60E735CE0D0}" dt="2024-06-20T09:28:15.690" v="902" actId="47"/>
        <pc:sldMkLst>
          <pc:docMk/>
          <pc:sldMk cId="4147321103" sldId="300"/>
        </pc:sldMkLst>
      </pc:sldChg>
      <pc:sldChg chg="del">
        <pc:chgData name="Dario Šebalj" userId="a71eced3-786e-4eb6-80ca-f62c4fda7d06" providerId="ADAL" clId="{AB992FD3-B56D-437D-924E-C60E735CE0D0}" dt="2024-06-20T09:28:15.690" v="902" actId="47"/>
        <pc:sldMkLst>
          <pc:docMk/>
          <pc:sldMk cId="678598455" sldId="301"/>
        </pc:sldMkLst>
      </pc:sldChg>
      <pc:sldChg chg="del">
        <pc:chgData name="Dario Šebalj" userId="a71eced3-786e-4eb6-80ca-f62c4fda7d06" providerId="ADAL" clId="{AB992FD3-B56D-437D-924E-C60E735CE0D0}" dt="2024-06-20T09:28:15.690" v="902" actId="47"/>
        <pc:sldMkLst>
          <pc:docMk/>
          <pc:sldMk cId="494525776" sldId="302"/>
        </pc:sldMkLst>
      </pc:sldChg>
      <pc:sldChg chg="del">
        <pc:chgData name="Dario Šebalj" userId="a71eced3-786e-4eb6-80ca-f62c4fda7d06" providerId="ADAL" clId="{AB992FD3-B56D-437D-924E-C60E735CE0D0}" dt="2024-06-20T09:28:15.690" v="902" actId="47"/>
        <pc:sldMkLst>
          <pc:docMk/>
          <pc:sldMk cId="375412638" sldId="303"/>
        </pc:sldMkLst>
      </pc:sldChg>
      <pc:sldChg chg="del">
        <pc:chgData name="Dario Šebalj" userId="a71eced3-786e-4eb6-80ca-f62c4fda7d06" providerId="ADAL" clId="{AB992FD3-B56D-437D-924E-C60E735CE0D0}" dt="2024-06-20T09:28:15.690" v="902" actId="47"/>
        <pc:sldMkLst>
          <pc:docMk/>
          <pc:sldMk cId="874667217" sldId="304"/>
        </pc:sldMkLst>
      </pc:sldChg>
      <pc:sldChg chg="del">
        <pc:chgData name="Dario Šebalj" userId="a71eced3-786e-4eb6-80ca-f62c4fda7d06" providerId="ADAL" clId="{AB992FD3-B56D-437D-924E-C60E735CE0D0}" dt="2024-06-20T09:28:15.690" v="902" actId="47"/>
        <pc:sldMkLst>
          <pc:docMk/>
          <pc:sldMk cId="3961704760" sldId="305"/>
        </pc:sldMkLst>
      </pc:sldChg>
      <pc:sldChg chg="del">
        <pc:chgData name="Dario Šebalj" userId="a71eced3-786e-4eb6-80ca-f62c4fda7d06" providerId="ADAL" clId="{AB992FD3-B56D-437D-924E-C60E735CE0D0}" dt="2024-06-20T09:28:15.690" v="902" actId="47"/>
        <pc:sldMkLst>
          <pc:docMk/>
          <pc:sldMk cId="3675384688" sldId="306"/>
        </pc:sldMkLst>
      </pc:sldChg>
      <pc:sldChg chg="del">
        <pc:chgData name="Dario Šebalj" userId="a71eced3-786e-4eb6-80ca-f62c4fda7d06" providerId="ADAL" clId="{AB992FD3-B56D-437D-924E-C60E735CE0D0}" dt="2024-06-20T09:28:15.690" v="902" actId="47"/>
        <pc:sldMkLst>
          <pc:docMk/>
          <pc:sldMk cId="2470885504" sldId="307"/>
        </pc:sldMkLst>
      </pc:sldChg>
      <pc:sldChg chg="del">
        <pc:chgData name="Dario Šebalj" userId="a71eced3-786e-4eb6-80ca-f62c4fda7d06" providerId="ADAL" clId="{AB992FD3-B56D-437D-924E-C60E735CE0D0}" dt="2024-06-20T09:28:15.690" v="902" actId="47"/>
        <pc:sldMkLst>
          <pc:docMk/>
          <pc:sldMk cId="2580647613" sldId="308"/>
        </pc:sldMkLst>
      </pc:sldChg>
      <pc:sldChg chg="del">
        <pc:chgData name="Dario Šebalj" userId="a71eced3-786e-4eb6-80ca-f62c4fda7d06" providerId="ADAL" clId="{AB992FD3-B56D-437D-924E-C60E735CE0D0}" dt="2024-06-20T09:28:15.690" v="902" actId="47"/>
        <pc:sldMkLst>
          <pc:docMk/>
          <pc:sldMk cId="2162041182" sldId="309"/>
        </pc:sldMkLst>
      </pc:sldChg>
      <pc:sldChg chg="del">
        <pc:chgData name="Dario Šebalj" userId="a71eced3-786e-4eb6-80ca-f62c4fda7d06" providerId="ADAL" clId="{AB992FD3-B56D-437D-924E-C60E735CE0D0}" dt="2024-06-20T09:28:15.690" v="902" actId="47"/>
        <pc:sldMkLst>
          <pc:docMk/>
          <pc:sldMk cId="2460977802" sldId="310"/>
        </pc:sldMkLst>
      </pc:sldChg>
      <pc:sldChg chg="del">
        <pc:chgData name="Dario Šebalj" userId="a71eced3-786e-4eb6-80ca-f62c4fda7d06" providerId="ADAL" clId="{AB992FD3-B56D-437D-924E-C60E735CE0D0}" dt="2024-06-20T09:28:15.690" v="902" actId="47"/>
        <pc:sldMkLst>
          <pc:docMk/>
          <pc:sldMk cId="2194852071" sldId="311"/>
        </pc:sldMkLst>
      </pc:sldChg>
      <pc:sldChg chg="del">
        <pc:chgData name="Dario Šebalj" userId="a71eced3-786e-4eb6-80ca-f62c4fda7d06" providerId="ADAL" clId="{AB992FD3-B56D-437D-924E-C60E735CE0D0}" dt="2024-06-20T09:28:15.690" v="902" actId="47"/>
        <pc:sldMkLst>
          <pc:docMk/>
          <pc:sldMk cId="2557563689" sldId="312"/>
        </pc:sldMkLst>
      </pc:sldChg>
      <pc:sldChg chg="addSp modSp new mod">
        <pc:chgData name="Dario Šebalj" userId="a71eced3-786e-4eb6-80ca-f62c4fda7d06" providerId="ADAL" clId="{AB992FD3-B56D-437D-924E-C60E735CE0D0}" dt="2024-06-20T09:12:38.837" v="246" actId="1076"/>
        <pc:sldMkLst>
          <pc:docMk/>
          <pc:sldMk cId="216861833" sldId="313"/>
        </pc:sldMkLst>
      </pc:sldChg>
      <pc:sldChg chg="delSp modSp add mod">
        <pc:chgData name="Dario Šebalj" userId="a71eced3-786e-4eb6-80ca-f62c4fda7d06" providerId="ADAL" clId="{AB992FD3-B56D-437D-924E-C60E735CE0D0}" dt="2024-06-20T09:13:39.158" v="316" actId="207"/>
        <pc:sldMkLst>
          <pc:docMk/>
          <pc:sldMk cId="4254978503" sldId="314"/>
        </pc:sldMkLst>
      </pc:sldChg>
      <pc:sldChg chg="modSp new mod">
        <pc:chgData name="Dario Šebalj" userId="a71eced3-786e-4eb6-80ca-f62c4fda7d06" providerId="ADAL" clId="{AB992FD3-B56D-437D-924E-C60E735CE0D0}" dt="2024-06-20T09:15:01.686" v="354" actId="207"/>
        <pc:sldMkLst>
          <pc:docMk/>
          <pc:sldMk cId="3270873328" sldId="315"/>
        </pc:sldMkLst>
      </pc:sldChg>
      <pc:sldChg chg="modSp new mod">
        <pc:chgData name="Dario Šebalj" userId="a71eced3-786e-4eb6-80ca-f62c4fda7d06" providerId="ADAL" clId="{AB992FD3-B56D-437D-924E-C60E735CE0D0}" dt="2024-06-20T09:16:09.046" v="405" actId="207"/>
        <pc:sldMkLst>
          <pc:docMk/>
          <pc:sldMk cId="2833329293" sldId="316"/>
        </pc:sldMkLst>
      </pc:sldChg>
      <pc:sldChg chg="modSp add mod">
        <pc:chgData name="Dario Šebalj" userId="a71eced3-786e-4eb6-80ca-f62c4fda7d06" providerId="ADAL" clId="{AB992FD3-B56D-437D-924E-C60E735CE0D0}" dt="2024-06-20T09:16:59.278" v="419" actId="207"/>
        <pc:sldMkLst>
          <pc:docMk/>
          <pc:sldMk cId="979516654" sldId="317"/>
        </pc:sldMkLst>
      </pc:sldChg>
      <pc:sldChg chg="addSp modSp new mod">
        <pc:chgData name="Dario Šebalj" userId="a71eced3-786e-4eb6-80ca-f62c4fda7d06" providerId="ADAL" clId="{AB992FD3-B56D-437D-924E-C60E735CE0D0}" dt="2024-06-20T09:18:05.045" v="458" actId="1076"/>
        <pc:sldMkLst>
          <pc:docMk/>
          <pc:sldMk cId="3195544279" sldId="318"/>
        </pc:sldMkLst>
      </pc:sldChg>
      <pc:sldChg chg="delSp modSp add mod">
        <pc:chgData name="Dario Šebalj" userId="a71eced3-786e-4eb6-80ca-f62c4fda7d06" providerId="ADAL" clId="{AB992FD3-B56D-437D-924E-C60E735CE0D0}" dt="2024-06-20T09:19:22.142" v="512" actId="207"/>
        <pc:sldMkLst>
          <pc:docMk/>
          <pc:sldMk cId="343652095" sldId="319"/>
        </pc:sldMkLst>
      </pc:sldChg>
      <pc:sldChg chg="modSp new mod">
        <pc:chgData name="Dario Šebalj" userId="a71eced3-786e-4eb6-80ca-f62c4fda7d06" providerId="ADAL" clId="{AB992FD3-B56D-437D-924E-C60E735CE0D0}" dt="2024-06-20T09:20:37.022" v="587" actId="207"/>
        <pc:sldMkLst>
          <pc:docMk/>
          <pc:sldMk cId="4146199941" sldId="320"/>
        </pc:sldMkLst>
      </pc:sldChg>
      <pc:sldChg chg="modSp new mod">
        <pc:chgData name="Dario Šebalj" userId="a71eced3-786e-4eb6-80ca-f62c4fda7d06" providerId="ADAL" clId="{AB992FD3-B56D-437D-924E-C60E735CE0D0}" dt="2024-06-20T09:21:49.678" v="628" actId="20577"/>
        <pc:sldMkLst>
          <pc:docMk/>
          <pc:sldMk cId="788797786" sldId="321"/>
        </pc:sldMkLst>
      </pc:sldChg>
      <pc:sldChg chg="modSp new mod">
        <pc:chgData name="Dario Šebalj" userId="a71eced3-786e-4eb6-80ca-f62c4fda7d06" providerId="ADAL" clId="{AB992FD3-B56D-437D-924E-C60E735CE0D0}" dt="2024-06-20T09:23:32.252" v="702" actId="27636"/>
        <pc:sldMkLst>
          <pc:docMk/>
          <pc:sldMk cId="184867668" sldId="322"/>
        </pc:sldMkLst>
      </pc:sldChg>
      <pc:sldChg chg="modSp add mod">
        <pc:chgData name="Dario Šebalj" userId="a71eced3-786e-4eb6-80ca-f62c4fda7d06" providerId="ADAL" clId="{AB992FD3-B56D-437D-924E-C60E735CE0D0}" dt="2024-06-20T09:25:43.925" v="748" actId="207"/>
        <pc:sldMkLst>
          <pc:docMk/>
          <pc:sldMk cId="2562290890" sldId="323"/>
        </pc:sldMkLst>
      </pc:sldChg>
      <pc:sldChg chg="addSp modSp new mod">
        <pc:chgData name="Dario Šebalj" userId="a71eced3-786e-4eb6-80ca-f62c4fda7d06" providerId="ADAL" clId="{AB992FD3-B56D-437D-924E-C60E735CE0D0}" dt="2024-06-20T09:28:01.932" v="892" actId="1076"/>
        <pc:sldMkLst>
          <pc:docMk/>
          <pc:sldMk cId="1953460033" sldId="324"/>
        </pc:sldMkLst>
      </pc:sldChg>
      <pc:sldChg chg="addSp modSp new mod">
        <pc:chgData name="Dario Šebalj" userId="a71eced3-786e-4eb6-80ca-f62c4fda7d06" providerId="ADAL" clId="{AB992FD3-B56D-437D-924E-C60E735CE0D0}" dt="2024-06-20T09:29:37.077" v="937" actId="1076"/>
        <pc:sldMkLst>
          <pc:docMk/>
          <pc:sldMk cId="2184035956" sldId="325"/>
        </pc:sldMkLst>
      </pc:sldChg>
      <pc:sldChg chg="modSp new mod">
        <pc:chgData name="Dario Šebalj" userId="a71eced3-786e-4eb6-80ca-f62c4fda7d06" providerId="ADAL" clId="{AB992FD3-B56D-437D-924E-C60E735CE0D0}" dt="2024-06-20T09:30:03.934" v="977" actId="207"/>
        <pc:sldMkLst>
          <pc:docMk/>
          <pc:sldMk cId="3736126062" sldId="326"/>
        </pc:sldMkLst>
      </pc:sldChg>
      <pc:sldChg chg="modSp new mod">
        <pc:chgData name="Dario Šebalj" userId="a71eced3-786e-4eb6-80ca-f62c4fda7d06" providerId="ADAL" clId="{AB992FD3-B56D-437D-924E-C60E735CE0D0}" dt="2024-06-20T09:33:14.221" v="1023" actId="207"/>
        <pc:sldMkLst>
          <pc:docMk/>
          <pc:sldMk cId="1948587278" sldId="327"/>
        </pc:sldMkLst>
      </pc:sldChg>
      <pc:sldChg chg="addSp delSp modSp new mod">
        <pc:chgData name="Dario Šebalj" userId="a71eced3-786e-4eb6-80ca-f62c4fda7d06" providerId="ADAL" clId="{AB992FD3-B56D-437D-924E-C60E735CE0D0}" dt="2024-06-20T09:35:35.197" v="1052" actId="1076"/>
        <pc:sldMkLst>
          <pc:docMk/>
          <pc:sldMk cId="3370876579" sldId="328"/>
        </pc:sldMkLst>
      </pc:sldChg>
      <pc:sldChg chg="addSp delSp modSp new mod">
        <pc:chgData name="Dario Šebalj" userId="a71eced3-786e-4eb6-80ca-f62c4fda7d06" providerId="ADAL" clId="{AB992FD3-B56D-437D-924E-C60E735CE0D0}" dt="2024-06-20T09:41:16.452" v="1224" actId="478"/>
        <pc:sldMkLst>
          <pc:docMk/>
          <pc:sldMk cId="2351708165" sldId="329"/>
        </pc:sldMkLst>
      </pc:sldChg>
      <pc:sldChg chg="modSp new mod">
        <pc:chgData name="Dario Šebalj" userId="a71eced3-786e-4eb6-80ca-f62c4fda7d06" providerId="ADAL" clId="{AB992FD3-B56D-437D-924E-C60E735CE0D0}" dt="2024-06-20T09:38:00.688" v="1106" actId="20577"/>
        <pc:sldMkLst>
          <pc:docMk/>
          <pc:sldMk cId="2700990170" sldId="330"/>
        </pc:sldMkLst>
      </pc:sldChg>
      <pc:sldChg chg="addSp modSp new mod">
        <pc:chgData name="Dario Šebalj" userId="a71eced3-786e-4eb6-80ca-f62c4fda7d06" providerId="ADAL" clId="{AB992FD3-B56D-437D-924E-C60E735CE0D0}" dt="2024-06-20T09:39:59.268" v="1170" actId="1076"/>
        <pc:sldMkLst>
          <pc:docMk/>
          <pc:sldMk cId="839122650" sldId="331"/>
        </pc:sldMkLst>
      </pc:sldChg>
      <pc:sldChg chg="modSp new mod">
        <pc:chgData name="Dario Šebalj" userId="a71eced3-786e-4eb6-80ca-f62c4fda7d06" providerId="ADAL" clId="{AB992FD3-B56D-437D-924E-C60E735CE0D0}" dt="2024-06-20T09:43:15.695" v="1306" actId="207"/>
        <pc:sldMkLst>
          <pc:docMk/>
          <pc:sldMk cId="2394391504" sldId="332"/>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Data ethics and information security</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1D1A-8A00-94B9-B9F4-C1FFBC8AAE05}"/>
              </a:ext>
            </a:extLst>
          </p:cNvPr>
          <p:cNvSpPr>
            <a:spLocks noGrp="1"/>
          </p:cNvSpPr>
          <p:nvPr>
            <p:ph type="title"/>
          </p:nvPr>
        </p:nvSpPr>
        <p:spPr/>
        <p:txBody>
          <a:bodyPr/>
          <a:lstStyle/>
          <a:p>
            <a:r>
              <a:rPr lang="hr-HR" dirty="0" err="1"/>
              <a:t>Risk</a:t>
            </a:r>
            <a:r>
              <a:rPr lang="hr-HR" dirty="0"/>
              <a:t>/</a:t>
            </a:r>
            <a:r>
              <a:rPr lang="hr-HR" dirty="0" err="1"/>
              <a:t>threats</a:t>
            </a:r>
            <a:r>
              <a:rPr lang="hr-HR" dirty="0"/>
              <a:t>/</a:t>
            </a:r>
            <a:r>
              <a:rPr lang="hr-HR" dirty="0" err="1"/>
              <a:t>vulnerability</a:t>
            </a:r>
            <a:endParaRPr lang="hr-HR" dirty="0"/>
          </a:p>
        </p:txBody>
      </p:sp>
      <p:sp>
        <p:nvSpPr>
          <p:cNvPr id="3" name="Content Placeholder 2">
            <a:extLst>
              <a:ext uri="{FF2B5EF4-FFF2-40B4-BE49-F238E27FC236}">
                <a16:creationId xmlns:a16="http://schemas.microsoft.com/office/drawing/2014/main" id="{4558F45D-D977-E965-0768-F8C2FE756E23}"/>
              </a:ext>
            </a:extLst>
          </p:cNvPr>
          <p:cNvSpPr>
            <a:spLocks noGrp="1"/>
          </p:cNvSpPr>
          <p:nvPr>
            <p:ph idx="1"/>
          </p:nvPr>
        </p:nvSpPr>
        <p:spPr/>
        <p:txBody>
          <a:bodyPr>
            <a:normAutofit/>
          </a:bodyPr>
          <a:lstStyle/>
          <a:p>
            <a:r>
              <a:rPr lang="en-US" sz="2000" dirty="0"/>
              <a:t>In information security, the concepts of risk, threat, and vulnerability are central to understanding and managing security. </a:t>
            </a:r>
            <a:endParaRPr lang="hr-HR" sz="2000" dirty="0"/>
          </a:p>
          <a:p>
            <a:r>
              <a:rPr lang="en-US" sz="2000" b="1" dirty="0">
                <a:solidFill>
                  <a:srgbClr val="1065AB"/>
                </a:solidFill>
              </a:rPr>
              <a:t>Risk</a:t>
            </a:r>
            <a:r>
              <a:rPr lang="en-US" sz="2000" dirty="0"/>
              <a:t> is the likelihood that something bad will happen to an asset. </a:t>
            </a:r>
            <a:endParaRPr lang="hr-HR" sz="2000" dirty="0"/>
          </a:p>
          <a:p>
            <a:pPr lvl="1"/>
            <a:r>
              <a:rPr lang="en-US" sz="1600" dirty="0"/>
              <a:t>In information security, risk is the probability of a harmful event affecting the confidentiality, integrity, or availability of information. </a:t>
            </a:r>
            <a:endParaRPr lang="hr-HR" sz="1600" dirty="0"/>
          </a:p>
          <a:p>
            <a:pPr lvl="1"/>
            <a:r>
              <a:rPr lang="en-US" sz="1600" dirty="0"/>
              <a:t>For example, a company might assess the risk of a cyber-attack on its network by considering both the likelihood of such an attack and the potential damage it could cause. </a:t>
            </a:r>
            <a:endParaRPr lang="hr-HR" sz="1600" dirty="0"/>
          </a:p>
          <a:p>
            <a:r>
              <a:rPr lang="hr-HR" sz="2000" b="1" dirty="0">
                <a:solidFill>
                  <a:srgbClr val="1065AB"/>
                </a:solidFill>
              </a:rPr>
              <a:t>T</a:t>
            </a:r>
            <a:r>
              <a:rPr lang="en-US" sz="2000" b="1" dirty="0" err="1">
                <a:solidFill>
                  <a:srgbClr val="1065AB"/>
                </a:solidFill>
              </a:rPr>
              <a:t>hreat</a:t>
            </a:r>
            <a:r>
              <a:rPr lang="en-US" sz="2000" dirty="0">
                <a:solidFill>
                  <a:srgbClr val="1065AB"/>
                </a:solidFill>
              </a:rPr>
              <a:t> </a:t>
            </a:r>
            <a:r>
              <a:rPr lang="en-US" sz="2000" dirty="0"/>
              <a:t>is any action that has the potential to cause harm to information systems or data.</a:t>
            </a:r>
            <a:endParaRPr lang="hr-HR" sz="2000" dirty="0"/>
          </a:p>
          <a:p>
            <a:pPr lvl="1"/>
            <a:r>
              <a:rPr lang="en-US" sz="1600" dirty="0"/>
              <a:t>Threats can be intentional, such as cyber-attacks by hackers, or unintentional, such as natural disasters or human error. </a:t>
            </a:r>
            <a:endParaRPr lang="hr-HR" sz="1600" dirty="0"/>
          </a:p>
          <a:p>
            <a:r>
              <a:rPr lang="en-US" sz="2000" b="1" dirty="0">
                <a:solidFill>
                  <a:srgbClr val="1065AB"/>
                </a:solidFill>
              </a:rPr>
              <a:t>Vulnerability</a:t>
            </a:r>
            <a:r>
              <a:rPr lang="en-US" sz="2000" dirty="0"/>
              <a:t> refers to weaknesses or gaps in a system's defenses that can be exploited by threats to cause harm. </a:t>
            </a:r>
            <a:endParaRPr lang="hr-HR" sz="2000" dirty="0"/>
          </a:p>
          <a:p>
            <a:pPr lvl="1"/>
            <a:r>
              <a:rPr lang="en-US" sz="1600" dirty="0"/>
              <a:t>These can be flaws in software, hardware, organizational processes, or human behavior </a:t>
            </a:r>
            <a:endParaRPr lang="hr-HR" sz="1600" dirty="0"/>
          </a:p>
        </p:txBody>
      </p:sp>
    </p:spTree>
    <p:extLst>
      <p:ext uri="{BB962C8B-B14F-4D97-AF65-F5344CB8AC3E}">
        <p14:creationId xmlns:p14="http://schemas.microsoft.com/office/powerpoint/2010/main" val="34365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1A16-0A1D-6712-274A-96D58B915DCC}"/>
              </a:ext>
            </a:extLst>
          </p:cNvPr>
          <p:cNvSpPr>
            <a:spLocks noGrp="1"/>
          </p:cNvSpPr>
          <p:nvPr>
            <p:ph type="title"/>
          </p:nvPr>
        </p:nvSpPr>
        <p:spPr/>
        <p:txBody>
          <a:bodyPr/>
          <a:lstStyle/>
          <a:p>
            <a:r>
              <a:rPr lang="hr-HR" dirty="0"/>
              <a:t>Data </a:t>
            </a:r>
            <a:r>
              <a:rPr lang="hr-HR" dirty="0" err="1"/>
              <a:t>breaches</a:t>
            </a:r>
            <a:endParaRPr lang="hr-HR" dirty="0"/>
          </a:p>
        </p:txBody>
      </p:sp>
      <p:sp>
        <p:nvSpPr>
          <p:cNvPr id="3" name="Content Placeholder 2">
            <a:extLst>
              <a:ext uri="{FF2B5EF4-FFF2-40B4-BE49-F238E27FC236}">
                <a16:creationId xmlns:a16="http://schemas.microsoft.com/office/drawing/2014/main" id="{C94D1900-C66E-9A94-B37A-311911B3606C}"/>
              </a:ext>
            </a:extLst>
          </p:cNvPr>
          <p:cNvSpPr>
            <a:spLocks noGrp="1"/>
          </p:cNvSpPr>
          <p:nvPr>
            <p:ph idx="1"/>
          </p:nvPr>
        </p:nvSpPr>
        <p:spPr/>
        <p:txBody>
          <a:bodyPr>
            <a:normAutofit/>
          </a:bodyPr>
          <a:lstStyle/>
          <a:p>
            <a:r>
              <a:rPr lang="en-US" sz="2000" dirty="0"/>
              <a:t>According to Fortinet (n.d.), a </a:t>
            </a:r>
            <a:r>
              <a:rPr lang="en-US" sz="2000" b="1" dirty="0">
                <a:solidFill>
                  <a:srgbClr val="1065AB"/>
                </a:solidFill>
              </a:rPr>
              <a:t>data breach </a:t>
            </a:r>
            <a:r>
              <a:rPr lang="en-US" sz="2000" dirty="0"/>
              <a:t>“is an event that results in confidential, private, protected, or sensitive information being exposed to a person not authorized to access it”. </a:t>
            </a:r>
            <a:endParaRPr lang="hr-HR" sz="2000" dirty="0"/>
          </a:p>
          <a:p>
            <a:r>
              <a:rPr lang="en-US" sz="2000" dirty="0"/>
              <a:t>These breaches can happen in various ways (Kaspersky, </a:t>
            </a:r>
            <a:r>
              <a:rPr lang="en-US" sz="2000" dirty="0" err="1"/>
              <a:t>n.d.a</a:t>
            </a:r>
            <a:r>
              <a:rPr lang="en-US" sz="2000" dirty="0"/>
              <a:t>):</a:t>
            </a:r>
          </a:p>
          <a:p>
            <a:pPr marL="914400" lvl="1" indent="-457200">
              <a:buFont typeface="+mj-lt"/>
              <a:buAutoNum type="arabicPeriod"/>
            </a:pPr>
            <a:r>
              <a:rPr lang="en-US" sz="1600" b="1" dirty="0">
                <a:solidFill>
                  <a:srgbClr val="1065AB"/>
                </a:solidFill>
              </a:rPr>
              <a:t>Accidental insider</a:t>
            </a:r>
            <a:r>
              <a:rPr lang="en-US" sz="1600" dirty="0"/>
              <a:t>: An employee unintentionally accesses sensitive information without proper authorization. For example, using a colleague's computer and viewing confidential files.</a:t>
            </a:r>
            <a:endParaRPr lang="hr-HR" sz="1600" dirty="0"/>
          </a:p>
          <a:p>
            <a:pPr marL="914400" lvl="1" indent="-457200">
              <a:buFont typeface="+mj-lt"/>
              <a:buAutoNum type="arabicPeriod"/>
            </a:pPr>
            <a:r>
              <a:rPr lang="en-US" sz="1600" b="1" dirty="0">
                <a:solidFill>
                  <a:srgbClr val="1065AB"/>
                </a:solidFill>
              </a:rPr>
              <a:t>Malicious insider</a:t>
            </a:r>
            <a:r>
              <a:rPr lang="en-US" sz="1600" dirty="0"/>
              <a:t>: An individual with authorized access intentionally misuses data for harmful purposes. This could involve stealing or leaking sensitive information.</a:t>
            </a:r>
            <a:endParaRPr lang="hr-HR" sz="1600" dirty="0"/>
          </a:p>
          <a:p>
            <a:pPr marL="914400" lvl="1" indent="-457200">
              <a:buFont typeface="+mj-lt"/>
              <a:buAutoNum type="arabicPeriod"/>
            </a:pPr>
            <a:r>
              <a:rPr lang="en-US" sz="1600" b="1" dirty="0">
                <a:solidFill>
                  <a:srgbClr val="1065AB"/>
                </a:solidFill>
              </a:rPr>
              <a:t>Lost or stolen devices</a:t>
            </a:r>
            <a:r>
              <a:rPr lang="en-US" sz="1600" dirty="0"/>
              <a:t>: Unencrypted and unsecured devices such as laptops or external drives containing sensitive data are lost or stolen, making the information vulnerable to unauthorized access.</a:t>
            </a:r>
            <a:endParaRPr lang="hr-HR" sz="1600" dirty="0"/>
          </a:p>
          <a:p>
            <a:pPr marL="914400" lvl="1" indent="-457200">
              <a:buFont typeface="+mj-lt"/>
              <a:buAutoNum type="arabicPeriod"/>
            </a:pPr>
            <a:r>
              <a:rPr lang="en-US" sz="1600" b="1" dirty="0">
                <a:solidFill>
                  <a:srgbClr val="1065AB"/>
                </a:solidFill>
              </a:rPr>
              <a:t>Malicious outside criminals</a:t>
            </a:r>
            <a:r>
              <a:rPr lang="en-US" sz="1600" dirty="0"/>
              <a:t>: Hackers use various methods to breach systems, including phishing attacks, brute force attacks, and malware. These cybercriminals exploit vulnerabilities in software, networks, and user behavior to gain access to sensitive data.</a:t>
            </a:r>
          </a:p>
          <a:p>
            <a:endParaRPr lang="hr-HR" sz="2000" dirty="0"/>
          </a:p>
        </p:txBody>
      </p:sp>
    </p:spTree>
    <p:extLst>
      <p:ext uri="{BB962C8B-B14F-4D97-AF65-F5344CB8AC3E}">
        <p14:creationId xmlns:p14="http://schemas.microsoft.com/office/powerpoint/2010/main" val="414619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3426-124A-64B2-586E-43BFCDF765AE}"/>
              </a:ext>
            </a:extLst>
          </p:cNvPr>
          <p:cNvSpPr>
            <a:spLocks noGrp="1"/>
          </p:cNvSpPr>
          <p:nvPr>
            <p:ph type="title"/>
          </p:nvPr>
        </p:nvSpPr>
        <p:spPr/>
        <p:txBody>
          <a:bodyPr/>
          <a:lstStyle/>
          <a:p>
            <a:r>
              <a:rPr lang="hr-HR" dirty="0"/>
              <a:t>Data </a:t>
            </a:r>
            <a:r>
              <a:rPr lang="hr-HR" dirty="0" err="1"/>
              <a:t>breaches</a:t>
            </a:r>
            <a:endParaRPr lang="hr-HR" dirty="0"/>
          </a:p>
        </p:txBody>
      </p:sp>
      <p:sp>
        <p:nvSpPr>
          <p:cNvPr id="3" name="Content Placeholder 2">
            <a:extLst>
              <a:ext uri="{FF2B5EF4-FFF2-40B4-BE49-F238E27FC236}">
                <a16:creationId xmlns:a16="http://schemas.microsoft.com/office/drawing/2014/main" id="{AE143703-1FD9-8A87-E7A2-232C3D4A43EE}"/>
              </a:ext>
            </a:extLst>
          </p:cNvPr>
          <p:cNvSpPr>
            <a:spLocks noGrp="1"/>
          </p:cNvSpPr>
          <p:nvPr>
            <p:ph idx="1"/>
          </p:nvPr>
        </p:nvSpPr>
        <p:spPr/>
        <p:txBody>
          <a:bodyPr>
            <a:normAutofit/>
          </a:bodyPr>
          <a:lstStyle/>
          <a:p>
            <a:r>
              <a:rPr lang="en-US" sz="2000" dirty="0"/>
              <a:t>According to Kaspersky (</a:t>
            </a:r>
            <a:r>
              <a:rPr lang="en-US" sz="2000" dirty="0" err="1"/>
              <a:t>n.d.a</a:t>
            </a:r>
            <a:r>
              <a:rPr lang="en-US" sz="2000" dirty="0"/>
              <a:t>), common methods used in data breaches include </a:t>
            </a:r>
            <a:r>
              <a:rPr lang="en-US" sz="2000" b="1" dirty="0">
                <a:solidFill>
                  <a:srgbClr val="1065AB"/>
                </a:solidFill>
              </a:rPr>
              <a:t>phishing</a:t>
            </a:r>
            <a:r>
              <a:rPr lang="en-US" sz="2000" dirty="0"/>
              <a:t>, where cybercriminals impersonate trusted entities to trick individuals into divulging sensitive information. </a:t>
            </a:r>
            <a:endParaRPr lang="hr-HR" sz="2000" dirty="0"/>
          </a:p>
          <a:p>
            <a:r>
              <a:rPr lang="en-US" sz="2000" dirty="0"/>
              <a:t>Another method is </a:t>
            </a:r>
            <a:r>
              <a:rPr lang="en-US" sz="2000" b="1" dirty="0">
                <a:solidFill>
                  <a:srgbClr val="1065AB"/>
                </a:solidFill>
              </a:rPr>
              <a:t>brute force attacks</a:t>
            </a:r>
            <a:r>
              <a:rPr lang="en-US" sz="2000" dirty="0"/>
              <a:t>, where hackers use software to repeatedly guess passwords, exploiting weak or reused credentials to gain unauthorized access to accounts. </a:t>
            </a:r>
            <a:endParaRPr lang="hr-HR" sz="2000" dirty="0"/>
          </a:p>
          <a:p>
            <a:r>
              <a:rPr lang="en-US" sz="2000" dirty="0"/>
              <a:t>Additionally, </a:t>
            </a:r>
            <a:r>
              <a:rPr lang="en-US" sz="2000" b="1" dirty="0">
                <a:solidFill>
                  <a:srgbClr val="1065AB"/>
                </a:solidFill>
              </a:rPr>
              <a:t>malware</a:t>
            </a:r>
            <a:r>
              <a:rPr lang="en-US" sz="2000" dirty="0"/>
              <a:t>, such as spyware, is used to infiltrate systems and steal data undetected. </a:t>
            </a:r>
            <a:endParaRPr lang="hr-HR" sz="2000" dirty="0"/>
          </a:p>
          <a:p>
            <a:endParaRPr lang="hr-HR" sz="2000" b="1" dirty="0">
              <a:solidFill>
                <a:srgbClr val="1065AB"/>
              </a:solidFill>
            </a:endParaRPr>
          </a:p>
          <a:p>
            <a:r>
              <a:rPr lang="en-US" sz="2000" b="1" dirty="0">
                <a:solidFill>
                  <a:srgbClr val="1065AB"/>
                </a:solidFill>
              </a:rPr>
              <a:t>Human error </a:t>
            </a:r>
            <a:r>
              <a:rPr lang="en-US" sz="2000" dirty="0"/>
              <a:t>accounts for 95% of all data breaches (</a:t>
            </a:r>
            <a:r>
              <a:rPr lang="en-US" sz="2000" dirty="0" err="1"/>
              <a:t>Cybernews</a:t>
            </a:r>
            <a:r>
              <a:rPr lang="en-US" sz="2000" dirty="0"/>
              <a:t>, 2022).</a:t>
            </a:r>
            <a:endParaRPr lang="hr-HR" sz="2000" dirty="0"/>
          </a:p>
        </p:txBody>
      </p:sp>
    </p:spTree>
    <p:extLst>
      <p:ext uri="{BB962C8B-B14F-4D97-AF65-F5344CB8AC3E}">
        <p14:creationId xmlns:p14="http://schemas.microsoft.com/office/powerpoint/2010/main" val="78879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942F-9B50-29BA-7235-803FF8A66612}"/>
              </a:ext>
            </a:extLst>
          </p:cNvPr>
          <p:cNvSpPr>
            <a:spLocks noGrp="1"/>
          </p:cNvSpPr>
          <p:nvPr>
            <p:ph type="title"/>
          </p:nvPr>
        </p:nvSpPr>
        <p:spPr/>
        <p:txBody>
          <a:bodyPr/>
          <a:lstStyle/>
          <a:p>
            <a:r>
              <a:rPr lang="hr-HR" dirty="0"/>
              <a:t>Data </a:t>
            </a:r>
            <a:r>
              <a:rPr lang="hr-HR" dirty="0" err="1"/>
              <a:t>breaches</a:t>
            </a:r>
            <a:r>
              <a:rPr lang="hr-HR" dirty="0"/>
              <a:t> - </a:t>
            </a:r>
            <a:r>
              <a:rPr lang="hr-HR" dirty="0" err="1"/>
              <a:t>examples</a:t>
            </a:r>
            <a:endParaRPr lang="hr-HR" dirty="0"/>
          </a:p>
        </p:txBody>
      </p:sp>
      <p:sp>
        <p:nvSpPr>
          <p:cNvPr id="3" name="Content Placeholder 2">
            <a:extLst>
              <a:ext uri="{FF2B5EF4-FFF2-40B4-BE49-F238E27FC236}">
                <a16:creationId xmlns:a16="http://schemas.microsoft.com/office/drawing/2014/main" id="{6376E657-0326-ED46-6B41-A3C424FA416E}"/>
              </a:ext>
            </a:extLst>
          </p:cNvPr>
          <p:cNvSpPr>
            <a:spLocks noGrp="1"/>
          </p:cNvSpPr>
          <p:nvPr>
            <p:ph idx="1"/>
          </p:nvPr>
        </p:nvSpPr>
        <p:spPr/>
        <p:txBody>
          <a:bodyPr>
            <a:normAutofit/>
          </a:bodyPr>
          <a:lstStyle/>
          <a:p>
            <a:r>
              <a:rPr lang="en-US" sz="2000" b="1" dirty="0">
                <a:solidFill>
                  <a:srgbClr val="1065AB"/>
                </a:solidFill>
              </a:rPr>
              <a:t>Yahoo (2013-2014): </a:t>
            </a:r>
            <a:r>
              <a:rPr lang="en-US" sz="2000" dirty="0"/>
              <a:t>one of the largest data breaches in history, with all </a:t>
            </a:r>
            <a:r>
              <a:rPr lang="en-US" sz="2000" b="1" dirty="0">
                <a:solidFill>
                  <a:srgbClr val="1065AB"/>
                </a:solidFill>
              </a:rPr>
              <a:t>three billion </a:t>
            </a:r>
            <a:r>
              <a:rPr lang="en-US" sz="2000" dirty="0"/>
              <a:t>of its user accounts compromised in 2013. This breach exposed names, email addresses, dates of birth, and security questions and answers. </a:t>
            </a:r>
            <a:endParaRPr lang="hr-HR" sz="2000" dirty="0"/>
          </a:p>
          <a:p>
            <a:r>
              <a:rPr lang="en-US" sz="2000" b="1" dirty="0">
                <a:solidFill>
                  <a:srgbClr val="1065AB"/>
                </a:solidFill>
              </a:rPr>
              <a:t>Marriott International (2018): </a:t>
            </a:r>
            <a:r>
              <a:rPr lang="en-US" sz="2000" dirty="0"/>
              <a:t>Marriott announced a breach affecting approximately </a:t>
            </a:r>
            <a:r>
              <a:rPr lang="en-US" sz="2000" b="1" dirty="0">
                <a:solidFill>
                  <a:srgbClr val="1065AB"/>
                </a:solidFill>
              </a:rPr>
              <a:t>500 million </a:t>
            </a:r>
            <a:r>
              <a:rPr lang="en-US" sz="2000" dirty="0"/>
              <a:t>guests. Hackers had access to the Starwood guest reservation database, exposing personal information such as names, addresses, phone numbers, email addresses, and passport numbers. </a:t>
            </a:r>
            <a:endParaRPr lang="hr-HR" sz="2000" dirty="0"/>
          </a:p>
          <a:p>
            <a:r>
              <a:rPr lang="en-US" sz="2000" b="1" dirty="0">
                <a:solidFill>
                  <a:srgbClr val="1065AB"/>
                </a:solidFill>
              </a:rPr>
              <a:t>Adult Friend Finder (2016): </a:t>
            </a:r>
            <a:r>
              <a:rPr lang="en-US" sz="2000" dirty="0"/>
              <a:t>The Adult Friend Finder breach exposed the personal information of </a:t>
            </a:r>
            <a:r>
              <a:rPr lang="en-US" sz="2000" b="1" dirty="0">
                <a:solidFill>
                  <a:srgbClr val="1065AB"/>
                </a:solidFill>
              </a:rPr>
              <a:t>412 million </a:t>
            </a:r>
            <a:r>
              <a:rPr lang="en-US" sz="2000" dirty="0"/>
              <a:t>accounts, including names, email addresses, and passwords, many of which were poorly encrypted. </a:t>
            </a:r>
            <a:endParaRPr lang="hr-HR" sz="2000" dirty="0"/>
          </a:p>
          <a:p>
            <a:r>
              <a:rPr lang="en-US" sz="2000" b="1" dirty="0" err="1">
                <a:solidFill>
                  <a:srgbClr val="1065AB"/>
                </a:solidFill>
              </a:rPr>
              <a:t>MySpace</a:t>
            </a:r>
            <a:r>
              <a:rPr lang="en-US" sz="2000" b="1" dirty="0">
                <a:solidFill>
                  <a:srgbClr val="1065AB"/>
                </a:solidFill>
              </a:rPr>
              <a:t> (2013): </a:t>
            </a:r>
            <a:r>
              <a:rPr lang="en-US" sz="2000" dirty="0"/>
              <a:t>The </a:t>
            </a:r>
            <a:r>
              <a:rPr lang="en-US" sz="2000" dirty="0" err="1"/>
              <a:t>MySpace</a:t>
            </a:r>
            <a:r>
              <a:rPr lang="en-US" sz="2000" dirty="0"/>
              <a:t> data breach, which occurred in 2013, resulted in the exposure of over </a:t>
            </a:r>
            <a:r>
              <a:rPr lang="en-US" sz="2000" b="1" dirty="0">
                <a:solidFill>
                  <a:srgbClr val="1065AB"/>
                </a:solidFill>
              </a:rPr>
              <a:t>360 million </a:t>
            </a:r>
            <a:r>
              <a:rPr lang="en-US" sz="2000" dirty="0"/>
              <a:t>user accounts. The data included names, email addresses, and passwords. </a:t>
            </a:r>
            <a:endParaRPr lang="hr-HR" sz="2000" dirty="0"/>
          </a:p>
        </p:txBody>
      </p:sp>
    </p:spTree>
    <p:extLst>
      <p:ext uri="{BB962C8B-B14F-4D97-AF65-F5344CB8AC3E}">
        <p14:creationId xmlns:p14="http://schemas.microsoft.com/office/powerpoint/2010/main" val="18486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942F-9B50-29BA-7235-803FF8A66612}"/>
              </a:ext>
            </a:extLst>
          </p:cNvPr>
          <p:cNvSpPr>
            <a:spLocks noGrp="1"/>
          </p:cNvSpPr>
          <p:nvPr>
            <p:ph type="title"/>
          </p:nvPr>
        </p:nvSpPr>
        <p:spPr/>
        <p:txBody>
          <a:bodyPr/>
          <a:lstStyle/>
          <a:p>
            <a:r>
              <a:rPr lang="hr-HR" dirty="0"/>
              <a:t>Data </a:t>
            </a:r>
            <a:r>
              <a:rPr lang="hr-HR" dirty="0" err="1"/>
              <a:t>breaches</a:t>
            </a:r>
            <a:r>
              <a:rPr lang="hr-HR" dirty="0"/>
              <a:t> - </a:t>
            </a:r>
            <a:r>
              <a:rPr lang="hr-HR" dirty="0" err="1"/>
              <a:t>examples</a:t>
            </a:r>
            <a:endParaRPr lang="hr-HR" dirty="0"/>
          </a:p>
        </p:txBody>
      </p:sp>
      <p:sp>
        <p:nvSpPr>
          <p:cNvPr id="3" name="Content Placeholder 2">
            <a:extLst>
              <a:ext uri="{FF2B5EF4-FFF2-40B4-BE49-F238E27FC236}">
                <a16:creationId xmlns:a16="http://schemas.microsoft.com/office/drawing/2014/main" id="{6376E657-0326-ED46-6B41-A3C424FA416E}"/>
              </a:ext>
            </a:extLst>
          </p:cNvPr>
          <p:cNvSpPr>
            <a:spLocks noGrp="1"/>
          </p:cNvSpPr>
          <p:nvPr>
            <p:ph idx="1"/>
          </p:nvPr>
        </p:nvSpPr>
        <p:spPr/>
        <p:txBody>
          <a:bodyPr>
            <a:normAutofit/>
          </a:bodyPr>
          <a:lstStyle/>
          <a:p>
            <a:r>
              <a:rPr lang="en-US" sz="2000" b="1" dirty="0">
                <a:solidFill>
                  <a:srgbClr val="1065AB"/>
                </a:solidFill>
              </a:rPr>
              <a:t>LinkedIn (2021): </a:t>
            </a:r>
            <a:r>
              <a:rPr lang="en-US" sz="2000" dirty="0"/>
              <a:t>In 2021, personal data of </a:t>
            </a:r>
            <a:r>
              <a:rPr lang="en-US" sz="2000" b="1" dirty="0">
                <a:solidFill>
                  <a:srgbClr val="1065AB"/>
                </a:solidFill>
              </a:rPr>
              <a:t>700 million </a:t>
            </a:r>
            <a:r>
              <a:rPr lang="en-US" sz="2000" dirty="0"/>
              <a:t>LinkedIn users was posted on a dark web forum. </a:t>
            </a:r>
            <a:endParaRPr lang="hr-HR" sz="2000" dirty="0"/>
          </a:p>
          <a:p>
            <a:r>
              <a:rPr lang="en-US" sz="2000" b="1" dirty="0">
                <a:solidFill>
                  <a:srgbClr val="1065AB"/>
                </a:solidFill>
              </a:rPr>
              <a:t>Equifax (2017): </a:t>
            </a:r>
            <a:r>
              <a:rPr lang="en-US" sz="2000" dirty="0"/>
              <a:t>This breach exposed the personal data of nearly </a:t>
            </a:r>
            <a:r>
              <a:rPr lang="en-US" sz="2000" b="1" dirty="0">
                <a:solidFill>
                  <a:srgbClr val="1065AB"/>
                </a:solidFill>
              </a:rPr>
              <a:t>148 million </a:t>
            </a:r>
            <a:r>
              <a:rPr lang="en-US" sz="2000" dirty="0"/>
              <a:t>Americans, </a:t>
            </a:r>
            <a:r>
              <a:rPr lang="en-US" sz="2000" b="1" dirty="0">
                <a:solidFill>
                  <a:srgbClr val="1065AB"/>
                </a:solidFill>
              </a:rPr>
              <a:t>15.2 million</a:t>
            </a:r>
            <a:r>
              <a:rPr lang="en-US" sz="2000" dirty="0">
                <a:solidFill>
                  <a:srgbClr val="1065AB"/>
                </a:solidFill>
              </a:rPr>
              <a:t> </a:t>
            </a:r>
            <a:r>
              <a:rPr lang="en-US" sz="2000" dirty="0"/>
              <a:t>Brits, and </a:t>
            </a:r>
            <a:r>
              <a:rPr lang="en-US" sz="2000" b="1" dirty="0">
                <a:solidFill>
                  <a:srgbClr val="1065AB"/>
                </a:solidFill>
              </a:rPr>
              <a:t>19,000</a:t>
            </a:r>
            <a:r>
              <a:rPr lang="en-US" sz="2000" b="1" dirty="0"/>
              <a:t> </a:t>
            </a:r>
            <a:r>
              <a:rPr lang="en-US" sz="2000" dirty="0"/>
              <a:t>Canadians. The stolen data included social security numbers, birth dates, and addresses, leading to an estimated $1.7 billion in costs for Equifax.</a:t>
            </a:r>
          </a:p>
          <a:p>
            <a:r>
              <a:rPr lang="en-US" sz="2000" b="1" dirty="0">
                <a:solidFill>
                  <a:srgbClr val="1065AB"/>
                </a:solidFill>
              </a:rPr>
              <a:t>eBay (2014): </a:t>
            </a:r>
            <a:r>
              <a:rPr lang="en-US" sz="2000" dirty="0"/>
              <a:t>eBay disclosed a breach that affected </a:t>
            </a:r>
            <a:r>
              <a:rPr lang="en-US" sz="2000" b="1" dirty="0">
                <a:solidFill>
                  <a:srgbClr val="1065AB"/>
                </a:solidFill>
              </a:rPr>
              <a:t>145 million </a:t>
            </a:r>
            <a:r>
              <a:rPr lang="en-US" sz="2000" dirty="0"/>
              <a:t>users. The attack originated from compromised employee login credentials, leading to the exposure of names, email addresses, physical addresses, phone numbers, and encrypted passwords. </a:t>
            </a:r>
            <a:endParaRPr lang="hr-HR" sz="2000" dirty="0"/>
          </a:p>
          <a:p>
            <a:r>
              <a:rPr lang="en-US" sz="2000" b="1" dirty="0">
                <a:solidFill>
                  <a:srgbClr val="1065AB"/>
                </a:solidFill>
              </a:rPr>
              <a:t>Target (2013): </a:t>
            </a:r>
            <a:r>
              <a:rPr lang="en-US" sz="2000" dirty="0"/>
              <a:t>A breach affecting over </a:t>
            </a:r>
            <a:r>
              <a:rPr lang="en-US" sz="2000" b="1" dirty="0">
                <a:solidFill>
                  <a:srgbClr val="1065AB"/>
                </a:solidFill>
              </a:rPr>
              <a:t>41 million </a:t>
            </a:r>
            <a:r>
              <a:rPr lang="en-US" sz="2000" dirty="0"/>
              <a:t>payment card accounts and the contact information of more than </a:t>
            </a:r>
            <a:r>
              <a:rPr lang="en-US" sz="2000" b="1" dirty="0">
                <a:solidFill>
                  <a:srgbClr val="1065AB"/>
                </a:solidFill>
              </a:rPr>
              <a:t>60 million </a:t>
            </a:r>
            <a:r>
              <a:rPr lang="en-US" sz="2000" dirty="0"/>
              <a:t>customers. Target faced substantial legal and settlement costs, including a $10 million class-action lawsuit and an $18.5 million multistate settlement.</a:t>
            </a:r>
          </a:p>
        </p:txBody>
      </p:sp>
    </p:spTree>
    <p:extLst>
      <p:ext uri="{BB962C8B-B14F-4D97-AF65-F5344CB8AC3E}">
        <p14:creationId xmlns:p14="http://schemas.microsoft.com/office/powerpoint/2010/main" val="256229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EC1B-007A-58B1-2C58-2EBB998BD6D8}"/>
              </a:ext>
            </a:extLst>
          </p:cNvPr>
          <p:cNvSpPr>
            <a:spLocks noGrp="1"/>
          </p:cNvSpPr>
          <p:nvPr>
            <p:ph type="title"/>
          </p:nvPr>
        </p:nvSpPr>
        <p:spPr/>
        <p:txBody>
          <a:bodyPr/>
          <a:lstStyle/>
          <a:p>
            <a:r>
              <a:rPr lang="hr-HR" dirty="0" err="1"/>
              <a:t>Information</a:t>
            </a:r>
            <a:r>
              <a:rPr lang="hr-HR" dirty="0"/>
              <a:t> </a:t>
            </a:r>
            <a:r>
              <a:rPr lang="hr-HR" dirty="0" err="1"/>
              <a:t>security</a:t>
            </a:r>
            <a:r>
              <a:rPr lang="hr-HR" dirty="0"/>
              <a:t> </a:t>
            </a:r>
            <a:r>
              <a:rPr lang="hr-HR" dirty="0" err="1"/>
              <a:t>threats</a:t>
            </a:r>
            <a:endParaRPr lang="hr-HR" dirty="0"/>
          </a:p>
        </p:txBody>
      </p:sp>
      <p:sp>
        <p:nvSpPr>
          <p:cNvPr id="3" name="Content Placeholder 2">
            <a:extLst>
              <a:ext uri="{FF2B5EF4-FFF2-40B4-BE49-F238E27FC236}">
                <a16:creationId xmlns:a16="http://schemas.microsoft.com/office/drawing/2014/main" id="{DB8C1240-C667-ABDC-825A-0500058DCD79}"/>
              </a:ext>
            </a:extLst>
          </p:cNvPr>
          <p:cNvSpPr>
            <a:spLocks noGrp="1"/>
          </p:cNvSpPr>
          <p:nvPr>
            <p:ph idx="1"/>
          </p:nvPr>
        </p:nvSpPr>
        <p:spPr/>
        <p:txBody>
          <a:bodyPr>
            <a:normAutofit/>
          </a:bodyPr>
          <a:lstStyle/>
          <a:p>
            <a:r>
              <a:rPr lang="en-US" sz="2000" dirty="0"/>
              <a:t>Security threat is a </a:t>
            </a:r>
            <a:r>
              <a:rPr lang="en-US" sz="2000" b="1" dirty="0">
                <a:solidFill>
                  <a:srgbClr val="1065AB"/>
                </a:solidFill>
              </a:rPr>
              <a:t>malicious act that </a:t>
            </a:r>
            <a:r>
              <a:rPr lang="en-US" sz="2000" dirty="0"/>
              <a:t>attempts to corrupt or steal data, compromise an organization's systems, or compromise the company as a whole</a:t>
            </a:r>
            <a:endParaRPr lang="hr-HR" sz="2000" dirty="0"/>
          </a:p>
          <a:p>
            <a:r>
              <a:rPr lang="hr-HR" sz="2000" b="1" dirty="0" err="1">
                <a:solidFill>
                  <a:srgbClr val="1065AB"/>
                </a:solidFill>
              </a:rPr>
              <a:t>Malware</a:t>
            </a:r>
            <a:r>
              <a:rPr lang="hr-HR" sz="2000" dirty="0"/>
              <a:t> (</a:t>
            </a:r>
            <a:r>
              <a:rPr lang="hr-HR" sz="2000" dirty="0" err="1"/>
              <a:t>malicious</a:t>
            </a:r>
            <a:r>
              <a:rPr lang="hr-HR" sz="2000" dirty="0"/>
              <a:t> software) - </a:t>
            </a:r>
            <a:r>
              <a:rPr lang="en-US" sz="2000" dirty="0"/>
              <a:t>designed to infiltrate, damage, or disable computers and networks</a:t>
            </a:r>
            <a:endParaRPr lang="hr-HR" sz="2000" dirty="0"/>
          </a:p>
          <a:p>
            <a:pPr lvl="1"/>
            <a:r>
              <a:rPr lang="hr-HR" sz="1600" b="1" dirty="0">
                <a:solidFill>
                  <a:srgbClr val="1065AB"/>
                </a:solidFill>
              </a:rPr>
              <a:t>Virus</a:t>
            </a:r>
            <a:r>
              <a:rPr lang="hr-HR" sz="1600" dirty="0"/>
              <a:t> - </a:t>
            </a:r>
            <a:r>
              <a:rPr lang="en-US" sz="1600" dirty="0"/>
              <a:t>type of malware that attaches itself to a legitimate program or file and spreads to other programs and files when the infected software is executed</a:t>
            </a:r>
            <a:endParaRPr lang="hr-HR" sz="1600" dirty="0"/>
          </a:p>
          <a:p>
            <a:pPr lvl="1"/>
            <a:r>
              <a:rPr lang="hr-HR" sz="1600" b="1" dirty="0" err="1">
                <a:solidFill>
                  <a:srgbClr val="1065AB"/>
                </a:solidFill>
              </a:rPr>
              <a:t>Worms</a:t>
            </a:r>
            <a:r>
              <a:rPr lang="hr-HR" sz="1600" dirty="0"/>
              <a:t> - </a:t>
            </a:r>
            <a:r>
              <a:rPr lang="en-US" sz="1600" dirty="0"/>
              <a:t>standalone malware that can self-replicate and spread independently across networks without needing to attach to a host program</a:t>
            </a:r>
            <a:endParaRPr lang="hr-HR" sz="1600" dirty="0"/>
          </a:p>
          <a:p>
            <a:pPr lvl="1"/>
            <a:r>
              <a:rPr lang="hr-HR" sz="1600" b="1" dirty="0">
                <a:solidFill>
                  <a:srgbClr val="1065AB"/>
                </a:solidFill>
              </a:rPr>
              <a:t>Trojan</a:t>
            </a:r>
            <a:r>
              <a:rPr lang="hr-HR" sz="1600" dirty="0"/>
              <a:t> - </a:t>
            </a:r>
            <a:r>
              <a:rPr lang="en-US" sz="1600" dirty="0"/>
              <a:t>malware disguised as legitimate software</a:t>
            </a:r>
            <a:endParaRPr lang="hr-HR" sz="1600" dirty="0"/>
          </a:p>
          <a:p>
            <a:pPr lvl="1"/>
            <a:r>
              <a:rPr lang="hr-HR" sz="1600" b="1" dirty="0" err="1">
                <a:solidFill>
                  <a:srgbClr val="1065AB"/>
                </a:solidFill>
              </a:rPr>
              <a:t>Ransomware</a:t>
            </a:r>
            <a:r>
              <a:rPr lang="hr-HR" sz="1600" dirty="0"/>
              <a:t> - </a:t>
            </a:r>
            <a:r>
              <a:rPr lang="en-US" sz="1600" dirty="0"/>
              <a:t>type of malware that encrypts the victim's data, rendering it inaccessible until a ransom is paid to the attacker</a:t>
            </a:r>
            <a:endParaRPr lang="hr-HR" sz="1600" dirty="0"/>
          </a:p>
          <a:p>
            <a:pPr lvl="1"/>
            <a:r>
              <a:rPr lang="hr-HR" sz="1600" b="1" dirty="0" err="1">
                <a:solidFill>
                  <a:srgbClr val="1065AB"/>
                </a:solidFill>
              </a:rPr>
              <a:t>Spyware</a:t>
            </a:r>
            <a:r>
              <a:rPr lang="hr-HR" sz="1600" dirty="0"/>
              <a:t> - </a:t>
            </a:r>
            <a:r>
              <a:rPr lang="en-US" sz="1600" dirty="0"/>
              <a:t>malware designed to gather information about a person or organization without their knowledge</a:t>
            </a:r>
            <a:endParaRPr lang="hr-HR" sz="1600" dirty="0"/>
          </a:p>
          <a:p>
            <a:pPr marL="457200" lvl="1" indent="0">
              <a:buNone/>
            </a:pPr>
            <a:endParaRPr lang="hr-HR" sz="1600" dirty="0"/>
          </a:p>
        </p:txBody>
      </p:sp>
      <p:pic>
        <p:nvPicPr>
          <p:cNvPr id="4" name="Picture 2" descr="Malware Detection in the Cloud Computing Era - Aquasec">
            <a:extLst>
              <a:ext uri="{FF2B5EF4-FFF2-40B4-BE49-F238E27FC236}">
                <a16:creationId xmlns:a16="http://schemas.microsoft.com/office/drawing/2014/main" id="{1875556E-F931-3969-A675-0EFA4F7CD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015" y="0"/>
            <a:ext cx="2925985" cy="173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6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C774-790D-BA33-71AC-599D75559383}"/>
              </a:ext>
            </a:extLst>
          </p:cNvPr>
          <p:cNvSpPr>
            <a:spLocks noGrp="1"/>
          </p:cNvSpPr>
          <p:nvPr>
            <p:ph type="title"/>
          </p:nvPr>
        </p:nvSpPr>
        <p:spPr/>
        <p:txBody>
          <a:bodyPr/>
          <a:lstStyle/>
          <a:p>
            <a:r>
              <a:rPr lang="hr-HR" dirty="0" err="1"/>
              <a:t>Phishing</a:t>
            </a:r>
            <a:endParaRPr lang="hr-HR" dirty="0"/>
          </a:p>
        </p:txBody>
      </p:sp>
      <p:sp>
        <p:nvSpPr>
          <p:cNvPr id="3" name="Content Placeholder 2">
            <a:extLst>
              <a:ext uri="{FF2B5EF4-FFF2-40B4-BE49-F238E27FC236}">
                <a16:creationId xmlns:a16="http://schemas.microsoft.com/office/drawing/2014/main" id="{305C2728-7BAA-218E-809F-082640481EDF}"/>
              </a:ext>
            </a:extLst>
          </p:cNvPr>
          <p:cNvSpPr>
            <a:spLocks noGrp="1"/>
          </p:cNvSpPr>
          <p:nvPr>
            <p:ph idx="1"/>
          </p:nvPr>
        </p:nvSpPr>
        <p:spPr/>
        <p:txBody>
          <a:bodyPr>
            <a:normAutofit/>
          </a:bodyPr>
          <a:lstStyle/>
          <a:p>
            <a:r>
              <a:rPr lang="en-US" sz="2000" dirty="0"/>
              <a:t>phishing attacks involve fraudulent emails, texts, calls, or websites designed to </a:t>
            </a:r>
            <a:r>
              <a:rPr lang="en-US" sz="2000" b="1" dirty="0">
                <a:solidFill>
                  <a:srgbClr val="1065AB"/>
                </a:solidFill>
              </a:rPr>
              <a:t>deceive individuals </a:t>
            </a:r>
            <a:r>
              <a:rPr lang="en-US" sz="2000" dirty="0"/>
              <a:t>into disclosing personal information or downloading malware</a:t>
            </a:r>
            <a:endParaRPr lang="hr-HR" sz="2000" dirty="0"/>
          </a:p>
          <a:p>
            <a:r>
              <a:rPr lang="en-US" sz="2000" dirty="0"/>
              <a:t>To combat phishing, organizations must use </a:t>
            </a:r>
            <a:r>
              <a:rPr lang="en-US" sz="2000" b="1" dirty="0">
                <a:solidFill>
                  <a:srgbClr val="1065AB"/>
                </a:solidFill>
              </a:rPr>
              <a:t>advanced threat detection </a:t>
            </a:r>
            <a:r>
              <a:rPr lang="en-US" sz="2000" dirty="0"/>
              <a:t>tools and provide robust employee training to recognize and respond to these scams effectively</a:t>
            </a:r>
            <a:endParaRPr lang="hr-HR" sz="2000" dirty="0"/>
          </a:p>
          <a:p>
            <a:r>
              <a:rPr lang="en-US" sz="2000" dirty="0"/>
              <a:t>Phishing is the leading cause of data breaches, accounting for </a:t>
            </a:r>
            <a:r>
              <a:rPr lang="en-US" sz="2000" b="1" dirty="0">
                <a:solidFill>
                  <a:srgbClr val="1065AB"/>
                </a:solidFill>
              </a:rPr>
              <a:t>16%</a:t>
            </a:r>
            <a:r>
              <a:rPr lang="en-US" sz="2000" dirty="0"/>
              <a:t> and costing organizations an average of </a:t>
            </a:r>
            <a:r>
              <a:rPr lang="en-US" sz="2000" b="1" dirty="0">
                <a:solidFill>
                  <a:srgbClr val="1065AB"/>
                </a:solidFill>
              </a:rPr>
              <a:t>$4.76 million per breach </a:t>
            </a:r>
            <a:r>
              <a:rPr lang="hr-HR" sz="2000" dirty="0"/>
              <a:t>(</a:t>
            </a:r>
            <a:r>
              <a:rPr lang="hr-HR" sz="2000" dirty="0" err="1"/>
              <a:t>Kosinski</a:t>
            </a:r>
            <a:r>
              <a:rPr lang="hr-HR" sz="2000" dirty="0"/>
              <a:t>, 2024)</a:t>
            </a:r>
          </a:p>
        </p:txBody>
      </p:sp>
      <p:pic>
        <p:nvPicPr>
          <p:cNvPr id="4" name="Picture 2" descr="6 sure signs someone is phishing you—besides email | Malwarebytes Labs">
            <a:extLst>
              <a:ext uri="{FF2B5EF4-FFF2-40B4-BE49-F238E27FC236}">
                <a16:creationId xmlns:a16="http://schemas.microsoft.com/office/drawing/2014/main" id="{06F74E5D-FC15-7FFB-1AAC-5A3D55990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168" y="4084449"/>
            <a:ext cx="3248064" cy="243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03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4095-1468-9B54-962D-629980AE0131}"/>
              </a:ext>
            </a:extLst>
          </p:cNvPr>
          <p:cNvSpPr>
            <a:spLocks noGrp="1"/>
          </p:cNvSpPr>
          <p:nvPr>
            <p:ph type="title"/>
          </p:nvPr>
        </p:nvSpPr>
        <p:spPr/>
        <p:txBody>
          <a:bodyPr/>
          <a:lstStyle/>
          <a:p>
            <a:r>
              <a:rPr lang="hr-HR" dirty="0" err="1"/>
              <a:t>Types</a:t>
            </a:r>
            <a:r>
              <a:rPr lang="hr-HR" dirty="0"/>
              <a:t> </a:t>
            </a:r>
            <a:r>
              <a:rPr lang="hr-HR" dirty="0" err="1"/>
              <a:t>of</a:t>
            </a:r>
            <a:r>
              <a:rPr lang="hr-HR" dirty="0"/>
              <a:t> </a:t>
            </a:r>
            <a:r>
              <a:rPr lang="hr-HR" dirty="0" err="1"/>
              <a:t>phishing</a:t>
            </a:r>
            <a:endParaRPr lang="hr-HR" dirty="0"/>
          </a:p>
        </p:txBody>
      </p:sp>
      <p:sp>
        <p:nvSpPr>
          <p:cNvPr id="3" name="Content Placeholder 2">
            <a:extLst>
              <a:ext uri="{FF2B5EF4-FFF2-40B4-BE49-F238E27FC236}">
                <a16:creationId xmlns:a16="http://schemas.microsoft.com/office/drawing/2014/main" id="{164BB0CA-355F-B51A-F599-BE95DBE4B06D}"/>
              </a:ext>
            </a:extLst>
          </p:cNvPr>
          <p:cNvSpPr>
            <a:spLocks noGrp="1"/>
          </p:cNvSpPr>
          <p:nvPr>
            <p:ph idx="1"/>
          </p:nvPr>
        </p:nvSpPr>
        <p:spPr/>
        <p:txBody>
          <a:bodyPr>
            <a:normAutofit/>
          </a:bodyPr>
          <a:lstStyle/>
          <a:p>
            <a:r>
              <a:rPr lang="en-US" sz="2000" b="1" dirty="0">
                <a:solidFill>
                  <a:srgbClr val="1065AB"/>
                </a:solidFill>
              </a:rPr>
              <a:t>Email phishing</a:t>
            </a:r>
            <a:r>
              <a:rPr lang="en-US" sz="2000" dirty="0"/>
              <a:t>: using email to steal sensitive information. Attackers may target large audiences by assuming the identity of reputable organizations.</a:t>
            </a:r>
          </a:p>
          <a:p>
            <a:r>
              <a:rPr lang="en-US" sz="2000" b="1" dirty="0">
                <a:solidFill>
                  <a:srgbClr val="1065AB"/>
                </a:solidFill>
              </a:rPr>
              <a:t>Spear phishing</a:t>
            </a:r>
            <a:r>
              <a:rPr lang="en-US" sz="2000" dirty="0"/>
              <a:t>: sending individualized emails, texts, or phone calls with the intent of gaining access to computer systems or sensitive information. When using this technique, attackers usually use data from open databases, social media, or past breaches to bolster their legitimacy.</a:t>
            </a:r>
          </a:p>
          <a:p>
            <a:r>
              <a:rPr lang="en-US" sz="2000" b="1" dirty="0">
                <a:solidFill>
                  <a:srgbClr val="1065AB"/>
                </a:solidFill>
              </a:rPr>
              <a:t>Whaling</a:t>
            </a:r>
            <a:r>
              <a:rPr lang="en-US" sz="2000" dirty="0"/>
              <a:t>: it focuses on high-ranking or senior personnel, including finance officers and chief executives. Attackers create very convincing, highly tailored communications to get sensitive data and information from a business.</a:t>
            </a:r>
          </a:p>
          <a:p>
            <a:r>
              <a:rPr lang="en-US" sz="2000" b="1" dirty="0">
                <a:solidFill>
                  <a:srgbClr val="1065AB"/>
                </a:solidFill>
              </a:rPr>
              <a:t>Vishing</a:t>
            </a:r>
            <a:r>
              <a:rPr lang="en-US" sz="2000" dirty="0"/>
              <a:t>: making phone calls or leaving voicemails under the guise of a reliable source. The goal is to get bank accounts, take advantage of personal information, and steal money.</a:t>
            </a:r>
          </a:p>
          <a:p>
            <a:endParaRPr lang="hr-HR" sz="2000" dirty="0"/>
          </a:p>
        </p:txBody>
      </p:sp>
    </p:spTree>
    <p:extLst>
      <p:ext uri="{BB962C8B-B14F-4D97-AF65-F5344CB8AC3E}">
        <p14:creationId xmlns:p14="http://schemas.microsoft.com/office/powerpoint/2010/main" val="3736126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C615-1D4F-C4E0-1E03-BD2AFEB8C1AD}"/>
              </a:ext>
            </a:extLst>
          </p:cNvPr>
          <p:cNvSpPr>
            <a:spLocks noGrp="1"/>
          </p:cNvSpPr>
          <p:nvPr>
            <p:ph type="title"/>
          </p:nvPr>
        </p:nvSpPr>
        <p:spPr/>
        <p:txBody>
          <a:bodyPr/>
          <a:lstStyle/>
          <a:p>
            <a:r>
              <a:rPr lang="hr-HR" dirty="0" err="1"/>
              <a:t>Phishing</a:t>
            </a:r>
            <a:r>
              <a:rPr lang="hr-HR" dirty="0"/>
              <a:t> </a:t>
            </a:r>
          </a:p>
        </p:txBody>
      </p:sp>
      <p:sp>
        <p:nvSpPr>
          <p:cNvPr id="3" name="Content Placeholder 2">
            <a:extLst>
              <a:ext uri="{FF2B5EF4-FFF2-40B4-BE49-F238E27FC236}">
                <a16:creationId xmlns:a16="http://schemas.microsoft.com/office/drawing/2014/main" id="{7CAF4EC6-91EA-A58A-5628-D366E5518745}"/>
              </a:ext>
            </a:extLst>
          </p:cNvPr>
          <p:cNvSpPr>
            <a:spLocks noGrp="1"/>
          </p:cNvSpPr>
          <p:nvPr>
            <p:ph idx="1"/>
          </p:nvPr>
        </p:nvSpPr>
        <p:spPr/>
        <p:txBody>
          <a:bodyPr>
            <a:normAutofit/>
          </a:bodyPr>
          <a:lstStyle/>
          <a:p>
            <a:r>
              <a:rPr lang="en-US" sz="2000" b="1" dirty="0">
                <a:solidFill>
                  <a:srgbClr val="1065AB"/>
                </a:solidFill>
              </a:rPr>
              <a:t>96% </a:t>
            </a:r>
            <a:r>
              <a:rPr lang="en-US" sz="2000" dirty="0"/>
              <a:t>of phishing attacks are carried out </a:t>
            </a:r>
            <a:r>
              <a:rPr lang="en-US" sz="2000" b="1" dirty="0">
                <a:solidFill>
                  <a:srgbClr val="1065AB"/>
                </a:solidFill>
              </a:rPr>
              <a:t>via email</a:t>
            </a:r>
            <a:endParaRPr lang="hr-HR" sz="2000" b="1" dirty="0">
              <a:solidFill>
                <a:srgbClr val="1065AB"/>
              </a:solidFill>
            </a:endParaRPr>
          </a:p>
          <a:p>
            <a:r>
              <a:rPr lang="en-US" sz="2000" b="1" dirty="0">
                <a:solidFill>
                  <a:srgbClr val="1065AB"/>
                </a:solidFill>
              </a:rPr>
              <a:t>90% of data leaks </a:t>
            </a:r>
            <a:r>
              <a:rPr lang="en-US" sz="2000" dirty="0"/>
              <a:t>are the result of phishing attacks</a:t>
            </a:r>
            <a:endParaRPr lang="hr-HR" sz="2000" dirty="0"/>
          </a:p>
          <a:p>
            <a:r>
              <a:rPr lang="en-US" sz="2000" dirty="0"/>
              <a:t>The age group that is most often "caught" is from </a:t>
            </a:r>
            <a:r>
              <a:rPr lang="en-US" sz="2000" b="1" dirty="0">
                <a:solidFill>
                  <a:srgbClr val="1065AB"/>
                </a:solidFill>
              </a:rPr>
              <a:t>18 to 24</a:t>
            </a:r>
            <a:endParaRPr lang="hr-HR" sz="2000" b="1" dirty="0">
              <a:solidFill>
                <a:srgbClr val="1065AB"/>
              </a:solidFill>
            </a:endParaRPr>
          </a:p>
          <a:p>
            <a:r>
              <a:rPr lang="en-US" sz="2000" b="1" dirty="0">
                <a:solidFill>
                  <a:srgbClr val="1065AB"/>
                </a:solidFill>
              </a:rPr>
              <a:t>The most used phishing methods</a:t>
            </a:r>
            <a:r>
              <a:rPr lang="en-US" sz="2000" dirty="0"/>
              <a:t>:</a:t>
            </a:r>
            <a:endParaRPr lang="hr-HR" sz="2000" dirty="0"/>
          </a:p>
          <a:p>
            <a:pPr lvl="1"/>
            <a:r>
              <a:rPr lang="en-US" sz="1600" b="1" dirty="0">
                <a:solidFill>
                  <a:srgbClr val="1065AB"/>
                </a:solidFill>
              </a:rPr>
              <a:t>simple request </a:t>
            </a:r>
            <a:r>
              <a:rPr lang="en-US" sz="1600" dirty="0"/>
              <a:t>to the user to (in response) send his/her sensitive data by e-mail, the sender falsely presents himself as, for example, an administrator of a Web service that needs this data for data verification, system upgrades, etc.</a:t>
            </a:r>
            <a:endParaRPr lang="hr-HR" sz="1600" dirty="0"/>
          </a:p>
          <a:p>
            <a:pPr lvl="1"/>
            <a:r>
              <a:rPr lang="en-US" sz="1600" b="1" dirty="0">
                <a:solidFill>
                  <a:srgbClr val="1065AB"/>
                </a:solidFill>
              </a:rPr>
              <a:t>malicious links</a:t>
            </a:r>
            <a:r>
              <a:rPr lang="en-US" sz="1600" dirty="0"/>
              <a:t>, often obtained in an email message, that lead the user to a malicious Web page. A malicious link can be distinguished from a legitimate one by only one letter. (</a:t>
            </a:r>
            <a:r>
              <a:rPr lang="en-US" sz="1600" dirty="0" err="1"/>
              <a:t>eg</a:t>
            </a:r>
            <a:r>
              <a:rPr lang="en-US" sz="1600" dirty="0"/>
              <a:t> cert[.]</a:t>
            </a:r>
            <a:r>
              <a:rPr lang="en-US" sz="1600" dirty="0" err="1"/>
              <a:t>hr</a:t>
            </a:r>
            <a:r>
              <a:rPr lang="en-US" sz="1600" dirty="0"/>
              <a:t> ≠ </a:t>
            </a:r>
            <a:r>
              <a:rPr lang="en-US" sz="1600" dirty="0" err="1"/>
              <a:t>certt</a:t>
            </a:r>
            <a:r>
              <a:rPr lang="en-US" sz="1600" dirty="0"/>
              <a:t>[.]</a:t>
            </a:r>
            <a:r>
              <a:rPr lang="en-US" sz="1600" dirty="0" err="1"/>
              <a:t>hr</a:t>
            </a:r>
            <a:r>
              <a:rPr lang="en-US" sz="1600" dirty="0"/>
              <a:t>)</a:t>
            </a:r>
            <a:endParaRPr lang="hr-HR" sz="1600" dirty="0"/>
          </a:p>
          <a:p>
            <a:pPr lvl="1"/>
            <a:r>
              <a:rPr lang="en-US" sz="1600" b="1" dirty="0">
                <a:solidFill>
                  <a:srgbClr val="1065AB"/>
                </a:solidFill>
              </a:rPr>
              <a:t>malicious website </a:t>
            </a:r>
            <a:r>
              <a:rPr lang="en-US" sz="1600" dirty="0"/>
              <a:t>- may look like a legitimate website (e.g. banks or online stores), but serves to collect personal data, obtain financial benefits or some other malicious action</a:t>
            </a:r>
            <a:endParaRPr lang="hr-HR" sz="1600" dirty="0"/>
          </a:p>
          <a:p>
            <a:pPr lvl="1"/>
            <a:r>
              <a:rPr lang="en-US" sz="1600" dirty="0"/>
              <a:t>a </a:t>
            </a:r>
            <a:r>
              <a:rPr lang="en-US" sz="1600" b="1" dirty="0">
                <a:solidFill>
                  <a:srgbClr val="1065AB"/>
                </a:solidFill>
              </a:rPr>
              <a:t>malicious pop-up window </a:t>
            </a:r>
            <a:r>
              <a:rPr lang="en-US" sz="1600" dirty="0"/>
              <a:t>on legitimate websites ("pop-up" of a malicious pop-up window with fields for entering confidential data).</a:t>
            </a:r>
            <a:endParaRPr lang="hr-HR" sz="1600" dirty="0"/>
          </a:p>
        </p:txBody>
      </p:sp>
    </p:spTree>
    <p:extLst>
      <p:ext uri="{BB962C8B-B14F-4D97-AF65-F5344CB8AC3E}">
        <p14:creationId xmlns:p14="http://schemas.microsoft.com/office/powerpoint/2010/main" val="194858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8F10-A33D-03D4-2580-6E2AC4854227}"/>
              </a:ext>
            </a:extLst>
          </p:cNvPr>
          <p:cNvSpPr>
            <a:spLocks noGrp="1"/>
          </p:cNvSpPr>
          <p:nvPr>
            <p:ph type="title"/>
          </p:nvPr>
        </p:nvSpPr>
        <p:spPr/>
        <p:txBody>
          <a:bodyPr/>
          <a:lstStyle/>
          <a:p>
            <a:r>
              <a:rPr lang="hr-HR" dirty="0" err="1"/>
              <a:t>Phishing</a:t>
            </a:r>
            <a:r>
              <a:rPr lang="hr-HR" dirty="0"/>
              <a:t> - </a:t>
            </a:r>
            <a:r>
              <a:rPr lang="hr-HR" dirty="0" err="1"/>
              <a:t>examples</a:t>
            </a:r>
            <a:endParaRPr lang="hr-HR" dirty="0"/>
          </a:p>
        </p:txBody>
      </p:sp>
      <p:pic>
        <p:nvPicPr>
          <p:cNvPr id="5" name="Picture 4">
            <a:extLst>
              <a:ext uri="{FF2B5EF4-FFF2-40B4-BE49-F238E27FC236}">
                <a16:creationId xmlns:a16="http://schemas.microsoft.com/office/drawing/2014/main" id="{695823FF-3C1E-2C22-2E01-CCE96D3D5498}"/>
              </a:ext>
            </a:extLst>
          </p:cNvPr>
          <p:cNvPicPr>
            <a:picLocks noChangeAspect="1"/>
          </p:cNvPicPr>
          <p:nvPr/>
        </p:nvPicPr>
        <p:blipFill>
          <a:blip r:embed="rId2"/>
          <a:stretch>
            <a:fillRect/>
          </a:stretch>
        </p:blipFill>
        <p:spPr>
          <a:xfrm>
            <a:off x="1712879" y="1910287"/>
            <a:ext cx="8766242" cy="3037426"/>
          </a:xfrm>
          <a:prstGeom prst="rect">
            <a:avLst/>
          </a:prstGeom>
        </p:spPr>
      </p:pic>
    </p:spTree>
    <p:extLst>
      <p:ext uri="{BB962C8B-B14F-4D97-AF65-F5344CB8AC3E}">
        <p14:creationId xmlns:p14="http://schemas.microsoft.com/office/powerpoint/2010/main" val="337087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HR" sz="2000" dirty="0" err="1"/>
              <a:t>The</a:t>
            </a:r>
            <a:r>
              <a:rPr lang="hr-HR" sz="2000" dirty="0"/>
              <a:t> </a:t>
            </a:r>
            <a:r>
              <a:rPr lang="hr-HR" sz="2000" dirty="0" err="1"/>
              <a:t>importance</a:t>
            </a:r>
            <a:r>
              <a:rPr lang="hr-HR" sz="2000" dirty="0"/>
              <a:t> </a:t>
            </a:r>
            <a:r>
              <a:rPr lang="hr-HR" sz="2000" dirty="0" err="1"/>
              <a:t>of</a:t>
            </a:r>
            <a:r>
              <a:rPr lang="hr-HR" sz="2000" dirty="0"/>
              <a:t> data </a:t>
            </a:r>
            <a:r>
              <a:rPr lang="hr-HR" sz="2000" dirty="0" err="1"/>
              <a:t>ethics</a:t>
            </a:r>
            <a:endParaRPr lang="hr-HR" sz="2000" dirty="0"/>
          </a:p>
          <a:p>
            <a:r>
              <a:rPr lang="hr-HR" sz="2000" dirty="0"/>
              <a:t>Fundamentals </a:t>
            </a:r>
            <a:r>
              <a:rPr lang="hr-HR" sz="2000" dirty="0" err="1"/>
              <a:t>of</a:t>
            </a:r>
            <a:r>
              <a:rPr lang="hr-HR" sz="2000" dirty="0"/>
              <a:t> </a:t>
            </a:r>
            <a:r>
              <a:rPr lang="hr-HR" sz="2000" dirty="0" err="1"/>
              <a:t>information</a:t>
            </a:r>
            <a:r>
              <a:rPr lang="hr-HR" sz="2000" dirty="0"/>
              <a:t> </a:t>
            </a:r>
            <a:r>
              <a:rPr lang="hr-HR" sz="2000" dirty="0" err="1"/>
              <a:t>security</a:t>
            </a:r>
            <a:endParaRPr lang="hr-HR" sz="2000" dirty="0"/>
          </a:p>
          <a:p>
            <a:r>
              <a:rPr lang="hr-HR" sz="2000" dirty="0"/>
              <a:t>Data </a:t>
            </a:r>
            <a:r>
              <a:rPr lang="hr-HR" sz="2000" dirty="0" err="1"/>
              <a:t>breaches</a:t>
            </a:r>
            <a:endParaRPr lang="hr-HR" sz="2000" dirty="0"/>
          </a:p>
          <a:p>
            <a:r>
              <a:rPr lang="hr-HR" sz="2000" dirty="0" err="1"/>
              <a:t>Information</a:t>
            </a:r>
            <a:r>
              <a:rPr lang="hr-HR" sz="2000" dirty="0"/>
              <a:t> </a:t>
            </a:r>
            <a:r>
              <a:rPr lang="hr-HR" sz="2000" dirty="0" err="1"/>
              <a:t>security</a:t>
            </a:r>
            <a:r>
              <a:rPr lang="hr-HR" sz="2000" dirty="0"/>
              <a:t> </a:t>
            </a:r>
            <a:r>
              <a:rPr lang="hr-HR" sz="2000" dirty="0" err="1"/>
              <a:t>threats</a:t>
            </a:r>
            <a:endParaRPr lang="hr-HR" sz="2000" dirty="0"/>
          </a:p>
          <a:p>
            <a:r>
              <a:rPr lang="hr-HR" sz="2000" dirty="0" err="1"/>
              <a:t>Information</a:t>
            </a:r>
            <a:r>
              <a:rPr lang="hr-HR" sz="2000" dirty="0"/>
              <a:t> </a:t>
            </a:r>
            <a:r>
              <a:rPr lang="hr-HR" sz="2000" dirty="0" err="1"/>
              <a:t>security</a:t>
            </a:r>
            <a:r>
              <a:rPr lang="hr-HR" sz="2000" dirty="0"/>
              <a:t> </a:t>
            </a:r>
            <a:r>
              <a:rPr lang="hr-HR" sz="2000" dirty="0" err="1"/>
              <a:t>recommendations</a:t>
            </a:r>
            <a:r>
              <a:rPr lang="hr-HR" sz="2000" dirty="0"/>
              <a:t> </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B4E7-7EAC-8E1D-1AB5-390CB5931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2EEA8-67FB-1FD8-9F22-A09A129E8AD1}"/>
              </a:ext>
            </a:extLst>
          </p:cNvPr>
          <p:cNvSpPr>
            <a:spLocks noGrp="1"/>
          </p:cNvSpPr>
          <p:nvPr>
            <p:ph type="title"/>
          </p:nvPr>
        </p:nvSpPr>
        <p:spPr/>
        <p:txBody>
          <a:bodyPr/>
          <a:lstStyle/>
          <a:p>
            <a:r>
              <a:rPr lang="hr-HR" dirty="0" err="1"/>
              <a:t>Phishing</a:t>
            </a:r>
            <a:r>
              <a:rPr lang="hr-HR" dirty="0"/>
              <a:t> - </a:t>
            </a:r>
            <a:r>
              <a:rPr lang="hr-HR" dirty="0" err="1"/>
              <a:t>examples</a:t>
            </a:r>
            <a:endParaRPr lang="hr-HR" dirty="0"/>
          </a:p>
        </p:txBody>
      </p:sp>
      <p:pic>
        <p:nvPicPr>
          <p:cNvPr id="4" name="Picture 2">
            <a:extLst>
              <a:ext uri="{FF2B5EF4-FFF2-40B4-BE49-F238E27FC236}">
                <a16:creationId xmlns:a16="http://schemas.microsoft.com/office/drawing/2014/main" id="{40C5776B-66E5-4892-A033-2F4409CF4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547" y="1260391"/>
            <a:ext cx="4483270" cy="559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92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D146-8B9F-0052-E712-3EAF2481E3FE}"/>
              </a:ext>
            </a:extLst>
          </p:cNvPr>
          <p:cNvSpPr>
            <a:spLocks noGrp="1"/>
          </p:cNvSpPr>
          <p:nvPr>
            <p:ph type="title"/>
          </p:nvPr>
        </p:nvSpPr>
        <p:spPr/>
        <p:txBody>
          <a:bodyPr/>
          <a:lstStyle/>
          <a:p>
            <a:r>
              <a:rPr lang="hr-HR" dirty="0" err="1"/>
              <a:t>Other</a:t>
            </a:r>
            <a:r>
              <a:rPr lang="hr-HR" dirty="0"/>
              <a:t> </a:t>
            </a:r>
            <a:r>
              <a:rPr lang="hr-HR" dirty="0" err="1"/>
              <a:t>types</a:t>
            </a:r>
            <a:r>
              <a:rPr lang="hr-HR" dirty="0"/>
              <a:t> </a:t>
            </a:r>
            <a:r>
              <a:rPr lang="hr-HR" dirty="0" err="1"/>
              <a:t>of</a:t>
            </a:r>
            <a:r>
              <a:rPr lang="hr-HR" dirty="0"/>
              <a:t> </a:t>
            </a:r>
            <a:r>
              <a:rPr lang="hr-HR" dirty="0" err="1"/>
              <a:t>threats</a:t>
            </a:r>
            <a:endParaRPr lang="hr-HR" dirty="0"/>
          </a:p>
        </p:txBody>
      </p:sp>
      <p:sp>
        <p:nvSpPr>
          <p:cNvPr id="3" name="Content Placeholder 2">
            <a:extLst>
              <a:ext uri="{FF2B5EF4-FFF2-40B4-BE49-F238E27FC236}">
                <a16:creationId xmlns:a16="http://schemas.microsoft.com/office/drawing/2014/main" id="{38B7FF13-9EBF-B69E-A415-885937AFCC08}"/>
              </a:ext>
            </a:extLst>
          </p:cNvPr>
          <p:cNvSpPr>
            <a:spLocks noGrp="1"/>
          </p:cNvSpPr>
          <p:nvPr>
            <p:ph idx="1"/>
          </p:nvPr>
        </p:nvSpPr>
        <p:spPr/>
        <p:txBody>
          <a:bodyPr>
            <a:normAutofit/>
          </a:bodyPr>
          <a:lstStyle/>
          <a:p>
            <a:r>
              <a:rPr lang="en-US" sz="2000" b="1" dirty="0">
                <a:solidFill>
                  <a:srgbClr val="1065AB"/>
                </a:solidFill>
              </a:rPr>
              <a:t>Insider threats </a:t>
            </a:r>
            <a:r>
              <a:rPr lang="en-US" sz="2000" dirty="0"/>
              <a:t>are security risks that originate from within the organization. </a:t>
            </a:r>
            <a:endParaRPr lang="hr-HR" sz="2000" dirty="0"/>
          </a:p>
          <a:p>
            <a:pPr lvl="1"/>
            <a:r>
              <a:rPr lang="en-US" sz="1600" dirty="0"/>
              <a:t>They can be employees, contractors, or business partners who have access to the organization’s systems and data. </a:t>
            </a:r>
            <a:endParaRPr lang="hr-HR" sz="1600" dirty="0"/>
          </a:p>
          <a:p>
            <a:pPr lvl="1"/>
            <a:r>
              <a:rPr lang="en-US" sz="1600" dirty="0"/>
              <a:t>These threats can be particularly dangerous because insiders often have legitimate access to sensitive information and systems, making their malicious activities harder to detect </a:t>
            </a:r>
            <a:endParaRPr lang="hr-HR" sz="1600" dirty="0"/>
          </a:p>
          <a:p>
            <a:r>
              <a:rPr lang="en-US" sz="2000" b="1" dirty="0">
                <a:solidFill>
                  <a:srgbClr val="1065AB"/>
                </a:solidFill>
              </a:rPr>
              <a:t>Distributed Denial-of-Service (DDoS) attacks</a:t>
            </a:r>
            <a:endParaRPr lang="hr-HR" sz="2000" dirty="0"/>
          </a:p>
          <a:p>
            <a:pPr lvl="1"/>
            <a:r>
              <a:rPr lang="en-US" sz="1600" dirty="0"/>
              <a:t>They aim to disrupt the normal traffic of a targeted server, service, or network by overwhelming it with a flood of internet traffic. </a:t>
            </a:r>
            <a:endParaRPr lang="hr-HR" sz="1600" dirty="0"/>
          </a:p>
          <a:p>
            <a:pPr lvl="1"/>
            <a:r>
              <a:rPr lang="en-US" sz="1600" dirty="0"/>
              <a:t>This is achieved by using multiple compromised computer systems as sources of attack traffic. </a:t>
            </a:r>
            <a:endParaRPr lang="hr-HR" sz="1600" dirty="0"/>
          </a:p>
          <a:p>
            <a:pPr lvl="1"/>
            <a:r>
              <a:rPr lang="en-US" sz="1600" dirty="0"/>
              <a:t>When these devices, often distributed globally, simultaneously send numerous requests to the target, they consume its available bandwidth and resources, leading to service outages and preventing legitimate users from accessing the service </a:t>
            </a:r>
            <a:endParaRPr lang="hr-HR" sz="1600" dirty="0"/>
          </a:p>
          <a:p>
            <a:endParaRPr lang="hr-HR" sz="2000" dirty="0"/>
          </a:p>
        </p:txBody>
      </p:sp>
    </p:spTree>
    <p:extLst>
      <p:ext uri="{BB962C8B-B14F-4D97-AF65-F5344CB8AC3E}">
        <p14:creationId xmlns:p14="http://schemas.microsoft.com/office/powerpoint/2010/main" val="2700990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D38E-C6F9-281C-E40A-2A62F1C77F1D}"/>
              </a:ext>
            </a:extLst>
          </p:cNvPr>
          <p:cNvSpPr>
            <a:spLocks noGrp="1"/>
          </p:cNvSpPr>
          <p:nvPr>
            <p:ph type="title"/>
          </p:nvPr>
        </p:nvSpPr>
        <p:spPr/>
        <p:txBody>
          <a:bodyPr/>
          <a:lstStyle/>
          <a:p>
            <a:r>
              <a:rPr lang="hr-HR" dirty="0"/>
              <a:t>White </a:t>
            </a:r>
            <a:r>
              <a:rPr lang="hr-HR" dirty="0" err="1"/>
              <a:t>hat</a:t>
            </a:r>
            <a:r>
              <a:rPr lang="hr-HR" dirty="0"/>
              <a:t> vs. Black </a:t>
            </a:r>
            <a:r>
              <a:rPr lang="hr-HR" dirty="0" err="1"/>
              <a:t>hat</a:t>
            </a:r>
            <a:r>
              <a:rPr lang="hr-HR" dirty="0"/>
              <a:t> </a:t>
            </a:r>
            <a:r>
              <a:rPr lang="hr-HR" dirty="0" err="1"/>
              <a:t>hackers</a:t>
            </a:r>
            <a:endParaRPr lang="hr-HR" dirty="0"/>
          </a:p>
        </p:txBody>
      </p:sp>
      <p:sp>
        <p:nvSpPr>
          <p:cNvPr id="3" name="Content Placeholder 2">
            <a:extLst>
              <a:ext uri="{FF2B5EF4-FFF2-40B4-BE49-F238E27FC236}">
                <a16:creationId xmlns:a16="http://schemas.microsoft.com/office/drawing/2014/main" id="{AF3DE3A2-EC15-2D6E-895C-0C796E634276}"/>
              </a:ext>
            </a:extLst>
          </p:cNvPr>
          <p:cNvSpPr>
            <a:spLocks noGrp="1"/>
          </p:cNvSpPr>
          <p:nvPr>
            <p:ph idx="1"/>
          </p:nvPr>
        </p:nvSpPr>
        <p:spPr/>
        <p:txBody>
          <a:bodyPr>
            <a:normAutofit/>
          </a:bodyPr>
          <a:lstStyle/>
          <a:p>
            <a:r>
              <a:rPr lang="en-US" sz="2000" dirty="0"/>
              <a:t>Internet security threats are closely tied to the actions of </a:t>
            </a:r>
            <a:r>
              <a:rPr lang="en-US" sz="2000" b="1" dirty="0">
                <a:solidFill>
                  <a:srgbClr val="1065AB"/>
                </a:solidFill>
              </a:rPr>
              <a:t>hackers</a:t>
            </a:r>
            <a:r>
              <a:rPr lang="en-US" sz="2000" dirty="0"/>
              <a:t>, who exploit vulnerabilities in systems for various malicious purposes</a:t>
            </a:r>
            <a:endParaRPr lang="hr-HR" sz="2000" dirty="0"/>
          </a:p>
          <a:p>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r>
              <a:rPr lang="en-US" sz="2000" dirty="0">
                <a:effectLst/>
                <a:latin typeface="Tahoma" panose="020B0604030504040204" pitchFamily="34" charset="0"/>
                <a:ea typeface="Calibri" panose="020F0502020204030204" pitchFamily="34" charset="0"/>
                <a:cs typeface="Times New Roman" panose="02020603050405020304" pitchFamily="18" charset="0"/>
              </a:rPr>
              <a:t>Two primary categories are </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white hat hackers </a:t>
            </a:r>
            <a:r>
              <a:rPr lang="en-US" sz="2000" dirty="0">
                <a:effectLst/>
                <a:latin typeface="Tahoma" panose="020B0604030504040204" pitchFamily="34" charset="0"/>
                <a:ea typeface="Calibri" panose="020F0502020204030204" pitchFamily="34" charset="0"/>
                <a:cs typeface="Times New Roman" panose="02020603050405020304" pitchFamily="18" charset="0"/>
              </a:rPr>
              <a:t>and </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black hat hackers</a:t>
            </a:r>
            <a:endParaRPr lang="hr-HR"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en-US" sz="2000" b="1" dirty="0">
                <a:solidFill>
                  <a:srgbClr val="1065AB"/>
                </a:solidFill>
              </a:rPr>
              <a:t>White hat hackers</a:t>
            </a:r>
            <a:r>
              <a:rPr lang="en-US" sz="2000" dirty="0"/>
              <a:t>, also known as ethical hackers, use their skills for defensive purposes. </a:t>
            </a:r>
            <a:endParaRPr lang="hr-HR" sz="2000" dirty="0"/>
          </a:p>
          <a:p>
            <a:pPr lvl="1"/>
            <a:r>
              <a:rPr lang="en-US" sz="1800" dirty="0"/>
              <a:t>They work to protect organizations from cyber threats by identifying and fixing security vulnerabilities before malicious hackers can exploit them. </a:t>
            </a:r>
            <a:endParaRPr lang="hr-HR" sz="1800" dirty="0"/>
          </a:p>
          <a:p>
            <a:r>
              <a:rPr lang="en-US" sz="2000" b="1" dirty="0">
                <a:solidFill>
                  <a:srgbClr val="1065AB"/>
                </a:solidFill>
              </a:rPr>
              <a:t>Black hat hackers</a:t>
            </a:r>
            <a:r>
              <a:rPr lang="en-US" sz="2000" dirty="0"/>
              <a:t>, in contrast, engage in illegal activities with malicious intent. </a:t>
            </a:r>
            <a:endParaRPr lang="hr-HR" sz="2000" dirty="0"/>
          </a:p>
          <a:p>
            <a:pPr lvl="1"/>
            <a:r>
              <a:rPr lang="en-US" sz="1800" dirty="0"/>
              <a:t>They exploit security vulnerabilities for personal gain, which can include stealing data, spreading malware, or causing disruptions.</a:t>
            </a:r>
            <a:endParaRPr lang="hr-HR" sz="1800" dirty="0"/>
          </a:p>
        </p:txBody>
      </p:sp>
      <p:pic>
        <p:nvPicPr>
          <p:cNvPr id="1026" name="Picture 2" descr="White Hat, Black Hat. The word hack (the root of the word… | by Guy  Perelmuter | Medium">
            <a:extLst>
              <a:ext uri="{FF2B5EF4-FFF2-40B4-BE49-F238E27FC236}">
                <a16:creationId xmlns:a16="http://schemas.microsoft.com/office/drawing/2014/main" id="{9F95D3FC-1EC1-9A0C-B877-9A6C59E98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297" y="0"/>
            <a:ext cx="2904703" cy="152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2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BE32-4BA2-D3A8-2CA4-CA6BFD1B9D36}"/>
              </a:ext>
            </a:extLst>
          </p:cNvPr>
          <p:cNvSpPr>
            <a:spLocks noGrp="1"/>
          </p:cNvSpPr>
          <p:nvPr>
            <p:ph type="title"/>
          </p:nvPr>
        </p:nvSpPr>
        <p:spPr/>
        <p:txBody>
          <a:bodyPr/>
          <a:lstStyle/>
          <a:p>
            <a:r>
              <a:rPr lang="en-US" dirty="0"/>
              <a:t>Time it takes a hacker to brute force a password in 2024</a:t>
            </a:r>
            <a:endParaRPr lang="hr-HR" dirty="0"/>
          </a:p>
        </p:txBody>
      </p:sp>
      <p:pic>
        <p:nvPicPr>
          <p:cNvPr id="4" name="Content Placeholder 4" descr="A screen shot of a computer&#10;&#10;Description automatically generated">
            <a:extLst>
              <a:ext uri="{FF2B5EF4-FFF2-40B4-BE49-F238E27FC236}">
                <a16:creationId xmlns:a16="http://schemas.microsoft.com/office/drawing/2014/main" id="{37BA990C-96DA-1D89-15F9-568213E0D058}"/>
              </a:ext>
            </a:extLst>
          </p:cNvPr>
          <p:cNvPicPr>
            <a:picLocks noChangeAspect="1"/>
          </p:cNvPicPr>
          <p:nvPr/>
        </p:nvPicPr>
        <p:blipFill rotWithShape="1">
          <a:blip r:embed="rId2">
            <a:extLst>
              <a:ext uri="{28A0092B-C50C-407E-A947-70E740481C1C}">
                <a14:useLocalDpi xmlns:a14="http://schemas.microsoft.com/office/drawing/2010/main" val="0"/>
              </a:ext>
            </a:extLst>
          </a:blip>
          <a:srcRect b="16720"/>
          <a:stretch/>
        </p:blipFill>
        <p:spPr>
          <a:xfrm>
            <a:off x="1931017" y="1825625"/>
            <a:ext cx="9100429" cy="3999390"/>
          </a:xfrm>
          <a:prstGeom prst="rect">
            <a:avLst/>
          </a:prstGeom>
        </p:spPr>
      </p:pic>
      <p:sp>
        <p:nvSpPr>
          <p:cNvPr id="5" name="TextBox 4">
            <a:extLst>
              <a:ext uri="{FF2B5EF4-FFF2-40B4-BE49-F238E27FC236}">
                <a16:creationId xmlns:a16="http://schemas.microsoft.com/office/drawing/2014/main" id="{8C1F541B-AD3E-7518-3A89-ECC5097F31D0}"/>
              </a:ext>
            </a:extLst>
          </p:cNvPr>
          <p:cNvSpPr txBox="1"/>
          <p:nvPr/>
        </p:nvSpPr>
        <p:spPr>
          <a:xfrm>
            <a:off x="719091" y="6168972"/>
            <a:ext cx="5868140" cy="523220"/>
          </a:xfrm>
          <a:prstGeom prst="rect">
            <a:avLst/>
          </a:prstGeom>
          <a:noFill/>
        </p:spPr>
        <p:txBody>
          <a:bodyPr wrap="square" rtlCol="0">
            <a:spAutoFit/>
          </a:bodyPr>
          <a:lstStyle/>
          <a:p>
            <a:r>
              <a:rPr lang="hr-HR" sz="1400" dirty="0" err="1">
                <a:solidFill>
                  <a:schemeClr val="bg1">
                    <a:lumMod val="50000"/>
                  </a:schemeClr>
                </a:solidFill>
              </a:rPr>
              <a:t>Source</a:t>
            </a:r>
            <a:r>
              <a:rPr lang="hr-HR" sz="1400" dirty="0">
                <a:solidFill>
                  <a:schemeClr val="bg1">
                    <a:lumMod val="50000"/>
                  </a:schemeClr>
                </a:solidFill>
              </a:rPr>
              <a:t>: https://www.hivesystems.com/blog/are-your-passwords-in-the-green?utm_source=tabletext</a:t>
            </a:r>
          </a:p>
        </p:txBody>
      </p:sp>
    </p:spTree>
    <p:extLst>
      <p:ext uri="{BB962C8B-B14F-4D97-AF65-F5344CB8AC3E}">
        <p14:creationId xmlns:p14="http://schemas.microsoft.com/office/powerpoint/2010/main" val="235170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5EC8-C11E-E668-BDD4-F1D70082431C}"/>
              </a:ext>
            </a:extLst>
          </p:cNvPr>
          <p:cNvSpPr>
            <a:spLocks noGrp="1"/>
          </p:cNvSpPr>
          <p:nvPr>
            <p:ph type="title"/>
          </p:nvPr>
        </p:nvSpPr>
        <p:spPr/>
        <p:txBody>
          <a:bodyPr/>
          <a:lstStyle/>
          <a:p>
            <a:r>
              <a:rPr lang="hr-HR" dirty="0" err="1"/>
              <a:t>Information</a:t>
            </a:r>
            <a:r>
              <a:rPr lang="hr-HR" dirty="0"/>
              <a:t> </a:t>
            </a:r>
            <a:r>
              <a:rPr lang="hr-HR" dirty="0" err="1"/>
              <a:t>security</a:t>
            </a:r>
            <a:r>
              <a:rPr lang="hr-HR" dirty="0"/>
              <a:t> </a:t>
            </a:r>
            <a:r>
              <a:rPr lang="hr-HR" dirty="0" err="1"/>
              <a:t>recommendations</a:t>
            </a:r>
            <a:endParaRPr lang="hr-HR" dirty="0"/>
          </a:p>
        </p:txBody>
      </p:sp>
      <p:sp>
        <p:nvSpPr>
          <p:cNvPr id="3" name="Content Placeholder 2">
            <a:extLst>
              <a:ext uri="{FF2B5EF4-FFF2-40B4-BE49-F238E27FC236}">
                <a16:creationId xmlns:a16="http://schemas.microsoft.com/office/drawing/2014/main" id="{0A3064FD-5D6E-5146-7209-6DE172744CB4}"/>
              </a:ext>
            </a:extLst>
          </p:cNvPr>
          <p:cNvSpPr>
            <a:spLocks noGrp="1"/>
          </p:cNvSpPr>
          <p:nvPr>
            <p:ph idx="1"/>
          </p:nvPr>
        </p:nvSpPr>
        <p:spPr/>
        <p:txBody>
          <a:bodyPr>
            <a:normAutofit/>
          </a:bodyPr>
          <a:lstStyle/>
          <a:p>
            <a:r>
              <a:rPr lang="en-US" sz="2000" dirty="0"/>
              <a:t>Use</a:t>
            </a:r>
            <a:r>
              <a:rPr lang="en-US" sz="2000" b="1" dirty="0">
                <a:solidFill>
                  <a:srgbClr val="1065AB"/>
                </a:solidFill>
              </a:rPr>
              <a:t> strong passwords</a:t>
            </a:r>
            <a:endParaRPr lang="hr-HR" sz="2000" b="1" dirty="0">
              <a:solidFill>
                <a:srgbClr val="1065AB"/>
              </a:solidFill>
            </a:endParaRPr>
          </a:p>
          <a:p>
            <a:r>
              <a:rPr lang="en-US" sz="2000" dirty="0"/>
              <a:t>If possible, </a:t>
            </a:r>
            <a:r>
              <a:rPr lang="en-US" sz="2000" b="1" dirty="0">
                <a:solidFill>
                  <a:srgbClr val="1065AB"/>
                </a:solidFill>
              </a:rPr>
              <a:t>enable multi-factor authentication (MFA)</a:t>
            </a:r>
            <a:endParaRPr lang="hr-HR" sz="2000" b="1" dirty="0">
              <a:solidFill>
                <a:srgbClr val="1065AB"/>
              </a:solidFill>
            </a:endParaRPr>
          </a:p>
          <a:p>
            <a:r>
              <a:rPr lang="en-US" sz="2000" dirty="0"/>
              <a:t>Keep</a:t>
            </a:r>
            <a:r>
              <a:rPr lang="en-US" sz="2000" b="1" dirty="0">
                <a:solidFill>
                  <a:srgbClr val="1065AB"/>
                </a:solidFill>
              </a:rPr>
              <a:t> software update</a:t>
            </a:r>
            <a:r>
              <a:rPr lang="hr-HR" sz="2000" b="1" dirty="0">
                <a:solidFill>
                  <a:srgbClr val="1065AB"/>
                </a:solidFill>
              </a:rPr>
              <a:t>d</a:t>
            </a:r>
            <a:endParaRPr lang="en-US" sz="2000" dirty="0">
              <a:solidFill>
                <a:srgbClr val="1065AB"/>
              </a:solidFill>
            </a:endParaRPr>
          </a:p>
          <a:p>
            <a:r>
              <a:rPr lang="en-US" sz="2000" dirty="0"/>
              <a:t>Be aware of </a:t>
            </a:r>
            <a:r>
              <a:rPr lang="en-US" sz="2000" b="1" dirty="0">
                <a:solidFill>
                  <a:srgbClr val="1065AB"/>
                </a:solidFill>
              </a:rPr>
              <a:t>phishing scams</a:t>
            </a:r>
            <a:endParaRPr lang="hr-HR" sz="2000" b="1" dirty="0">
              <a:solidFill>
                <a:srgbClr val="1065AB"/>
              </a:solidFill>
            </a:endParaRPr>
          </a:p>
          <a:p>
            <a:r>
              <a:rPr lang="en-US" sz="2000" dirty="0"/>
              <a:t>Use</a:t>
            </a:r>
            <a:r>
              <a:rPr lang="en-US" sz="2000" b="1" dirty="0">
                <a:solidFill>
                  <a:srgbClr val="1065AB"/>
                </a:solidFill>
              </a:rPr>
              <a:t> secure connections</a:t>
            </a:r>
            <a:endParaRPr lang="hr-HR" sz="2000" b="1" dirty="0">
              <a:solidFill>
                <a:srgbClr val="1065AB"/>
              </a:solidFill>
            </a:endParaRPr>
          </a:p>
          <a:p>
            <a:r>
              <a:rPr lang="en-US" sz="2000" b="1" dirty="0">
                <a:solidFill>
                  <a:srgbClr val="1065AB"/>
                </a:solidFill>
              </a:rPr>
              <a:t>Backup data </a:t>
            </a:r>
            <a:r>
              <a:rPr lang="en-US" sz="2000" dirty="0"/>
              <a:t>regularly</a:t>
            </a:r>
          </a:p>
          <a:p>
            <a:r>
              <a:rPr lang="en-US" sz="2000" dirty="0"/>
              <a:t>Install</a:t>
            </a:r>
            <a:r>
              <a:rPr lang="en-US" sz="2000" b="1" dirty="0">
                <a:solidFill>
                  <a:srgbClr val="1065AB"/>
                </a:solidFill>
              </a:rPr>
              <a:t> antivirus software</a:t>
            </a:r>
            <a:endParaRPr lang="hr-HR" sz="2000" b="1" dirty="0">
              <a:solidFill>
                <a:srgbClr val="1065AB"/>
              </a:solidFill>
            </a:endParaRPr>
          </a:p>
          <a:p>
            <a:r>
              <a:rPr lang="en-US" sz="2000" b="1" dirty="0">
                <a:solidFill>
                  <a:srgbClr val="1065AB"/>
                </a:solidFill>
              </a:rPr>
              <a:t>Monitor accounts </a:t>
            </a:r>
            <a:r>
              <a:rPr lang="en-US" sz="2000" dirty="0"/>
              <a:t>regularly</a:t>
            </a:r>
            <a:endParaRPr lang="hr-HR" sz="2000" dirty="0"/>
          </a:p>
        </p:txBody>
      </p:sp>
    </p:spTree>
    <p:extLst>
      <p:ext uri="{BB962C8B-B14F-4D97-AF65-F5344CB8AC3E}">
        <p14:creationId xmlns:p14="http://schemas.microsoft.com/office/powerpoint/2010/main" val="239439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fontScale="92500" lnSpcReduction="10000"/>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In the era of digital transformation, the ethical handling and security of data have emerged as major issues for individuals and organizations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As vast amounts of personal and sensitive information are collected and processed daily, ensuring that this data is managed responsibly and securely is very important.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effectLst/>
                <a:latin typeface="Tahoma" panose="020B0604030504040204" pitchFamily="34" charset="0"/>
                <a:ea typeface="Calibri" panose="020F0502020204030204" pitchFamily="34" charset="0"/>
                <a:cs typeface="Times New Roman" panose="02020603050405020304" pitchFamily="18" charset="0"/>
              </a:rPr>
              <a:t>E</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thical</a:t>
            </a:r>
            <a:r>
              <a:rPr lang="en-US" sz="1800" dirty="0">
                <a:effectLst/>
                <a:latin typeface="Tahoma" panose="020B0604030504040204" pitchFamily="34" charset="0"/>
                <a:ea typeface="Calibri" panose="020F0502020204030204" pitchFamily="34" charset="0"/>
                <a:cs typeface="Times New Roman" panose="02020603050405020304" pitchFamily="18" charset="0"/>
              </a:rPr>
              <a:t> challenges in data practices are not straightforward and often lack clear-cut solutions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Information security is now essential to an organization's credibility and integrity in the digital era</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The 21st century has witnessed some of the most severe data breaches, highlighting the vulnerabilities in digital systems and the critical need for robust security measures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Security threat is a malicious act that attempts to corrupt or steal data, compromise an organization's systems, or compromise the company as a whole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By understanding the ethical implications of data handling and recognizing the security threats that exist, individuals and organizations can develop effective strategies to protect sensitive information</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Data ethics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a:t>In the era of digital transformation, the ethical handling and security of data have emerged as </a:t>
            </a:r>
            <a:r>
              <a:rPr lang="en-US" sz="1800" b="1" dirty="0">
                <a:solidFill>
                  <a:srgbClr val="1065AB"/>
                </a:solidFill>
              </a:rPr>
              <a:t>major issues </a:t>
            </a:r>
            <a:r>
              <a:rPr lang="en-US" sz="1800" dirty="0"/>
              <a:t>for individuals and organizations</a:t>
            </a:r>
            <a:endParaRPr lang="hr-HR" sz="1800" dirty="0"/>
          </a:p>
          <a:p>
            <a:r>
              <a:rPr lang="en-US" sz="1800" dirty="0"/>
              <a:t>As vast amounts of personal and sensitive information are collected and processed daily, ensuring that this data is managed </a:t>
            </a:r>
            <a:r>
              <a:rPr lang="en-US" sz="1800" b="1" dirty="0">
                <a:solidFill>
                  <a:srgbClr val="1065AB"/>
                </a:solidFill>
              </a:rPr>
              <a:t>responsibly</a:t>
            </a:r>
            <a:r>
              <a:rPr lang="en-US" sz="1800" dirty="0"/>
              <a:t> and </a:t>
            </a:r>
            <a:r>
              <a:rPr lang="en-US" sz="1800" b="1" dirty="0">
                <a:solidFill>
                  <a:srgbClr val="1065AB"/>
                </a:solidFill>
              </a:rPr>
              <a:t>securely</a:t>
            </a:r>
            <a:r>
              <a:rPr lang="en-US" sz="1800" dirty="0"/>
              <a:t> is very important</a:t>
            </a:r>
            <a:endParaRPr lang="hr-HR" sz="1800" dirty="0"/>
          </a:p>
          <a:p>
            <a:r>
              <a:rPr lang="en-US" sz="1800" b="1" dirty="0">
                <a:solidFill>
                  <a:srgbClr val="1065AB"/>
                </a:solidFill>
              </a:rPr>
              <a:t>Data ethics </a:t>
            </a:r>
            <a:r>
              <a:rPr lang="en-US" sz="1800" dirty="0"/>
              <a:t>refers to the moral principles and practices guiding the collection, processing, sharing, and utilization of data to ensure respect for individuals' rights, societal well-being, and trust. </a:t>
            </a:r>
            <a:endParaRPr lang="hr-HR" sz="1800" dirty="0"/>
          </a:p>
          <a:p>
            <a:r>
              <a:rPr lang="en-US" sz="1800" dirty="0"/>
              <a:t>It encompasses transparency, accountability, fairness, and privacy, ensuring that data practices are aligned with </a:t>
            </a:r>
            <a:r>
              <a:rPr lang="en-US" sz="1800" b="1" dirty="0">
                <a:solidFill>
                  <a:srgbClr val="1065AB"/>
                </a:solidFill>
              </a:rPr>
              <a:t>ethical standards and legal frameworks </a:t>
            </a:r>
            <a:r>
              <a:rPr lang="en-US" sz="1800" dirty="0"/>
              <a:t>to prevent harm and promote responsible innovation</a:t>
            </a:r>
            <a:endParaRPr lang="hr-HR" sz="1800" dirty="0"/>
          </a:p>
          <a:p>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2CF-9034-090C-5874-36DB090C767A}"/>
              </a:ext>
            </a:extLst>
          </p:cNvPr>
          <p:cNvSpPr>
            <a:spLocks noGrp="1"/>
          </p:cNvSpPr>
          <p:nvPr>
            <p:ph type="title"/>
          </p:nvPr>
        </p:nvSpPr>
        <p:spPr/>
        <p:txBody>
          <a:bodyPr/>
          <a:lstStyle/>
          <a:p>
            <a:r>
              <a:rPr lang="hr-HR" dirty="0"/>
              <a:t>5C </a:t>
            </a:r>
            <a:r>
              <a:rPr lang="hr-HR" dirty="0" err="1"/>
              <a:t>of</a:t>
            </a:r>
            <a:r>
              <a:rPr lang="hr-HR" dirty="0"/>
              <a:t> data </a:t>
            </a:r>
            <a:r>
              <a:rPr lang="hr-HR" dirty="0" err="1"/>
              <a:t>ethics</a:t>
            </a:r>
            <a:endParaRPr lang="hr-HR" dirty="0"/>
          </a:p>
        </p:txBody>
      </p:sp>
      <p:sp>
        <p:nvSpPr>
          <p:cNvPr id="3" name="Content Placeholder 2">
            <a:extLst>
              <a:ext uri="{FF2B5EF4-FFF2-40B4-BE49-F238E27FC236}">
                <a16:creationId xmlns:a16="http://schemas.microsoft.com/office/drawing/2014/main" id="{6CFA15B3-B845-2B46-D184-E46019FFFBBF}"/>
              </a:ext>
            </a:extLst>
          </p:cNvPr>
          <p:cNvSpPr>
            <a:spLocks noGrp="1"/>
          </p:cNvSpPr>
          <p:nvPr>
            <p:ph idx="1"/>
          </p:nvPr>
        </p:nvSpPr>
        <p:spPr>
          <a:xfrm>
            <a:off x="838200" y="1825625"/>
            <a:ext cx="6707819" cy="4351338"/>
          </a:xfrm>
        </p:spPr>
        <p:txBody>
          <a:bodyPr>
            <a:normAutofit/>
          </a:bodyPr>
          <a:lstStyle/>
          <a:p>
            <a:r>
              <a:rPr lang="hr-HR" sz="2000" dirty="0" err="1"/>
              <a:t>Principles</a:t>
            </a:r>
            <a:r>
              <a:rPr lang="hr-HR" sz="2000" dirty="0"/>
              <a:t> </a:t>
            </a:r>
            <a:r>
              <a:rPr lang="hr-HR" sz="2000" dirty="0" err="1"/>
              <a:t>of</a:t>
            </a:r>
            <a:r>
              <a:rPr lang="hr-HR" sz="2000" dirty="0"/>
              <a:t> </a:t>
            </a:r>
            <a:r>
              <a:rPr lang="hr-HR" sz="2000" dirty="0" err="1"/>
              <a:t>ethical</a:t>
            </a:r>
            <a:r>
              <a:rPr lang="hr-HR" sz="2000" dirty="0"/>
              <a:t> data </a:t>
            </a:r>
            <a:r>
              <a:rPr lang="hr-HR" sz="2000" dirty="0" err="1"/>
              <a:t>handling</a:t>
            </a:r>
            <a:r>
              <a:rPr lang="hr-HR" sz="2000" dirty="0"/>
              <a:t>: </a:t>
            </a:r>
          </a:p>
          <a:p>
            <a:pPr lvl="1"/>
            <a:r>
              <a:rPr lang="en-US" sz="1600" b="1" dirty="0">
                <a:solidFill>
                  <a:srgbClr val="1065AB"/>
                </a:solidFill>
              </a:rPr>
              <a:t>Consent</a:t>
            </a:r>
            <a:r>
              <a:rPr lang="en-US" sz="1600" dirty="0"/>
              <a:t>: Obtain informed, voluntary consent from individuals before collecting their data, ensuring transparency about data usage.</a:t>
            </a:r>
          </a:p>
          <a:p>
            <a:pPr lvl="1"/>
            <a:r>
              <a:rPr lang="en-US" sz="1600" b="1" dirty="0">
                <a:solidFill>
                  <a:srgbClr val="1065AB"/>
                </a:solidFill>
              </a:rPr>
              <a:t>Collection</a:t>
            </a:r>
            <a:r>
              <a:rPr lang="en-US" sz="1600" dirty="0"/>
              <a:t>: Only collect data necessary for specific purposes, avoiding excessive data collection.</a:t>
            </a:r>
          </a:p>
          <a:p>
            <a:pPr lvl="1"/>
            <a:r>
              <a:rPr lang="en-US" sz="1600" b="1" dirty="0">
                <a:solidFill>
                  <a:srgbClr val="1065AB"/>
                </a:solidFill>
              </a:rPr>
              <a:t>Control</a:t>
            </a:r>
            <a:r>
              <a:rPr lang="en-US" sz="1600" dirty="0"/>
              <a:t>: Allow individuals to access, review, and update their data, ensuring they have control over its use.</a:t>
            </a:r>
          </a:p>
          <a:p>
            <a:pPr lvl="1"/>
            <a:r>
              <a:rPr lang="en-US" sz="1600" b="1" dirty="0">
                <a:solidFill>
                  <a:srgbClr val="1065AB"/>
                </a:solidFill>
              </a:rPr>
              <a:t>Confidentiality</a:t>
            </a:r>
            <a:r>
              <a:rPr lang="en-US" sz="1600" dirty="0"/>
              <a:t>: Protect data from unauthorized access and breaches through robust security measures.</a:t>
            </a:r>
          </a:p>
          <a:p>
            <a:pPr lvl="1"/>
            <a:r>
              <a:rPr lang="en-US" sz="1600" b="1" dirty="0">
                <a:solidFill>
                  <a:srgbClr val="1065AB"/>
                </a:solidFill>
              </a:rPr>
              <a:t>Compliance</a:t>
            </a:r>
            <a:r>
              <a:rPr lang="en-US" sz="1600" dirty="0"/>
              <a:t>: Adhere to legal and regulatory requirements, conducting regular audits to ensure ongoing compliance.</a:t>
            </a:r>
          </a:p>
          <a:p>
            <a:pPr lvl="1"/>
            <a:endParaRPr lang="hr-HR" sz="1600" dirty="0"/>
          </a:p>
        </p:txBody>
      </p:sp>
      <p:pic>
        <p:nvPicPr>
          <p:cNvPr id="4" name="Picture 3" descr="A diagram of data ethics&#10;&#10;Description automatically generated">
            <a:extLst>
              <a:ext uri="{FF2B5EF4-FFF2-40B4-BE49-F238E27FC236}">
                <a16:creationId xmlns:a16="http://schemas.microsoft.com/office/drawing/2014/main" id="{4865407E-D68D-E5F2-9212-731964925CAB}"/>
              </a:ext>
            </a:extLst>
          </p:cNvPr>
          <p:cNvPicPr>
            <a:picLocks noChangeAspect="1"/>
          </p:cNvPicPr>
          <p:nvPr/>
        </p:nvPicPr>
        <p:blipFill>
          <a:blip r:embed="rId2"/>
          <a:stretch>
            <a:fillRect/>
          </a:stretch>
        </p:blipFill>
        <p:spPr>
          <a:xfrm>
            <a:off x="7546019" y="1949912"/>
            <a:ext cx="3987257" cy="3377227"/>
          </a:xfrm>
          <a:prstGeom prst="rect">
            <a:avLst/>
          </a:prstGeom>
        </p:spPr>
      </p:pic>
    </p:spTree>
    <p:extLst>
      <p:ext uri="{BB962C8B-B14F-4D97-AF65-F5344CB8AC3E}">
        <p14:creationId xmlns:p14="http://schemas.microsoft.com/office/powerpoint/2010/main" val="21686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2CF-9034-090C-5874-36DB090C767A}"/>
              </a:ext>
            </a:extLst>
          </p:cNvPr>
          <p:cNvSpPr>
            <a:spLocks noGrp="1"/>
          </p:cNvSpPr>
          <p:nvPr>
            <p:ph type="title"/>
          </p:nvPr>
        </p:nvSpPr>
        <p:spPr/>
        <p:txBody>
          <a:bodyPr/>
          <a:lstStyle/>
          <a:p>
            <a:r>
              <a:rPr lang="hr-HR" dirty="0"/>
              <a:t>Core </a:t>
            </a:r>
            <a:r>
              <a:rPr lang="hr-HR" dirty="0" err="1"/>
              <a:t>principles</a:t>
            </a:r>
            <a:r>
              <a:rPr lang="hr-HR" dirty="0"/>
              <a:t> </a:t>
            </a:r>
            <a:r>
              <a:rPr lang="hr-HR" dirty="0" err="1"/>
              <a:t>of</a:t>
            </a:r>
            <a:r>
              <a:rPr lang="hr-HR" dirty="0"/>
              <a:t> data </a:t>
            </a:r>
            <a:r>
              <a:rPr lang="hr-HR" dirty="0" err="1"/>
              <a:t>ethics</a:t>
            </a:r>
            <a:endParaRPr lang="hr-HR" dirty="0"/>
          </a:p>
        </p:txBody>
      </p:sp>
      <p:sp>
        <p:nvSpPr>
          <p:cNvPr id="3" name="Content Placeholder 2">
            <a:extLst>
              <a:ext uri="{FF2B5EF4-FFF2-40B4-BE49-F238E27FC236}">
                <a16:creationId xmlns:a16="http://schemas.microsoft.com/office/drawing/2014/main" id="{6CFA15B3-B845-2B46-D184-E46019FFFBBF}"/>
              </a:ext>
            </a:extLst>
          </p:cNvPr>
          <p:cNvSpPr>
            <a:spLocks noGrp="1"/>
          </p:cNvSpPr>
          <p:nvPr>
            <p:ph idx="1"/>
          </p:nvPr>
        </p:nvSpPr>
        <p:spPr>
          <a:xfrm>
            <a:off x="838200" y="1825625"/>
            <a:ext cx="10515599" cy="4351338"/>
          </a:xfrm>
        </p:spPr>
        <p:txBody>
          <a:bodyPr>
            <a:normAutofit fontScale="85000" lnSpcReduction="10000"/>
          </a:bodyPr>
          <a:lstStyle/>
          <a:p>
            <a:r>
              <a:rPr lang="en-US" sz="2000" b="1" dirty="0">
                <a:solidFill>
                  <a:srgbClr val="1065AB"/>
                </a:solidFill>
              </a:rPr>
              <a:t>Ownership</a:t>
            </a:r>
            <a:r>
              <a:rPr lang="en-US" sz="2000" dirty="0"/>
              <a:t> emphasizes that individuals retain ownership over their personal information. It is both unlawful and unethical to collect personal data without explicit consent. Companies must obtain consent through clear agreements or digital privacy policies, ensuring that users are aware and agree to data collection practices.</a:t>
            </a:r>
          </a:p>
          <a:p>
            <a:r>
              <a:rPr lang="en-US" sz="2000" b="1" dirty="0">
                <a:solidFill>
                  <a:srgbClr val="1065AB"/>
                </a:solidFill>
              </a:rPr>
              <a:t>Transparency</a:t>
            </a:r>
            <a:r>
              <a:rPr lang="en-US" sz="2000" dirty="0"/>
              <a:t> involves clear communication regarding how data will be collected, stored, and used. Businesses must inform individuals about the methods and purposes of data collection. This transparency builds trust and allows users to make informed decisions about their data. Deceptive practices or withholding information about data usage are both unethical and unlawful.</a:t>
            </a:r>
          </a:p>
          <a:p>
            <a:r>
              <a:rPr lang="en-US" sz="2000" b="1" dirty="0">
                <a:solidFill>
                  <a:srgbClr val="1065AB"/>
                </a:solidFill>
              </a:rPr>
              <a:t>Privacy</a:t>
            </a:r>
            <a:r>
              <a:rPr lang="en-US" sz="2000" dirty="0"/>
              <a:t> focuses on the responsibility of businesses to protect the privacy of personal information. Even with consent, personal data should not be made publicly available without the individual's explicit permission. Companies must implement robust security measures to safeguard personal information from unauthorized access or breaches.</a:t>
            </a:r>
          </a:p>
          <a:p>
            <a:r>
              <a:rPr lang="en-US" sz="2000" b="1" dirty="0">
                <a:solidFill>
                  <a:srgbClr val="1065AB"/>
                </a:solidFill>
              </a:rPr>
              <a:t>Intention</a:t>
            </a:r>
            <a:r>
              <a:rPr lang="en-US" sz="2000" dirty="0"/>
              <a:t> pertains to the ethical motivations behind data collection and usage. Data should be collected and used for purposes that are beneficial and not harmful to individuals or society. Ethical data practices involve using data to enhance user experiences and improve services without exploiting or causing harm.</a:t>
            </a:r>
          </a:p>
          <a:p>
            <a:r>
              <a:rPr lang="en-US" sz="2000" b="1" dirty="0">
                <a:solidFill>
                  <a:srgbClr val="1065AB"/>
                </a:solidFill>
              </a:rPr>
              <a:t>Outcome</a:t>
            </a:r>
            <a:r>
              <a:rPr lang="en-US" sz="2000" dirty="0"/>
              <a:t> considers the broader impacts of data usage on individuals and society. Businesses must evaluate the potential consequences of their data practices and strive to avoid negative outcomes. This principle emphasizes the need for ethical foresight and responsibility in data-driven decision-making.</a:t>
            </a:r>
          </a:p>
          <a:p>
            <a:endParaRPr lang="hr-HR" sz="2000" dirty="0"/>
          </a:p>
        </p:txBody>
      </p:sp>
    </p:spTree>
    <p:extLst>
      <p:ext uri="{BB962C8B-B14F-4D97-AF65-F5344CB8AC3E}">
        <p14:creationId xmlns:p14="http://schemas.microsoft.com/office/powerpoint/2010/main" val="425497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2F5D-49C6-D1FF-8780-86ECC938E3C9}"/>
              </a:ext>
            </a:extLst>
          </p:cNvPr>
          <p:cNvSpPr>
            <a:spLocks noGrp="1"/>
          </p:cNvSpPr>
          <p:nvPr>
            <p:ph type="title"/>
          </p:nvPr>
        </p:nvSpPr>
        <p:spPr/>
        <p:txBody>
          <a:bodyPr/>
          <a:lstStyle/>
          <a:p>
            <a:r>
              <a:rPr lang="hr-HR" dirty="0" err="1"/>
              <a:t>Information</a:t>
            </a:r>
            <a:r>
              <a:rPr lang="hr-HR" dirty="0"/>
              <a:t> </a:t>
            </a:r>
            <a:r>
              <a:rPr lang="hr-HR" dirty="0" err="1"/>
              <a:t>security</a:t>
            </a:r>
            <a:endParaRPr lang="hr-HR" dirty="0"/>
          </a:p>
        </p:txBody>
      </p:sp>
      <p:sp>
        <p:nvSpPr>
          <p:cNvPr id="3" name="Content Placeholder 2">
            <a:extLst>
              <a:ext uri="{FF2B5EF4-FFF2-40B4-BE49-F238E27FC236}">
                <a16:creationId xmlns:a16="http://schemas.microsoft.com/office/drawing/2014/main" id="{527DB850-05B7-D684-0DA7-7833FE3A934F}"/>
              </a:ext>
            </a:extLst>
          </p:cNvPr>
          <p:cNvSpPr>
            <a:spLocks noGrp="1"/>
          </p:cNvSpPr>
          <p:nvPr>
            <p:ph idx="1"/>
          </p:nvPr>
        </p:nvSpPr>
        <p:spPr/>
        <p:txBody>
          <a:bodyPr>
            <a:normAutofit/>
          </a:bodyPr>
          <a:lstStyle/>
          <a:p>
            <a:r>
              <a:rPr lang="en-US" sz="2000" b="1" dirty="0">
                <a:solidFill>
                  <a:srgbClr val="1065AB"/>
                </a:solidFill>
              </a:rPr>
              <a:t>Information security </a:t>
            </a:r>
            <a:r>
              <a:rPr lang="en-US" sz="2000" dirty="0"/>
              <a:t>refers to the comprehensive set of practices and principles aimed at safeguarding information and information systems from unauthorized access, use, disclosure, disruption, modification, or destruction. </a:t>
            </a:r>
            <a:endParaRPr lang="hr-HR" sz="2000" dirty="0"/>
          </a:p>
          <a:p>
            <a:r>
              <a:rPr lang="en-US" sz="2000" dirty="0"/>
              <a:t>It ensures the confidentiality, integrity, and availability of data through the implementation of </a:t>
            </a:r>
            <a:r>
              <a:rPr lang="en-US" sz="2000" b="1" dirty="0">
                <a:solidFill>
                  <a:srgbClr val="1065AB"/>
                </a:solidFill>
              </a:rPr>
              <a:t>protective measures</a:t>
            </a:r>
            <a:r>
              <a:rPr lang="en-US" sz="2000" dirty="0"/>
              <a:t>, policies, and technologies. </a:t>
            </a:r>
            <a:endParaRPr lang="hr-HR" sz="2000" dirty="0"/>
          </a:p>
          <a:p>
            <a:r>
              <a:rPr lang="en-US" sz="2000" dirty="0"/>
              <a:t>These measures include access control, encryption, disaster recovery, and compliance with legal and regulatory standards to </a:t>
            </a:r>
            <a:r>
              <a:rPr lang="en-US" sz="2000" b="1" dirty="0">
                <a:solidFill>
                  <a:srgbClr val="1065AB"/>
                </a:solidFill>
              </a:rPr>
              <a:t>mitigate risks </a:t>
            </a:r>
            <a:r>
              <a:rPr lang="en-US" sz="2000" dirty="0"/>
              <a:t>and </a:t>
            </a:r>
            <a:r>
              <a:rPr lang="en-US" sz="2000" b="1" dirty="0">
                <a:solidFill>
                  <a:srgbClr val="1065AB"/>
                </a:solidFill>
              </a:rPr>
              <a:t>protect</a:t>
            </a:r>
            <a:r>
              <a:rPr lang="en-US" sz="2000" dirty="0"/>
              <a:t> against potential threats </a:t>
            </a:r>
            <a:endParaRPr lang="hr-HR" sz="2000" dirty="0"/>
          </a:p>
          <a:p>
            <a:r>
              <a:rPr lang="en-US" sz="2000" dirty="0"/>
              <a:t>Information security is now </a:t>
            </a:r>
            <a:r>
              <a:rPr lang="en-US" sz="2000" b="1" dirty="0">
                <a:solidFill>
                  <a:srgbClr val="1065AB"/>
                </a:solidFill>
              </a:rPr>
              <a:t>essential</a:t>
            </a:r>
            <a:r>
              <a:rPr lang="en-US" sz="2000" dirty="0"/>
              <a:t> to an organization's credibility and integrity in the digital era</a:t>
            </a:r>
            <a:endParaRPr lang="hr-HR" sz="2000" dirty="0"/>
          </a:p>
        </p:txBody>
      </p:sp>
    </p:spTree>
    <p:extLst>
      <p:ext uri="{BB962C8B-B14F-4D97-AF65-F5344CB8AC3E}">
        <p14:creationId xmlns:p14="http://schemas.microsoft.com/office/powerpoint/2010/main" val="327087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D22E-E0D8-D0EA-7542-8FC39A8A2EB4}"/>
              </a:ext>
            </a:extLst>
          </p:cNvPr>
          <p:cNvSpPr>
            <a:spLocks noGrp="1"/>
          </p:cNvSpPr>
          <p:nvPr>
            <p:ph type="title"/>
          </p:nvPr>
        </p:nvSpPr>
        <p:spPr/>
        <p:txBody>
          <a:bodyPr/>
          <a:lstStyle/>
          <a:p>
            <a:r>
              <a:rPr lang="hr-HR" dirty="0" err="1"/>
              <a:t>Importance</a:t>
            </a:r>
            <a:r>
              <a:rPr lang="hr-HR" dirty="0"/>
              <a:t> </a:t>
            </a:r>
            <a:r>
              <a:rPr lang="hr-HR" dirty="0" err="1"/>
              <a:t>of</a:t>
            </a:r>
            <a:r>
              <a:rPr lang="hr-HR" dirty="0"/>
              <a:t> </a:t>
            </a:r>
            <a:r>
              <a:rPr lang="hr-HR" dirty="0" err="1"/>
              <a:t>information</a:t>
            </a:r>
            <a:r>
              <a:rPr lang="hr-HR" dirty="0"/>
              <a:t> </a:t>
            </a:r>
            <a:r>
              <a:rPr lang="hr-HR" dirty="0" err="1"/>
              <a:t>security</a:t>
            </a:r>
            <a:endParaRPr lang="hr-HR" dirty="0"/>
          </a:p>
        </p:txBody>
      </p:sp>
      <p:sp>
        <p:nvSpPr>
          <p:cNvPr id="3" name="Content Placeholder 2">
            <a:extLst>
              <a:ext uri="{FF2B5EF4-FFF2-40B4-BE49-F238E27FC236}">
                <a16:creationId xmlns:a16="http://schemas.microsoft.com/office/drawing/2014/main" id="{CC8D5719-DE69-68A6-5BA1-521A2D1BB8DA}"/>
              </a:ext>
            </a:extLst>
          </p:cNvPr>
          <p:cNvSpPr>
            <a:spLocks noGrp="1"/>
          </p:cNvSpPr>
          <p:nvPr>
            <p:ph idx="1"/>
          </p:nvPr>
        </p:nvSpPr>
        <p:spPr/>
        <p:txBody>
          <a:bodyPr>
            <a:normAutofit/>
          </a:bodyPr>
          <a:lstStyle/>
          <a:p>
            <a:r>
              <a:rPr lang="hr-HR" sz="2000" dirty="0"/>
              <a:t>I</a:t>
            </a:r>
            <a:r>
              <a:rPr lang="en-US" sz="2000" dirty="0" err="1"/>
              <a:t>nformation</a:t>
            </a:r>
            <a:r>
              <a:rPr lang="en-US" sz="2000" dirty="0"/>
              <a:t> security </a:t>
            </a:r>
            <a:r>
              <a:rPr lang="en-US" sz="2000" b="1" dirty="0">
                <a:solidFill>
                  <a:srgbClr val="1065AB"/>
                </a:solidFill>
              </a:rPr>
              <a:t>protects sensitive data </a:t>
            </a:r>
            <a:r>
              <a:rPr lang="en-US" sz="2000" dirty="0"/>
              <a:t>from unauthorized access, breaches, and theft</a:t>
            </a:r>
            <a:endParaRPr lang="hr-HR" sz="2000" dirty="0"/>
          </a:p>
          <a:p>
            <a:r>
              <a:rPr lang="en-US" sz="2000" dirty="0"/>
              <a:t>This includes personal information, financial data, intellectual property, and confidential business communications. </a:t>
            </a:r>
            <a:endParaRPr lang="hr-HR" sz="2000" dirty="0"/>
          </a:p>
          <a:p>
            <a:r>
              <a:rPr lang="en-US" sz="2000" dirty="0"/>
              <a:t>As cyberattacks become more sophisticated, the risk of data breaches escalates, potentially leading to severe </a:t>
            </a:r>
            <a:r>
              <a:rPr lang="en-US" sz="2000" b="1" dirty="0">
                <a:solidFill>
                  <a:srgbClr val="1065AB"/>
                </a:solidFill>
              </a:rPr>
              <a:t>financial losses and reputational damage</a:t>
            </a:r>
            <a:r>
              <a:rPr lang="en-US" sz="2000" dirty="0"/>
              <a:t>. </a:t>
            </a:r>
            <a:endParaRPr lang="hr-HR" sz="2000" dirty="0"/>
          </a:p>
          <a:p>
            <a:r>
              <a:rPr lang="en-US" sz="2000" dirty="0"/>
              <a:t>For instance, the 2017 Equifax breach exposed the personal information of </a:t>
            </a:r>
            <a:r>
              <a:rPr lang="en-US" sz="2000" b="1" dirty="0">
                <a:solidFill>
                  <a:srgbClr val="1065AB"/>
                </a:solidFill>
              </a:rPr>
              <a:t>147 million people</a:t>
            </a:r>
            <a:r>
              <a:rPr lang="en-US" sz="2000" dirty="0"/>
              <a:t>, resulting in a settlement of up to $425 million (Federal Trade Commission, 2022). </a:t>
            </a:r>
            <a:endParaRPr lang="hr-HR" sz="2000" dirty="0"/>
          </a:p>
        </p:txBody>
      </p:sp>
    </p:spTree>
    <p:extLst>
      <p:ext uri="{BB962C8B-B14F-4D97-AF65-F5344CB8AC3E}">
        <p14:creationId xmlns:p14="http://schemas.microsoft.com/office/powerpoint/2010/main" val="283332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D22E-E0D8-D0EA-7542-8FC39A8A2EB4}"/>
              </a:ext>
            </a:extLst>
          </p:cNvPr>
          <p:cNvSpPr>
            <a:spLocks noGrp="1"/>
          </p:cNvSpPr>
          <p:nvPr>
            <p:ph type="title"/>
          </p:nvPr>
        </p:nvSpPr>
        <p:spPr/>
        <p:txBody>
          <a:bodyPr/>
          <a:lstStyle/>
          <a:p>
            <a:r>
              <a:rPr lang="hr-HR" dirty="0" err="1"/>
              <a:t>Importance</a:t>
            </a:r>
            <a:r>
              <a:rPr lang="hr-HR" dirty="0"/>
              <a:t> </a:t>
            </a:r>
            <a:r>
              <a:rPr lang="hr-HR" dirty="0" err="1"/>
              <a:t>of</a:t>
            </a:r>
            <a:r>
              <a:rPr lang="hr-HR" dirty="0"/>
              <a:t> </a:t>
            </a:r>
            <a:r>
              <a:rPr lang="hr-HR" dirty="0" err="1"/>
              <a:t>information</a:t>
            </a:r>
            <a:r>
              <a:rPr lang="hr-HR" dirty="0"/>
              <a:t> </a:t>
            </a:r>
            <a:r>
              <a:rPr lang="hr-HR" dirty="0" err="1"/>
              <a:t>security</a:t>
            </a:r>
            <a:endParaRPr lang="hr-HR" dirty="0"/>
          </a:p>
        </p:txBody>
      </p:sp>
      <p:sp>
        <p:nvSpPr>
          <p:cNvPr id="3" name="Content Placeholder 2">
            <a:extLst>
              <a:ext uri="{FF2B5EF4-FFF2-40B4-BE49-F238E27FC236}">
                <a16:creationId xmlns:a16="http://schemas.microsoft.com/office/drawing/2014/main" id="{CC8D5719-DE69-68A6-5BA1-521A2D1BB8DA}"/>
              </a:ext>
            </a:extLst>
          </p:cNvPr>
          <p:cNvSpPr>
            <a:spLocks noGrp="1"/>
          </p:cNvSpPr>
          <p:nvPr>
            <p:ph idx="1"/>
          </p:nvPr>
        </p:nvSpPr>
        <p:spPr/>
        <p:txBody>
          <a:bodyPr>
            <a:normAutofit/>
          </a:bodyPr>
          <a:lstStyle/>
          <a:p>
            <a:r>
              <a:rPr lang="hr-HR" sz="2000" dirty="0"/>
              <a:t>I</a:t>
            </a:r>
            <a:r>
              <a:rPr lang="en-US" sz="2000" dirty="0" err="1"/>
              <a:t>nformation</a:t>
            </a:r>
            <a:r>
              <a:rPr lang="en-US" sz="2000" dirty="0"/>
              <a:t> security is critical for </a:t>
            </a:r>
            <a:r>
              <a:rPr lang="en-US" sz="2000" b="1" dirty="0">
                <a:solidFill>
                  <a:srgbClr val="1065AB"/>
                </a:solidFill>
              </a:rPr>
              <a:t>retaining consumer trust </a:t>
            </a:r>
            <a:r>
              <a:rPr lang="en-US" sz="2000" dirty="0"/>
              <a:t>and confidence. </a:t>
            </a:r>
            <a:endParaRPr lang="hr-HR" sz="2000" dirty="0"/>
          </a:p>
          <a:p>
            <a:r>
              <a:rPr lang="en-US" sz="2000" dirty="0"/>
              <a:t>In an age when data privacy is crucial, customers are becoming more concerned about how their information is handled. </a:t>
            </a:r>
            <a:endParaRPr lang="hr-HR" sz="2000" dirty="0"/>
          </a:p>
          <a:p>
            <a:r>
              <a:rPr lang="en-US" sz="2000" dirty="0"/>
              <a:t>A strong information security architecture ensures that consumers' data is secure, which fosters loyalty and trust. </a:t>
            </a:r>
            <a:endParaRPr lang="hr-HR" sz="2000" dirty="0"/>
          </a:p>
          <a:p>
            <a:r>
              <a:rPr lang="en-US" sz="2000" dirty="0"/>
              <a:t>According to an IBM survey, </a:t>
            </a:r>
            <a:r>
              <a:rPr lang="en-US" sz="2000" b="1" dirty="0">
                <a:solidFill>
                  <a:srgbClr val="1065AB"/>
                </a:solidFill>
              </a:rPr>
              <a:t>75%</a:t>
            </a:r>
            <a:r>
              <a:rPr lang="en-US" sz="2000" dirty="0"/>
              <a:t> of customers would not buy from a firm that they do not trust to preserve their data (PR Newswire, 2018). </a:t>
            </a:r>
            <a:endParaRPr lang="hr-HR" sz="2000" dirty="0"/>
          </a:p>
          <a:p>
            <a:r>
              <a:rPr lang="en-US" sz="2000" dirty="0"/>
              <a:t>Thus, information security is both a technological need and a strategic business </a:t>
            </a:r>
            <a:r>
              <a:rPr lang="en-US" sz="2000" b="1" dirty="0">
                <a:solidFill>
                  <a:srgbClr val="1065AB"/>
                </a:solidFill>
              </a:rPr>
              <a:t>imperative</a:t>
            </a:r>
            <a:endParaRPr lang="hr-HR" sz="2000" b="1" dirty="0">
              <a:solidFill>
                <a:srgbClr val="1065AB"/>
              </a:solidFill>
            </a:endParaRPr>
          </a:p>
        </p:txBody>
      </p:sp>
    </p:spTree>
    <p:extLst>
      <p:ext uri="{BB962C8B-B14F-4D97-AF65-F5344CB8AC3E}">
        <p14:creationId xmlns:p14="http://schemas.microsoft.com/office/powerpoint/2010/main" val="97951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1D1A-8A00-94B9-B9F4-C1FFBC8AAE05}"/>
              </a:ext>
            </a:extLst>
          </p:cNvPr>
          <p:cNvSpPr>
            <a:spLocks noGrp="1"/>
          </p:cNvSpPr>
          <p:nvPr>
            <p:ph type="title"/>
          </p:nvPr>
        </p:nvSpPr>
        <p:spPr/>
        <p:txBody>
          <a:bodyPr/>
          <a:lstStyle/>
          <a:p>
            <a:r>
              <a:rPr lang="hr-HR" dirty="0"/>
              <a:t>CIA </a:t>
            </a:r>
            <a:r>
              <a:rPr lang="hr-HR" dirty="0" err="1"/>
              <a:t>triad</a:t>
            </a:r>
            <a:endParaRPr lang="hr-HR" dirty="0"/>
          </a:p>
        </p:txBody>
      </p:sp>
      <p:sp>
        <p:nvSpPr>
          <p:cNvPr id="3" name="Content Placeholder 2">
            <a:extLst>
              <a:ext uri="{FF2B5EF4-FFF2-40B4-BE49-F238E27FC236}">
                <a16:creationId xmlns:a16="http://schemas.microsoft.com/office/drawing/2014/main" id="{4558F45D-D977-E965-0768-F8C2FE756E23}"/>
              </a:ext>
            </a:extLst>
          </p:cNvPr>
          <p:cNvSpPr>
            <a:spLocks noGrp="1"/>
          </p:cNvSpPr>
          <p:nvPr>
            <p:ph idx="1"/>
          </p:nvPr>
        </p:nvSpPr>
        <p:spPr/>
        <p:txBody>
          <a:bodyPr>
            <a:normAutofit/>
          </a:bodyPr>
          <a:lstStyle/>
          <a:p>
            <a:r>
              <a:rPr lang="hr-HR" sz="2000" dirty="0"/>
              <a:t>I</a:t>
            </a:r>
            <a:r>
              <a:rPr lang="en-US" sz="2000" dirty="0" err="1"/>
              <a:t>nformation</a:t>
            </a:r>
            <a:r>
              <a:rPr lang="en-US" sz="2000" dirty="0"/>
              <a:t> is considered secure if it meets three major tenets:</a:t>
            </a:r>
          </a:p>
          <a:p>
            <a:pPr lvl="1"/>
            <a:r>
              <a:rPr lang="en-US" sz="1600" b="1" dirty="0">
                <a:solidFill>
                  <a:srgbClr val="1065AB"/>
                </a:solidFill>
              </a:rPr>
              <a:t>Confidentiality</a:t>
            </a:r>
            <a:r>
              <a:rPr lang="en-US" sz="1600" dirty="0"/>
              <a:t>: sensitive information is accessed only by authorized individuals</a:t>
            </a:r>
          </a:p>
          <a:p>
            <a:pPr lvl="1"/>
            <a:r>
              <a:rPr lang="en-US" sz="1600" b="1" dirty="0">
                <a:solidFill>
                  <a:srgbClr val="1065AB"/>
                </a:solidFill>
              </a:rPr>
              <a:t>Integrity</a:t>
            </a:r>
            <a:r>
              <a:rPr lang="en-US" sz="1600" dirty="0"/>
              <a:t>: information can only be altered by those with permission</a:t>
            </a:r>
          </a:p>
          <a:p>
            <a:pPr lvl="1"/>
            <a:r>
              <a:rPr lang="en-US" sz="1600" b="1" dirty="0">
                <a:solidFill>
                  <a:srgbClr val="1065AB"/>
                </a:solidFill>
              </a:rPr>
              <a:t>Availability</a:t>
            </a:r>
            <a:r>
              <a:rPr lang="en-US" sz="1600" dirty="0"/>
              <a:t>: information and resources are accessible to authorized users whenever needed</a:t>
            </a:r>
            <a:endParaRPr lang="hr-HR" sz="1600" dirty="0"/>
          </a:p>
          <a:p>
            <a:endParaRPr lang="hr-HR" sz="2000" dirty="0"/>
          </a:p>
          <a:p>
            <a:r>
              <a:rPr lang="en-US" sz="2000" dirty="0"/>
              <a:t>Those tenets are often called </a:t>
            </a:r>
            <a:r>
              <a:rPr lang="en-US" sz="2000" b="1" dirty="0">
                <a:solidFill>
                  <a:srgbClr val="1065AB"/>
                </a:solidFill>
              </a:rPr>
              <a:t>CIA triad</a:t>
            </a:r>
            <a:r>
              <a:rPr lang="en-US" sz="2000" dirty="0"/>
              <a:t>, as shown in Figure</a:t>
            </a:r>
          </a:p>
          <a:p>
            <a:endParaRPr lang="hr-HR" sz="2000" dirty="0"/>
          </a:p>
        </p:txBody>
      </p:sp>
      <p:pic>
        <p:nvPicPr>
          <p:cNvPr id="4" name="Picture 3" descr="A diagram of a triangle&#10;&#10;Description automatically generated">
            <a:extLst>
              <a:ext uri="{FF2B5EF4-FFF2-40B4-BE49-F238E27FC236}">
                <a16:creationId xmlns:a16="http://schemas.microsoft.com/office/drawing/2014/main" id="{923E5668-ADE2-DD36-8032-337536744781}"/>
              </a:ext>
            </a:extLst>
          </p:cNvPr>
          <p:cNvPicPr>
            <a:picLocks noChangeAspect="1"/>
          </p:cNvPicPr>
          <p:nvPr/>
        </p:nvPicPr>
        <p:blipFill>
          <a:blip r:embed="rId2"/>
          <a:stretch>
            <a:fillRect/>
          </a:stretch>
        </p:blipFill>
        <p:spPr>
          <a:xfrm>
            <a:off x="3177179" y="4001294"/>
            <a:ext cx="3774037" cy="2596501"/>
          </a:xfrm>
          <a:prstGeom prst="rect">
            <a:avLst/>
          </a:prstGeom>
        </p:spPr>
      </p:pic>
    </p:spTree>
    <p:extLst>
      <p:ext uri="{BB962C8B-B14F-4D97-AF65-F5344CB8AC3E}">
        <p14:creationId xmlns:p14="http://schemas.microsoft.com/office/powerpoint/2010/main" val="319554427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Stvaranje novog dokumenta." ma:contentTypeScope="" ma:versionID="aca9c3aed638770792e41d51f5b3002c">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79197615d40f596e549fe3ba82ec0f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6727FF41-39EE-49F8-9817-F85A45249920}"/>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2855</TotalTime>
  <Words>2675</Words>
  <Application>Microsoft Office PowerPoint</Application>
  <PresentationFormat>Widescreen</PresentationFormat>
  <Paragraphs>149</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Tahoma</vt:lpstr>
      <vt:lpstr>Motyw pakietu Office</vt:lpstr>
      <vt:lpstr>Business Intelligence</vt:lpstr>
      <vt:lpstr>Agenda</vt:lpstr>
      <vt:lpstr>Data ethics</vt:lpstr>
      <vt:lpstr>5C of data ethics</vt:lpstr>
      <vt:lpstr>Core principles of data ethics</vt:lpstr>
      <vt:lpstr>Information security</vt:lpstr>
      <vt:lpstr>Importance of information security</vt:lpstr>
      <vt:lpstr>Importance of information security</vt:lpstr>
      <vt:lpstr>CIA triad</vt:lpstr>
      <vt:lpstr>Risk/threats/vulnerability</vt:lpstr>
      <vt:lpstr>Data breaches</vt:lpstr>
      <vt:lpstr>Data breaches</vt:lpstr>
      <vt:lpstr>Data breaches - examples</vt:lpstr>
      <vt:lpstr>Data breaches - examples</vt:lpstr>
      <vt:lpstr>Information security threats</vt:lpstr>
      <vt:lpstr>Phishing</vt:lpstr>
      <vt:lpstr>Types of phishing</vt:lpstr>
      <vt:lpstr>Phishing </vt:lpstr>
      <vt:lpstr>Phishing - examples</vt:lpstr>
      <vt:lpstr>Phishing - examples</vt:lpstr>
      <vt:lpstr>Other types of threats</vt:lpstr>
      <vt:lpstr>White hat vs. Black hat hackers</vt:lpstr>
      <vt:lpstr>Time it takes a hacker to brute force a password in 2024</vt:lpstr>
      <vt:lpstr>Information security recommendations</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Dario Šebalj</cp:lastModifiedBy>
  <cp:revision>11</cp:revision>
  <dcterms:created xsi:type="dcterms:W3CDTF">2023-07-06T12:09:08Z</dcterms:created>
  <dcterms:modified xsi:type="dcterms:W3CDTF">2025-03-20T19:26:35Z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