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sldIdLst>
    <p:sldId id="256" r:id="rId6"/>
    <p:sldId id="257" r:id="rId7"/>
    <p:sldId id="437" r:id="rId8"/>
    <p:sldId id="435" r:id="rId9"/>
    <p:sldId id="436" r:id="rId10"/>
    <p:sldId id="258" r:id="rId11"/>
    <p:sldId id="434" r:id="rId12"/>
    <p:sldId id="274" r:id="rId13"/>
    <p:sldId id="273" r:id="rId14"/>
    <p:sldId id="275" r:id="rId15"/>
    <p:sldId id="259" r:id="rId16"/>
    <p:sldId id="271" r:id="rId17"/>
    <p:sldId id="277" r:id="rId18"/>
    <p:sldId id="268" r:id="rId19"/>
    <p:sldId id="261" r:id="rId20"/>
    <p:sldId id="269" r:id="rId21"/>
    <p:sldId id="272" r:id="rId22"/>
    <p:sldId id="276" r:id="rId23"/>
    <p:sldId id="270" r:id="rId24"/>
    <p:sldId id="262" r:id="rId25"/>
    <p:sldId id="438" r:id="rId26"/>
    <p:sldId id="266" r:id="rId27"/>
    <p:sldId id="278" r:id="rId28"/>
    <p:sldId id="267" r:id="rId29"/>
  </p:sldIdLst>
  <p:sldSz cx="12192000" cy="6858000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57C158-D8E9-FFDD-3882-FC282FB1398E}" v="77" dt="2024-10-03T05:35:37.158"/>
    <p1510:client id="{99461DC6-1B97-C14D-F5AC-48A846C9CE91}" v="102" dt="2024-10-03T06:22:20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25" autoAdjust="0"/>
  </p:normalViewPr>
  <p:slideViewPr>
    <p:cSldViewPr snapToGrid="0">
      <p:cViewPr varScale="1">
        <p:scale>
          <a:sx n="103" d="100"/>
          <a:sy n="103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Gumzej" userId="S::roman.gumzej@um.si::39b5f2aa-645e-44ce-a9a1-d6838aa53dea" providerId="AD" clId="Web-{4C37685E-FEE1-C346-958E-DFA0F12EAE2B}"/>
    <pc:docChg chg="addSld modSld">
      <pc:chgData name="Roman Gumzej" userId="S::roman.gumzej@um.si::39b5f2aa-645e-44ce-a9a1-d6838aa53dea" providerId="AD" clId="Web-{4C37685E-FEE1-C346-958E-DFA0F12EAE2B}" dt="2024-05-28T05:04:51.923" v="55" actId="20577"/>
      <pc:docMkLst>
        <pc:docMk/>
      </pc:docMkLst>
      <pc:sldChg chg="modSp">
        <pc:chgData name="Roman Gumzej" userId="S::roman.gumzej@um.si::39b5f2aa-645e-44ce-a9a1-d6838aa53dea" providerId="AD" clId="Web-{4C37685E-FEE1-C346-958E-DFA0F12EAE2B}" dt="2024-05-28T05:04:51.923" v="55" actId="20577"/>
        <pc:sldMkLst>
          <pc:docMk/>
          <pc:sldMk cId="1283555088" sldId="258"/>
        </pc:sldMkLst>
        <pc:spChg chg="mod">
          <ac:chgData name="Roman Gumzej" userId="S::roman.gumzej@um.si::39b5f2aa-645e-44ce-a9a1-d6838aa53dea" providerId="AD" clId="Web-{4C37685E-FEE1-C346-958E-DFA0F12EAE2B}" dt="2024-05-28T05:04:51.923" v="55" actId="20577"/>
          <ac:spMkLst>
            <pc:docMk/>
            <pc:sldMk cId="1283555088" sldId="258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C37685E-FEE1-C346-958E-DFA0F12EAE2B}" dt="2024-05-28T05:01:10.835" v="45" actId="20577"/>
        <pc:sldMkLst>
          <pc:docMk/>
          <pc:sldMk cId="3719117435" sldId="273"/>
        </pc:sldMkLst>
        <pc:spChg chg="mod">
          <ac:chgData name="Roman Gumzej" userId="S::roman.gumzej@um.si::39b5f2aa-645e-44ce-a9a1-d6838aa53dea" providerId="AD" clId="Web-{4C37685E-FEE1-C346-958E-DFA0F12EAE2B}" dt="2024-05-28T05:01:10.835" v="45" actId="20577"/>
          <ac:spMkLst>
            <pc:docMk/>
            <pc:sldMk cId="3719117435" sldId="273"/>
            <ac:spMk id="103" creationId="{00000000-0000-0000-0000-000000000000}"/>
          </ac:spMkLst>
        </pc:spChg>
      </pc:sldChg>
      <pc:sldChg chg="modSp add replId">
        <pc:chgData name="Roman Gumzej" userId="S::roman.gumzej@um.si::39b5f2aa-645e-44ce-a9a1-d6838aa53dea" providerId="AD" clId="Web-{4C37685E-FEE1-C346-958E-DFA0F12EAE2B}" dt="2024-05-28T05:02:10.713" v="53" actId="20577"/>
        <pc:sldMkLst>
          <pc:docMk/>
          <pc:sldMk cId="4167233608" sldId="278"/>
        </pc:sldMkLst>
        <pc:spChg chg="mod">
          <ac:chgData name="Roman Gumzej" userId="S::roman.gumzej@um.si::39b5f2aa-645e-44ce-a9a1-d6838aa53dea" providerId="AD" clId="Web-{4C37685E-FEE1-C346-958E-DFA0F12EAE2B}" dt="2024-05-28T04:52:12.781" v="3" actId="20577"/>
          <ac:spMkLst>
            <pc:docMk/>
            <pc:sldMk cId="4167233608" sldId="278"/>
            <ac:spMk id="125" creationId="{00000000-0000-0000-0000-000000000000}"/>
          </ac:spMkLst>
        </pc:spChg>
        <pc:spChg chg="mod">
          <ac:chgData name="Roman Gumzej" userId="S::roman.gumzej@um.si::39b5f2aa-645e-44ce-a9a1-d6838aa53dea" providerId="AD" clId="Web-{4C37685E-FEE1-C346-958E-DFA0F12EAE2B}" dt="2024-05-28T05:02:10.713" v="53" actId="20577"/>
          <ac:spMkLst>
            <pc:docMk/>
            <pc:sldMk cId="4167233608" sldId="278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5C02B3D6-1D90-5358-2F9B-D03B82E0FBC7}"/>
    <pc:docChg chg="addSld delSld modSld sldOrd">
      <pc:chgData name="Roman Gumzej" userId="S::roman.gumzej@um.si::39b5f2aa-645e-44ce-a9a1-d6838aa53dea" providerId="AD" clId="Web-{5C02B3D6-1D90-5358-2F9B-D03B82E0FBC7}" dt="2024-05-21T13:01:17.363" v="42" actId="1076"/>
      <pc:docMkLst>
        <pc:docMk/>
      </pc:docMkLst>
      <pc:sldChg chg="ord">
        <pc:chgData name="Roman Gumzej" userId="S::roman.gumzej@um.si::39b5f2aa-645e-44ce-a9a1-d6838aa53dea" providerId="AD" clId="Web-{5C02B3D6-1D90-5358-2F9B-D03B82E0FBC7}" dt="2024-05-21T13:00:33.643" v="36"/>
        <pc:sldMkLst>
          <pc:docMk/>
          <pc:sldMk cId="3938609928" sldId="271"/>
        </pc:sldMkLst>
      </pc:sldChg>
      <pc:sldChg chg="addSp delSp modSp">
        <pc:chgData name="Roman Gumzej" userId="S::roman.gumzej@um.si::39b5f2aa-645e-44ce-a9a1-d6838aa53dea" providerId="AD" clId="Web-{5C02B3D6-1D90-5358-2F9B-D03B82E0FBC7}" dt="2024-05-21T12:54:59.571" v="27" actId="20577"/>
        <pc:sldMkLst>
          <pc:docMk/>
          <pc:sldMk cId="16559152" sldId="272"/>
        </pc:sldMkLst>
        <pc:spChg chg="mod">
          <ac:chgData name="Roman Gumzej" userId="S::roman.gumzej@um.si::39b5f2aa-645e-44ce-a9a1-d6838aa53dea" providerId="AD" clId="Web-{5C02B3D6-1D90-5358-2F9B-D03B82E0FBC7}" dt="2024-05-21T12:54:59.571" v="27" actId="20577"/>
          <ac:spMkLst>
            <pc:docMk/>
            <pc:sldMk cId="16559152" sldId="272"/>
            <ac:spMk id="110" creationId="{00000000-0000-0000-0000-000000000000}"/>
          </ac:spMkLst>
        </pc:spChg>
        <pc:picChg chg="add del">
          <ac:chgData name="Roman Gumzej" userId="S::roman.gumzej@um.si::39b5f2aa-645e-44ce-a9a1-d6838aa53dea" providerId="AD" clId="Web-{5C02B3D6-1D90-5358-2F9B-D03B82E0FBC7}" dt="2024-05-21T12:52:41.520" v="17"/>
          <ac:picMkLst>
            <pc:docMk/>
            <pc:sldMk cId="16559152" sldId="272"/>
            <ac:picMk id="2" creationId="{68F8DDF5-0B01-3AE1-9B9A-EACE00DD2F41}"/>
          </ac:picMkLst>
        </pc:picChg>
        <pc:picChg chg="add del mod">
          <ac:chgData name="Roman Gumzej" userId="S::roman.gumzej@um.si::39b5f2aa-645e-44ce-a9a1-d6838aa53dea" providerId="AD" clId="Web-{5C02B3D6-1D90-5358-2F9B-D03B82E0FBC7}" dt="2024-05-21T12:51:40.237" v="2"/>
          <ac:picMkLst>
            <pc:docMk/>
            <pc:sldMk cId="16559152" sldId="272"/>
            <ac:picMk id="3" creationId="{C9240486-2472-F6BB-5D89-980391028044}"/>
          </ac:picMkLst>
        </pc:picChg>
        <pc:picChg chg="add mod">
          <ac:chgData name="Roman Gumzej" userId="S::roman.gumzej@um.si::39b5f2aa-645e-44ce-a9a1-d6838aa53dea" providerId="AD" clId="Web-{5C02B3D6-1D90-5358-2F9B-D03B82E0FBC7}" dt="2024-05-21T12:53:36.006" v="24"/>
          <ac:picMkLst>
            <pc:docMk/>
            <pc:sldMk cId="16559152" sldId="272"/>
            <ac:picMk id="4" creationId="{9AB440FA-C4B0-A237-3B0E-A8DADB0FE22B}"/>
          </ac:picMkLst>
        </pc:picChg>
      </pc:sldChg>
      <pc:sldChg chg="modSp add replId">
        <pc:chgData name="Roman Gumzej" userId="S::roman.gumzej@um.si::39b5f2aa-645e-44ce-a9a1-d6838aa53dea" providerId="AD" clId="Web-{5C02B3D6-1D90-5358-2F9B-D03B82E0FBC7}" dt="2024-05-21T12:55:12.134" v="35" actId="20577"/>
        <pc:sldMkLst>
          <pc:docMk/>
          <pc:sldMk cId="4059295034" sldId="276"/>
        </pc:sldMkLst>
        <pc:spChg chg="mod">
          <ac:chgData name="Roman Gumzej" userId="S::roman.gumzej@um.si::39b5f2aa-645e-44ce-a9a1-d6838aa53dea" providerId="AD" clId="Web-{5C02B3D6-1D90-5358-2F9B-D03B82E0FBC7}" dt="2024-05-21T12:55:12.134" v="35" actId="20577"/>
          <ac:spMkLst>
            <pc:docMk/>
            <pc:sldMk cId="4059295034" sldId="276"/>
            <ac:spMk id="110" creationId="{00000000-0000-0000-0000-000000000000}"/>
          </ac:spMkLst>
        </pc:spChg>
      </pc:sldChg>
      <pc:sldChg chg="add del replId">
        <pc:chgData name="Roman Gumzej" userId="S::roman.gumzej@um.si::39b5f2aa-645e-44ce-a9a1-d6838aa53dea" providerId="AD" clId="Web-{5C02B3D6-1D90-5358-2F9B-D03B82E0FBC7}" dt="2024-05-21T12:53:03.708" v="21"/>
        <pc:sldMkLst>
          <pc:docMk/>
          <pc:sldMk cId="772569358" sldId="277"/>
        </pc:sldMkLst>
      </pc:sldChg>
      <pc:sldChg chg="add del replId">
        <pc:chgData name="Roman Gumzej" userId="S::roman.gumzej@um.si::39b5f2aa-645e-44ce-a9a1-d6838aa53dea" providerId="AD" clId="Web-{5C02B3D6-1D90-5358-2F9B-D03B82E0FBC7}" dt="2024-05-21T12:52:55.802" v="19"/>
        <pc:sldMkLst>
          <pc:docMk/>
          <pc:sldMk cId="2720256513" sldId="277"/>
        </pc:sldMkLst>
      </pc:sldChg>
      <pc:sldChg chg="add del replId">
        <pc:chgData name="Roman Gumzej" userId="S::roman.gumzej@um.si::39b5f2aa-645e-44ce-a9a1-d6838aa53dea" providerId="AD" clId="Web-{5C02B3D6-1D90-5358-2F9B-D03B82E0FBC7}" dt="2024-05-21T12:53:19.130" v="23"/>
        <pc:sldMkLst>
          <pc:docMk/>
          <pc:sldMk cId="2737710230" sldId="277"/>
        </pc:sldMkLst>
      </pc:sldChg>
      <pc:sldChg chg="addSp delSp modSp add replId">
        <pc:chgData name="Roman Gumzej" userId="S::roman.gumzej@um.si::39b5f2aa-645e-44ce-a9a1-d6838aa53dea" providerId="AD" clId="Web-{5C02B3D6-1D90-5358-2F9B-D03B82E0FBC7}" dt="2024-05-21T13:01:17.363" v="42" actId="1076"/>
        <pc:sldMkLst>
          <pc:docMk/>
          <pc:sldMk cId="3275584542" sldId="277"/>
        </pc:sldMkLst>
        <pc:spChg chg="mod">
          <ac:chgData name="Roman Gumzej" userId="S::roman.gumzej@um.si::39b5f2aa-645e-44ce-a9a1-d6838aa53dea" providerId="AD" clId="Web-{5C02B3D6-1D90-5358-2F9B-D03B82E0FBC7}" dt="2024-05-21T13:00:45.690" v="39" actId="20577"/>
          <ac:spMkLst>
            <pc:docMk/>
            <pc:sldMk cId="3275584542" sldId="277"/>
            <ac:spMk id="104" creationId="{00000000-0000-0000-0000-000000000000}"/>
          </ac:spMkLst>
        </pc:spChg>
        <pc:picChg chg="add mod">
          <ac:chgData name="Roman Gumzej" userId="S::roman.gumzej@um.si::39b5f2aa-645e-44ce-a9a1-d6838aa53dea" providerId="AD" clId="Web-{5C02B3D6-1D90-5358-2F9B-D03B82E0FBC7}" dt="2024-05-21T13:01:17.363" v="42" actId="1076"/>
          <ac:picMkLst>
            <pc:docMk/>
            <pc:sldMk cId="3275584542" sldId="277"/>
            <ac:picMk id="2" creationId="{538CDFED-7562-F9F9-CB00-3ABCB148B41A}"/>
          </ac:picMkLst>
        </pc:picChg>
        <pc:picChg chg="del">
          <ac:chgData name="Roman Gumzej" userId="S::roman.gumzej@um.si::39b5f2aa-645e-44ce-a9a1-d6838aa53dea" providerId="AD" clId="Web-{5C02B3D6-1D90-5358-2F9B-D03B82E0FBC7}" dt="2024-05-21T13:00:50.534" v="40"/>
          <ac:picMkLst>
            <pc:docMk/>
            <pc:sldMk cId="3275584542" sldId="277"/>
            <ac:picMk id="8" creationId="{29D0D58A-C924-499C-8A90-F143A4256BE7}"/>
          </ac:picMkLst>
        </pc:picChg>
      </pc:sldChg>
    </pc:docChg>
  </pc:docChgLst>
  <pc:docChgLst>
    <pc:chgData name="Roman Gumzej" userId="S::roman.gumzej@um.si::39b5f2aa-645e-44ce-a9a1-d6838aa53dea" providerId="AD" clId="Web-{A38C6CF7-D7B9-F2CA-1DE0-984774D3DA4C}"/>
    <pc:docChg chg="modSld">
      <pc:chgData name="Roman Gumzej" userId="S::roman.gumzej@um.si::39b5f2aa-645e-44ce-a9a1-d6838aa53dea" providerId="AD" clId="Web-{A38C6CF7-D7B9-F2CA-1DE0-984774D3DA4C}" dt="2024-05-21T13:07:56.855" v="27" actId="20577"/>
      <pc:docMkLst>
        <pc:docMk/>
      </pc:docMkLst>
      <pc:sldChg chg="modSp">
        <pc:chgData name="Roman Gumzej" userId="S::roman.gumzej@um.si::39b5f2aa-645e-44ce-a9a1-d6838aa53dea" providerId="AD" clId="Web-{A38C6CF7-D7B9-F2CA-1DE0-984774D3DA4C}" dt="2024-05-21T13:07:25.682" v="17" actId="20577"/>
        <pc:sldMkLst>
          <pc:docMk/>
          <pc:sldMk cId="3938609928" sldId="271"/>
        </pc:sldMkLst>
        <pc:spChg chg="mod">
          <ac:chgData name="Roman Gumzej" userId="S::roman.gumzej@um.si::39b5f2aa-645e-44ce-a9a1-d6838aa53dea" providerId="AD" clId="Web-{A38C6CF7-D7B9-F2CA-1DE0-984774D3DA4C}" dt="2024-05-21T13:07:25.682" v="17" actId="20577"/>
          <ac:spMkLst>
            <pc:docMk/>
            <pc:sldMk cId="3938609928" sldId="271"/>
            <ac:spMk id="10" creationId="{15FB9986-97FE-2208-9078-E3AF295BEEA9}"/>
          </ac:spMkLst>
        </pc:spChg>
        <pc:spChg chg="mod">
          <ac:chgData name="Roman Gumzej" userId="S::roman.gumzej@um.si::39b5f2aa-645e-44ce-a9a1-d6838aa53dea" providerId="AD" clId="Web-{A38C6CF7-D7B9-F2CA-1DE0-984774D3DA4C}" dt="2024-05-21T13:07:22.682" v="16" actId="20577"/>
          <ac:spMkLst>
            <pc:docMk/>
            <pc:sldMk cId="3938609928" sldId="271"/>
            <ac:spMk id="10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A38C6CF7-D7B9-F2CA-1DE0-984774D3DA4C}" dt="2024-05-21T13:07:56.855" v="27" actId="20577"/>
        <pc:sldMkLst>
          <pc:docMk/>
          <pc:sldMk cId="3275584542" sldId="277"/>
        </pc:sldMkLst>
        <pc:spChg chg="mod">
          <ac:chgData name="Roman Gumzej" userId="S::roman.gumzej@um.si::39b5f2aa-645e-44ce-a9a1-d6838aa53dea" providerId="AD" clId="Web-{A38C6CF7-D7B9-F2CA-1DE0-984774D3DA4C}" dt="2024-05-21T13:07:34.136" v="18" actId="20577"/>
          <ac:spMkLst>
            <pc:docMk/>
            <pc:sldMk cId="3275584542" sldId="277"/>
            <ac:spMk id="10" creationId="{15FB9986-97FE-2208-9078-E3AF295BEEA9}"/>
          </ac:spMkLst>
        </pc:spChg>
        <pc:spChg chg="mod">
          <ac:chgData name="Roman Gumzej" userId="S::roman.gumzej@um.si::39b5f2aa-645e-44ce-a9a1-d6838aa53dea" providerId="AD" clId="Web-{A38C6CF7-D7B9-F2CA-1DE0-984774D3DA4C}" dt="2024-05-21T13:07:56.855" v="27" actId="20577"/>
          <ac:spMkLst>
            <pc:docMk/>
            <pc:sldMk cId="3275584542" sldId="277"/>
            <ac:spMk id="106" creationId="{00000000-0000-0000-0000-000000000000}"/>
          </ac:spMkLst>
        </pc:spChg>
      </pc:sldChg>
    </pc:docChg>
  </pc:docChgLst>
  <pc:docChgLst>
    <pc:chgData name="Roman Gumzej" userId="39b5f2aa-645e-44ce-a9a1-d6838aa53dea" providerId="ADAL" clId="{4B83F294-859A-43EF-8D0A-562BC5BF1F69}"/>
    <pc:docChg chg="undo custSel addSld delSld modSld sldOrd">
      <pc:chgData name="Roman Gumzej" userId="39b5f2aa-645e-44ce-a9a1-d6838aa53dea" providerId="ADAL" clId="{4B83F294-859A-43EF-8D0A-562BC5BF1F69}" dt="2024-05-29T07:57:18.507" v="218"/>
      <pc:docMkLst>
        <pc:docMk/>
      </pc:docMkLst>
      <pc:sldChg chg="modSp mod">
        <pc:chgData name="Roman Gumzej" userId="39b5f2aa-645e-44ce-a9a1-d6838aa53dea" providerId="ADAL" clId="{4B83F294-859A-43EF-8D0A-562BC5BF1F69}" dt="2024-05-22T06:47:02.264" v="142" actId="790"/>
        <pc:sldMkLst>
          <pc:docMk/>
          <pc:sldMk cId="1283555088" sldId="258"/>
        </pc:sldMkLst>
        <pc:spChg chg="mod">
          <ac:chgData name="Roman Gumzej" userId="39b5f2aa-645e-44ce-a9a1-d6838aa53dea" providerId="ADAL" clId="{4B83F294-859A-43EF-8D0A-562BC5BF1F69}" dt="2024-05-22T06:47:02.264" v="142" actId="790"/>
          <ac:spMkLst>
            <pc:docMk/>
            <pc:sldMk cId="1283555088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47:02.264" v="142" actId="790"/>
          <ac:spMkLst>
            <pc:docMk/>
            <pc:sldMk cId="1283555088" sldId="258"/>
            <ac:spMk id="102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47:02.264" v="142" actId="790"/>
          <ac:spMkLst>
            <pc:docMk/>
            <pc:sldMk cId="1283555088" sldId="258"/>
            <ac:spMk id="103" creationId="{00000000-0000-0000-0000-000000000000}"/>
          </ac:spMkLst>
        </pc:spChg>
      </pc:sldChg>
      <pc:sldChg chg="ord">
        <pc:chgData name="Roman Gumzej" userId="39b5f2aa-645e-44ce-a9a1-d6838aa53dea" providerId="ADAL" clId="{4B83F294-859A-43EF-8D0A-562BC5BF1F69}" dt="2024-05-22T06:49:00.384" v="146"/>
        <pc:sldMkLst>
          <pc:docMk/>
          <pc:sldMk cId="0" sldId="259"/>
        </pc:sldMkLst>
      </pc:sldChg>
      <pc:sldChg chg="delSp mod">
        <pc:chgData name="Roman Gumzej" userId="39b5f2aa-645e-44ce-a9a1-d6838aa53dea" providerId="ADAL" clId="{4B83F294-859A-43EF-8D0A-562BC5BF1F69}" dt="2024-05-22T06:43:14.025" v="181" actId="478"/>
        <pc:sldMkLst>
          <pc:docMk/>
          <pc:sldMk cId="0" sldId="261"/>
        </pc:sldMkLst>
        <pc:spChg chg="del">
          <ac:chgData name="Roman Gumzej" userId="39b5f2aa-645e-44ce-a9a1-d6838aa53dea" providerId="ADAL" clId="{4B83F294-859A-43EF-8D0A-562BC5BF1F69}" dt="2024-05-22T06:43:14.025" v="181" actId="478"/>
          <ac:spMkLst>
            <pc:docMk/>
            <pc:sldMk cId="0" sldId="261"/>
            <ac:spMk id="112" creationId="{00000000-0000-0000-0000-000000000000}"/>
          </ac:spMkLst>
        </pc:spChg>
      </pc:sldChg>
      <pc:sldChg chg="modSp mod ord">
        <pc:chgData name="Roman Gumzej" userId="39b5f2aa-645e-44ce-a9a1-d6838aa53dea" providerId="ADAL" clId="{4B83F294-859A-43EF-8D0A-562BC5BF1F69}" dt="2024-05-29T07:57:18.507" v="218"/>
        <pc:sldMkLst>
          <pc:docMk/>
          <pc:sldMk cId="0" sldId="262"/>
        </pc:sldMkLst>
        <pc:spChg chg="mod">
          <ac:chgData name="Roman Gumzej" userId="39b5f2aa-645e-44ce-a9a1-d6838aa53dea" providerId="ADAL" clId="{4B83F294-859A-43EF-8D0A-562BC5BF1F69}" dt="2024-05-22T06:51:25.592" v="162" actId="790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41:20.976" v="187" actId="20577"/>
          <ac:spMkLst>
            <pc:docMk/>
            <pc:sldMk cId="0" sldId="262"/>
            <ac:spMk id="114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51:25.592" v="162" actId="790"/>
          <ac:spMkLst>
            <pc:docMk/>
            <pc:sldMk cId="0" sldId="262"/>
            <ac:spMk id="115" creationId="{00000000-0000-0000-0000-000000000000}"/>
          </ac:spMkLst>
        </pc:spChg>
      </pc:sldChg>
      <pc:sldChg chg="new del">
        <pc:chgData name="Roman Gumzej" userId="39b5f2aa-645e-44ce-a9a1-d6838aa53dea" providerId="ADAL" clId="{4B83F294-859A-43EF-8D0A-562BC5BF1F69}" dt="2024-05-20T11:04:01.122" v="1" actId="680"/>
        <pc:sldMkLst>
          <pc:docMk/>
          <pc:sldMk cId="878649657" sldId="268"/>
        </pc:sldMkLst>
      </pc:sldChg>
      <pc:sldChg chg="delSp modSp add mod ord">
        <pc:chgData name="Roman Gumzej" userId="39b5f2aa-645e-44ce-a9a1-d6838aa53dea" providerId="ADAL" clId="{4B83F294-859A-43EF-8D0A-562BC5BF1F69}" dt="2024-05-29T07:44:47.151" v="202" actId="20577"/>
        <pc:sldMkLst>
          <pc:docMk/>
          <pc:sldMk cId="1734625239" sldId="268"/>
        </pc:sldMkLst>
        <pc:spChg chg="mod">
          <ac:chgData name="Roman Gumzej" userId="39b5f2aa-645e-44ce-a9a1-d6838aa53dea" providerId="ADAL" clId="{4B83F294-859A-43EF-8D0A-562BC5BF1F69}" dt="2024-05-22T06:50:23.918" v="158" actId="790"/>
          <ac:spMkLst>
            <pc:docMk/>
            <pc:sldMk cId="1734625239" sldId="268"/>
            <ac:spMk id="104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44:47.151" v="202" actId="20577"/>
          <ac:spMkLst>
            <pc:docMk/>
            <pc:sldMk cId="1734625239" sldId="268"/>
            <ac:spMk id="105" creationId="{00000000-0000-0000-0000-000000000000}"/>
          </ac:spMkLst>
        </pc:spChg>
        <pc:spChg chg="del mod">
          <ac:chgData name="Roman Gumzej" userId="39b5f2aa-645e-44ce-a9a1-d6838aa53dea" providerId="ADAL" clId="{4B83F294-859A-43EF-8D0A-562BC5BF1F69}" dt="2024-05-22T06:43:06.918" v="180" actId="478"/>
          <ac:spMkLst>
            <pc:docMk/>
            <pc:sldMk cId="1734625239" sldId="268"/>
            <ac:spMk id="106" creationId="{00000000-0000-0000-0000-000000000000}"/>
          </ac:spMkLst>
        </pc:spChg>
      </pc:sldChg>
      <pc:sldChg chg="addSp delSp modSp add mod">
        <pc:chgData name="Roman Gumzej" userId="39b5f2aa-645e-44ce-a9a1-d6838aa53dea" providerId="ADAL" clId="{4B83F294-859A-43EF-8D0A-562BC5BF1F69}" dt="2024-05-22T06:43:19.710" v="182" actId="478"/>
        <pc:sldMkLst>
          <pc:docMk/>
          <pc:sldMk cId="541305173" sldId="269"/>
        </pc:sldMkLst>
        <pc:spChg chg="add del">
          <ac:chgData name="Roman Gumzej" userId="39b5f2aa-645e-44ce-a9a1-d6838aa53dea" providerId="ADAL" clId="{4B83F294-859A-43EF-8D0A-562BC5BF1F69}" dt="2024-05-20T11:06:40.382" v="51" actId="22"/>
          <ac:spMkLst>
            <pc:docMk/>
            <pc:sldMk cId="541305173" sldId="269"/>
            <ac:spMk id="6" creationId="{88A91209-D683-4488-9198-8842B3F9D34B}"/>
          </ac:spMkLst>
        </pc:spChg>
        <pc:spChg chg="mod">
          <ac:chgData name="Roman Gumzej" userId="39b5f2aa-645e-44ce-a9a1-d6838aa53dea" providerId="ADAL" clId="{4B83F294-859A-43EF-8D0A-562BC5BF1F69}" dt="2024-05-20T11:05:45.506" v="45" actId="20577"/>
          <ac:spMkLst>
            <pc:docMk/>
            <pc:sldMk cId="541305173" sldId="269"/>
            <ac:spMk id="110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0T11:06:23.668" v="49" actId="15"/>
          <ac:spMkLst>
            <pc:docMk/>
            <pc:sldMk cId="541305173" sldId="269"/>
            <ac:spMk id="111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19.710" v="182" actId="478"/>
          <ac:spMkLst>
            <pc:docMk/>
            <pc:sldMk cId="541305173" sldId="269"/>
            <ac:spMk id="112" creationId="{00000000-0000-0000-0000-000000000000}"/>
          </ac:spMkLst>
        </pc:spChg>
      </pc:sldChg>
      <pc:sldChg chg="delSp modSp add mod">
        <pc:chgData name="Roman Gumzej" userId="39b5f2aa-645e-44ce-a9a1-d6838aa53dea" providerId="ADAL" clId="{4B83F294-859A-43EF-8D0A-562BC5BF1F69}" dt="2024-05-29T07:49:31.317" v="211" actId="11"/>
        <pc:sldMkLst>
          <pc:docMk/>
          <pc:sldMk cId="3795078662" sldId="270"/>
        </pc:sldMkLst>
        <pc:spChg chg="mod">
          <ac:chgData name="Roman Gumzej" userId="39b5f2aa-645e-44ce-a9a1-d6838aa53dea" providerId="ADAL" clId="{4B83F294-859A-43EF-8D0A-562BC5BF1F69}" dt="2024-05-20T11:08:02.532" v="76" actId="20577"/>
          <ac:spMkLst>
            <pc:docMk/>
            <pc:sldMk cId="3795078662" sldId="270"/>
            <ac:spMk id="110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49:31.317" v="211" actId="11"/>
          <ac:spMkLst>
            <pc:docMk/>
            <pc:sldMk cId="3795078662" sldId="270"/>
            <ac:spMk id="111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24.978" v="183" actId="478"/>
          <ac:spMkLst>
            <pc:docMk/>
            <pc:sldMk cId="3795078662" sldId="270"/>
            <ac:spMk id="112" creationId="{00000000-0000-0000-0000-000000000000}"/>
          </ac:spMkLst>
        </pc:spChg>
      </pc:sldChg>
      <pc:sldChg chg="addSp delSp modSp add mod ord">
        <pc:chgData name="Roman Gumzej" userId="39b5f2aa-645e-44ce-a9a1-d6838aa53dea" providerId="ADAL" clId="{4B83F294-859A-43EF-8D0A-562BC5BF1F69}" dt="2024-05-29T07:42:46.542" v="188" actId="790"/>
        <pc:sldMkLst>
          <pc:docMk/>
          <pc:sldMk cId="3938609928" sldId="271"/>
        </pc:sldMkLst>
        <pc:spChg chg="mod">
          <ac:chgData name="Roman Gumzej" userId="39b5f2aa-645e-44ce-a9a1-d6838aa53dea" providerId="ADAL" clId="{4B83F294-859A-43EF-8D0A-562BC5BF1F69}" dt="2024-05-29T07:42:46.542" v="188" actId="790"/>
          <ac:spMkLst>
            <pc:docMk/>
            <pc:sldMk cId="3938609928" sldId="271"/>
            <ac:spMk id="10" creationId="{15FB9986-97FE-2208-9078-E3AF295BEEA9}"/>
          </ac:spMkLst>
        </pc:spChg>
        <pc:spChg chg="mod">
          <ac:chgData name="Roman Gumzej" userId="39b5f2aa-645e-44ce-a9a1-d6838aa53dea" providerId="ADAL" clId="{4B83F294-859A-43EF-8D0A-562BC5BF1F69}" dt="2024-05-29T07:42:46.542" v="188" actId="790"/>
          <ac:spMkLst>
            <pc:docMk/>
            <pc:sldMk cId="3938609928" sldId="271"/>
            <ac:spMk id="104" creationId="{00000000-0000-0000-0000-000000000000}"/>
          </ac:spMkLst>
        </pc:spChg>
        <pc:spChg chg="del mod">
          <ac:chgData name="Roman Gumzej" userId="39b5f2aa-645e-44ce-a9a1-d6838aa53dea" providerId="ADAL" clId="{4B83F294-859A-43EF-8D0A-562BC5BF1F69}" dt="2024-05-20T11:10:59.914" v="106"/>
          <ac:spMkLst>
            <pc:docMk/>
            <pc:sldMk cId="3938609928" sldId="271"/>
            <ac:spMk id="105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56.053" v="186" actId="478"/>
          <ac:spMkLst>
            <pc:docMk/>
            <pc:sldMk cId="3938609928" sldId="271"/>
            <ac:spMk id="106" creationId="{00000000-0000-0000-0000-000000000000}"/>
          </ac:spMkLst>
        </pc:spChg>
        <pc:picChg chg="add del mod">
          <ac:chgData name="Roman Gumzej" userId="39b5f2aa-645e-44ce-a9a1-d6838aa53dea" providerId="ADAL" clId="{4B83F294-859A-43EF-8D0A-562BC5BF1F69}" dt="2024-05-20T11:10:29.420" v="105" actId="21"/>
          <ac:picMkLst>
            <pc:docMk/>
            <pc:sldMk cId="3938609928" sldId="271"/>
            <ac:picMk id="5" creationId="{AB020A7D-1179-46B1-A191-119055BCD62F}"/>
          </ac:picMkLst>
        </pc:picChg>
        <pc:picChg chg="add mod">
          <ac:chgData name="Roman Gumzej" userId="39b5f2aa-645e-44ce-a9a1-d6838aa53dea" providerId="ADAL" clId="{4B83F294-859A-43EF-8D0A-562BC5BF1F69}" dt="2024-05-20T11:11:40.491" v="112" actId="1076"/>
          <ac:picMkLst>
            <pc:docMk/>
            <pc:sldMk cId="3938609928" sldId="271"/>
            <ac:picMk id="8" creationId="{29D0D58A-C924-499C-8A90-F143A4256BE7}"/>
          </ac:picMkLst>
        </pc:picChg>
      </pc:sldChg>
      <pc:sldChg chg="delSp modSp mod">
        <pc:chgData name="Roman Gumzej" userId="39b5f2aa-645e-44ce-a9a1-d6838aa53dea" providerId="ADAL" clId="{4B83F294-859A-43EF-8D0A-562BC5BF1F69}" dt="2024-05-22T06:43:31.484" v="184" actId="478"/>
        <pc:sldMkLst>
          <pc:docMk/>
          <pc:sldMk cId="16559152" sldId="272"/>
        </pc:sldMkLst>
        <pc:spChg chg="mod">
          <ac:chgData name="Roman Gumzej" userId="39b5f2aa-645e-44ce-a9a1-d6838aa53dea" providerId="ADAL" clId="{4B83F294-859A-43EF-8D0A-562BC5BF1F69}" dt="2024-05-22T06:39:23.995" v="115" actId="20577"/>
          <ac:spMkLst>
            <pc:docMk/>
            <pc:sldMk cId="16559152" sldId="272"/>
            <ac:spMk id="110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31.484" v="184" actId="478"/>
          <ac:spMkLst>
            <pc:docMk/>
            <pc:sldMk cId="16559152" sldId="272"/>
            <ac:spMk id="112" creationId="{00000000-0000-0000-0000-000000000000}"/>
          </ac:spMkLst>
        </pc:spChg>
      </pc:sldChg>
      <pc:sldChg chg="modSp mod ord">
        <pc:chgData name="Roman Gumzej" userId="39b5f2aa-645e-44ce-a9a1-d6838aa53dea" providerId="ADAL" clId="{4B83F294-859A-43EF-8D0A-562BC5BF1F69}" dt="2024-05-22T06:55:37.915" v="179"/>
        <pc:sldMkLst>
          <pc:docMk/>
          <pc:sldMk cId="3719117435" sldId="273"/>
        </pc:sldMkLst>
        <pc:spChg chg="mod">
          <ac:chgData name="Roman Gumzej" userId="39b5f2aa-645e-44ce-a9a1-d6838aa53dea" providerId="ADAL" clId="{4B83F294-859A-43EF-8D0A-562BC5BF1F69}" dt="2024-05-22T06:53:17.220" v="173" actId="20577"/>
          <ac:spMkLst>
            <pc:docMk/>
            <pc:sldMk cId="3719117435" sldId="273"/>
            <ac:spMk id="102" creationId="{00000000-0000-0000-0000-000000000000}"/>
          </ac:spMkLst>
        </pc:spChg>
      </pc:sldChg>
      <pc:sldChg chg="modSp mod ord">
        <pc:chgData name="Roman Gumzej" userId="39b5f2aa-645e-44ce-a9a1-d6838aa53dea" providerId="ADAL" clId="{4B83F294-859A-43EF-8D0A-562BC5BF1F69}" dt="2024-05-22T06:55:37.915" v="179"/>
        <pc:sldMkLst>
          <pc:docMk/>
          <pc:sldMk cId="388892531" sldId="275"/>
        </pc:sldMkLst>
        <pc:spChg chg="mod">
          <ac:chgData name="Roman Gumzej" userId="39b5f2aa-645e-44ce-a9a1-d6838aa53dea" providerId="ADAL" clId="{4B83F294-859A-43EF-8D0A-562BC5BF1F69}" dt="2024-05-22T06:53:52.243" v="175" actId="790"/>
          <ac:spMkLst>
            <pc:docMk/>
            <pc:sldMk cId="388892531" sldId="275"/>
            <ac:spMk id="101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53:52.243" v="175" actId="790"/>
          <ac:spMkLst>
            <pc:docMk/>
            <pc:sldMk cId="388892531" sldId="275"/>
            <ac:spMk id="102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53:52.243" v="175" actId="790"/>
          <ac:spMkLst>
            <pc:docMk/>
            <pc:sldMk cId="388892531" sldId="275"/>
            <ac:spMk id="103" creationId="{00000000-0000-0000-0000-000000000000}"/>
          </ac:spMkLst>
        </pc:spChg>
      </pc:sldChg>
      <pc:sldChg chg="delSp modSp mod">
        <pc:chgData name="Roman Gumzej" userId="39b5f2aa-645e-44ce-a9a1-d6838aa53dea" providerId="ADAL" clId="{4B83F294-859A-43EF-8D0A-562BC5BF1F69}" dt="2024-05-22T06:43:35.480" v="185" actId="478"/>
        <pc:sldMkLst>
          <pc:docMk/>
          <pc:sldMk cId="4059295034" sldId="276"/>
        </pc:sldMkLst>
        <pc:spChg chg="mod">
          <ac:chgData name="Roman Gumzej" userId="39b5f2aa-645e-44ce-a9a1-d6838aa53dea" providerId="ADAL" clId="{4B83F294-859A-43EF-8D0A-562BC5BF1F69}" dt="2024-05-22T06:39:29.956" v="118" actId="20577"/>
          <ac:spMkLst>
            <pc:docMk/>
            <pc:sldMk cId="4059295034" sldId="276"/>
            <ac:spMk id="110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35.480" v="185" actId="478"/>
          <ac:spMkLst>
            <pc:docMk/>
            <pc:sldMk cId="4059295034" sldId="276"/>
            <ac:spMk id="112" creationId="{00000000-0000-0000-0000-000000000000}"/>
          </ac:spMkLst>
        </pc:spChg>
      </pc:sldChg>
      <pc:sldChg chg="modSp mod ord">
        <pc:chgData name="Roman Gumzej" userId="39b5f2aa-645e-44ce-a9a1-d6838aa53dea" providerId="ADAL" clId="{4B83F294-859A-43EF-8D0A-562BC5BF1F69}" dt="2024-05-29T07:43:41.986" v="201" actId="20577"/>
        <pc:sldMkLst>
          <pc:docMk/>
          <pc:sldMk cId="3275584542" sldId="277"/>
        </pc:sldMkLst>
        <pc:spChg chg="mod">
          <ac:chgData name="Roman Gumzej" userId="39b5f2aa-645e-44ce-a9a1-d6838aa53dea" providerId="ADAL" clId="{4B83F294-859A-43EF-8D0A-562BC5BF1F69}" dt="2024-05-29T07:43:38.292" v="200" actId="6549"/>
          <ac:spMkLst>
            <pc:docMk/>
            <pc:sldMk cId="3275584542" sldId="277"/>
            <ac:spMk id="10" creationId="{15FB9986-97FE-2208-9078-E3AF295BEEA9}"/>
          </ac:spMkLst>
        </pc:spChg>
        <pc:spChg chg="mod">
          <ac:chgData name="Roman Gumzej" userId="39b5f2aa-645e-44ce-a9a1-d6838aa53dea" providerId="ADAL" clId="{4B83F294-859A-43EF-8D0A-562BC5BF1F69}" dt="2024-05-29T07:43:23.817" v="199" actId="790"/>
          <ac:spMkLst>
            <pc:docMk/>
            <pc:sldMk cId="3275584542" sldId="277"/>
            <ac:spMk id="104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43:41.986" v="201" actId="20577"/>
          <ac:spMkLst>
            <pc:docMk/>
            <pc:sldMk cId="3275584542" sldId="277"/>
            <ac:spMk id="106" creationId="{00000000-0000-0000-0000-000000000000}"/>
          </ac:spMkLst>
        </pc:spChg>
      </pc:sldChg>
      <pc:sldChg chg="modSp mod">
        <pc:chgData name="Roman Gumzej" userId="39b5f2aa-645e-44ce-a9a1-d6838aa53dea" providerId="ADAL" clId="{4B83F294-859A-43EF-8D0A-562BC5BF1F69}" dt="2024-05-29T07:55:14.264" v="216" actId="790"/>
        <pc:sldMkLst>
          <pc:docMk/>
          <pc:sldMk cId="4167233608" sldId="278"/>
        </pc:sldMkLst>
        <pc:spChg chg="mod">
          <ac:chgData name="Roman Gumzej" userId="39b5f2aa-645e-44ce-a9a1-d6838aa53dea" providerId="ADAL" clId="{4B83F294-859A-43EF-8D0A-562BC5BF1F69}" dt="2024-05-29T07:55:14.264" v="216" actId="790"/>
          <ac:spMkLst>
            <pc:docMk/>
            <pc:sldMk cId="4167233608" sldId="278"/>
            <ac:spMk id="125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55:14.264" v="216" actId="790"/>
          <ac:spMkLst>
            <pc:docMk/>
            <pc:sldMk cId="4167233608" sldId="278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3CFAB180-F81B-4B17-B9F0-A460C57C0EFF}"/>
    <pc:docChg chg="custSel modSld">
      <pc:chgData name="Roman Gumzej" userId="39b5f2aa-645e-44ce-a9a1-d6838aa53dea" providerId="ADAL" clId="{3CFAB180-F81B-4B17-B9F0-A460C57C0EFF}" dt="2023-12-07T10:50:03.182" v="15" actId="313"/>
      <pc:docMkLst>
        <pc:docMk/>
      </pc:docMkLst>
      <pc:sldChg chg="modSp mod">
        <pc:chgData name="Roman Gumzej" userId="39b5f2aa-645e-44ce-a9a1-d6838aa53dea" providerId="ADAL" clId="{3CFAB180-F81B-4B17-B9F0-A460C57C0EFF}" dt="2023-12-07T10:43:27.687" v="5" actId="1076"/>
        <pc:sldMkLst>
          <pc:docMk/>
          <pc:sldMk cId="0" sldId="260"/>
        </pc:sldMkLst>
        <pc:graphicFrameChg chg="mod">
          <ac:chgData name="Roman Gumzej" userId="39b5f2aa-645e-44ce-a9a1-d6838aa53dea" providerId="ADAL" clId="{3CFAB180-F81B-4B17-B9F0-A460C57C0EFF}" dt="2023-12-07T10:43:27.687" v="5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modSp mod">
        <pc:chgData name="Roman Gumzej" userId="39b5f2aa-645e-44ce-a9a1-d6838aa53dea" providerId="ADAL" clId="{3CFAB180-F81B-4B17-B9F0-A460C57C0EFF}" dt="2023-12-07T10:44:39.734" v="9" actId="113"/>
        <pc:sldMkLst>
          <pc:docMk/>
          <pc:sldMk cId="0" sldId="263"/>
        </pc:sldMkLst>
        <pc:spChg chg="mod">
          <ac:chgData name="Roman Gumzej" userId="39b5f2aa-645e-44ce-a9a1-d6838aa53dea" providerId="ADAL" clId="{3CFAB180-F81B-4B17-B9F0-A460C57C0EFF}" dt="2023-12-07T10:44:39.734" v="9" actId="113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3CFAB180-F81B-4B17-B9F0-A460C57C0EFF}" dt="2023-12-07T10:50:03.182" v="15" actId="313"/>
        <pc:sldMkLst>
          <pc:docMk/>
          <pc:sldMk cId="0" sldId="265"/>
        </pc:sldMkLst>
        <pc:spChg chg="mod">
          <ac:chgData name="Roman Gumzej" userId="39b5f2aa-645e-44ce-a9a1-d6838aa53dea" providerId="ADAL" clId="{3CFAB180-F81B-4B17-B9F0-A460C57C0EFF}" dt="2023-12-07T10:50:03.182" v="15" actId="313"/>
          <ac:spMkLst>
            <pc:docMk/>
            <pc:sldMk cId="0" sldId="265"/>
            <ac:spMk id="123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84BEF9B4-6F52-9FF4-6D73-CDCF1A1DE293}"/>
    <pc:docChg chg="modSld">
      <pc:chgData name="Roman Gumzej" userId="S::roman.gumzej@um.si::39b5f2aa-645e-44ce-a9a1-d6838aa53dea" providerId="AD" clId="Web-{84BEF9B4-6F52-9FF4-6D73-CDCF1A1DE293}" dt="2024-05-28T07:35:11.108" v="0" actId="20577"/>
      <pc:docMkLst>
        <pc:docMk/>
      </pc:docMkLst>
      <pc:sldChg chg="modSp">
        <pc:chgData name="Roman Gumzej" userId="S::roman.gumzej@um.si::39b5f2aa-645e-44ce-a9a1-d6838aa53dea" providerId="AD" clId="Web-{84BEF9B4-6F52-9FF4-6D73-CDCF1A1DE293}" dt="2024-05-28T07:35:11.108" v="0" actId="20577"/>
        <pc:sldMkLst>
          <pc:docMk/>
          <pc:sldMk cId="3275584542" sldId="277"/>
        </pc:sldMkLst>
        <pc:spChg chg="mod">
          <ac:chgData name="Roman Gumzej" userId="S::roman.gumzej@um.si::39b5f2aa-645e-44ce-a9a1-d6838aa53dea" providerId="AD" clId="Web-{84BEF9B4-6F52-9FF4-6D73-CDCF1A1DE293}" dt="2024-05-28T07:35:11.108" v="0" actId="20577"/>
          <ac:spMkLst>
            <pc:docMk/>
            <pc:sldMk cId="3275584542" sldId="277"/>
            <ac:spMk id="10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0DF04036-8016-47B8-3B40-6E51E7D77CF2}"/>
    <pc:docChg chg="addSld modSld sldOrd">
      <pc:chgData name="Roman Gumzej" userId="S::roman.gumzej@um.si::39b5f2aa-645e-44ce-a9a1-d6838aa53dea" providerId="AD" clId="Web-{0DF04036-8016-47B8-3B40-6E51E7D77CF2}" dt="2024-05-21T08:11:41.379" v="159" actId="20577"/>
      <pc:docMkLst>
        <pc:docMk/>
      </pc:docMkLst>
      <pc:sldChg chg="modSp">
        <pc:chgData name="Roman Gumzej" userId="S::roman.gumzej@um.si::39b5f2aa-645e-44ce-a9a1-d6838aa53dea" providerId="AD" clId="Web-{0DF04036-8016-47B8-3B40-6E51E7D77CF2}" dt="2024-05-21T07:47:36.496" v="36" actId="20577"/>
        <pc:sldMkLst>
          <pc:docMk/>
          <pc:sldMk cId="1283555088" sldId="258"/>
        </pc:sldMkLst>
        <pc:spChg chg="mod">
          <ac:chgData name="Roman Gumzej" userId="S::roman.gumzej@um.si::39b5f2aa-645e-44ce-a9a1-d6838aa53dea" providerId="AD" clId="Web-{0DF04036-8016-47B8-3B40-6E51E7D77CF2}" dt="2024-05-21T07:47:36.496" v="36" actId="20577"/>
          <ac:spMkLst>
            <pc:docMk/>
            <pc:sldMk cId="1283555088" sldId="258"/>
            <ac:spMk id="102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7:41:36.893" v="24" actId="20577"/>
          <ac:spMkLst>
            <pc:docMk/>
            <pc:sldMk cId="1283555088" sldId="258"/>
            <ac:spMk id="10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0DF04036-8016-47B8-3B40-6E51E7D77CF2}" dt="2024-05-21T07:54:01.960" v="62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0DF04036-8016-47B8-3B40-6E51E7D77CF2}" dt="2024-05-21T07:54:01.960" v="62" actId="20577"/>
          <ac:spMkLst>
            <pc:docMk/>
            <pc:sldMk cId="0" sldId="259"/>
            <ac:spMk id="10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0DF04036-8016-47B8-3B40-6E51E7D77CF2}" dt="2024-05-21T08:11:41.379" v="159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0DF04036-8016-47B8-3B40-6E51E7D77CF2}" dt="2024-05-21T08:11:30.315" v="156" actId="20577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8:11:41.379" v="159" actId="20577"/>
          <ac:spMkLst>
            <pc:docMk/>
            <pc:sldMk cId="0" sldId="262"/>
            <ac:spMk id="114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7:56:39.455" v="67" actId="20577"/>
          <ac:spMkLst>
            <pc:docMk/>
            <pc:sldMk cId="0" sldId="262"/>
            <ac:spMk id="115" creationId="{00000000-0000-0000-0000-000000000000}"/>
          </ac:spMkLst>
        </pc:spChg>
      </pc:sldChg>
      <pc:sldChg chg="addSp delSp modSp add ord replId">
        <pc:chgData name="Roman Gumzej" userId="S::roman.gumzej@um.si::39b5f2aa-645e-44ce-a9a1-d6838aa53dea" providerId="AD" clId="Web-{0DF04036-8016-47B8-3B40-6E51E7D77CF2}" dt="2024-05-21T07:56:04.656" v="65"/>
        <pc:sldMkLst>
          <pc:docMk/>
          <pc:sldMk cId="16559152" sldId="272"/>
        </pc:sldMkLst>
        <pc:spChg chg="mod">
          <ac:chgData name="Roman Gumzej" userId="S::roman.gumzej@um.si::39b5f2aa-645e-44ce-a9a1-d6838aa53dea" providerId="AD" clId="Web-{0DF04036-8016-47B8-3B40-6E51E7D77CF2}" dt="2024-05-21T07:38:56.319" v="14" actId="20577"/>
          <ac:spMkLst>
            <pc:docMk/>
            <pc:sldMk cId="16559152" sldId="272"/>
            <ac:spMk id="110" creationId="{00000000-0000-0000-0000-000000000000}"/>
          </ac:spMkLst>
        </pc:spChg>
        <pc:spChg chg="del mod">
          <ac:chgData name="Roman Gumzej" userId="S::roman.gumzej@um.si::39b5f2aa-645e-44ce-a9a1-d6838aa53dea" providerId="AD" clId="Web-{0DF04036-8016-47B8-3B40-6E51E7D77CF2}" dt="2024-05-21T07:55:15.340" v="63"/>
          <ac:spMkLst>
            <pc:docMk/>
            <pc:sldMk cId="16559152" sldId="272"/>
            <ac:spMk id="111" creationId="{00000000-0000-0000-0000-000000000000}"/>
          </ac:spMkLst>
        </pc:spChg>
        <pc:picChg chg="add mod ord">
          <ac:chgData name="Roman Gumzej" userId="S::roman.gumzej@um.si::39b5f2aa-645e-44ce-a9a1-d6838aa53dea" providerId="AD" clId="Web-{0DF04036-8016-47B8-3B40-6E51E7D77CF2}" dt="2024-05-21T07:55:20.747" v="64" actId="1076"/>
          <ac:picMkLst>
            <pc:docMk/>
            <pc:sldMk cId="16559152" sldId="272"/>
            <ac:picMk id="2" creationId="{68F8DDF5-0B01-3AE1-9B9A-EACE00DD2F41}"/>
          </ac:picMkLst>
        </pc:picChg>
      </pc:sldChg>
      <pc:sldChg chg="modSp add replId">
        <pc:chgData name="Roman Gumzej" userId="S::roman.gumzej@um.si::39b5f2aa-645e-44ce-a9a1-d6838aa53dea" providerId="AD" clId="Web-{0DF04036-8016-47B8-3B40-6E51E7D77CF2}" dt="2024-05-21T08:09:23.916" v="135" actId="20577"/>
        <pc:sldMkLst>
          <pc:docMk/>
          <pc:sldMk cId="3719117435" sldId="273"/>
        </pc:sldMkLst>
        <pc:spChg chg="mod">
          <ac:chgData name="Roman Gumzej" userId="S::roman.gumzej@um.si::39b5f2aa-645e-44ce-a9a1-d6838aa53dea" providerId="AD" clId="Web-{0DF04036-8016-47B8-3B40-6E51E7D77CF2}" dt="2024-05-21T07:46:02.583" v="28" actId="20577"/>
          <ac:spMkLst>
            <pc:docMk/>
            <pc:sldMk cId="3719117435" sldId="273"/>
            <ac:spMk id="101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8:09:23.916" v="135" actId="20577"/>
          <ac:spMkLst>
            <pc:docMk/>
            <pc:sldMk cId="3719117435" sldId="273"/>
            <ac:spMk id="102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7:49:02.502" v="40" actId="20577"/>
          <ac:spMkLst>
            <pc:docMk/>
            <pc:sldMk cId="3719117435" sldId="273"/>
            <ac:spMk id="103" creationId="{00000000-0000-0000-0000-000000000000}"/>
          </ac:spMkLst>
        </pc:spChg>
      </pc:sldChg>
      <pc:sldChg chg="addSp delSp modSp add replId">
        <pc:chgData name="Roman Gumzej" userId="S::roman.gumzej@um.si::39b5f2aa-645e-44ce-a9a1-d6838aa53dea" providerId="AD" clId="Web-{0DF04036-8016-47B8-3B40-6E51E7D77CF2}" dt="2024-05-21T07:48:23.889" v="38" actId="20577"/>
        <pc:sldMkLst>
          <pc:docMk/>
          <pc:sldMk cId="1419681172" sldId="274"/>
        </pc:sldMkLst>
        <pc:spChg chg="del mod">
          <ac:chgData name="Roman Gumzej" userId="S::roman.gumzej@um.si::39b5f2aa-645e-44ce-a9a1-d6838aa53dea" providerId="AD" clId="Web-{0DF04036-8016-47B8-3B40-6E51E7D77CF2}" dt="2024-05-21T07:47:04.134" v="33"/>
          <ac:spMkLst>
            <pc:docMk/>
            <pc:sldMk cId="1419681172" sldId="274"/>
            <ac:spMk id="102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7:48:23.889" v="38" actId="20577"/>
          <ac:spMkLst>
            <pc:docMk/>
            <pc:sldMk cId="1419681172" sldId="274"/>
            <ac:spMk id="103" creationId="{00000000-0000-0000-0000-000000000000}"/>
          </ac:spMkLst>
        </pc:spChg>
        <pc:picChg chg="add mod ord">
          <ac:chgData name="Roman Gumzej" userId="S::roman.gumzej@um.si::39b5f2aa-645e-44ce-a9a1-d6838aa53dea" providerId="AD" clId="Web-{0DF04036-8016-47B8-3B40-6E51E7D77CF2}" dt="2024-05-21T07:47:12.572" v="34" actId="1076"/>
          <ac:picMkLst>
            <pc:docMk/>
            <pc:sldMk cId="1419681172" sldId="274"/>
            <ac:picMk id="2" creationId="{C1A74A1A-03D7-806D-87E2-68BDFE2FC5CA}"/>
          </ac:picMkLst>
        </pc:picChg>
      </pc:sldChg>
      <pc:sldChg chg="modSp add replId">
        <pc:chgData name="Roman Gumzej" userId="S::roman.gumzej@um.si::39b5f2aa-645e-44ce-a9a1-d6838aa53dea" providerId="AD" clId="Web-{0DF04036-8016-47B8-3B40-6E51E7D77CF2}" dt="2024-05-21T08:10:40.421" v="153"/>
        <pc:sldMkLst>
          <pc:docMk/>
          <pc:sldMk cId="388892531" sldId="275"/>
        </pc:sldMkLst>
        <pc:spChg chg="mod">
          <ac:chgData name="Roman Gumzej" userId="S::roman.gumzej@um.si::39b5f2aa-645e-44ce-a9a1-d6838aa53dea" providerId="AD" clId="Web-{0DF04036-8016-47B8-3B40-6E51E7D77CF2}" dt="2024-05-21T08:10:40.421" v="153"/>
          <ac:spMkLst>
            <pc:docMk/>
            <pc:sldMk cId="388892531" sldId="275"/>
            <ac:spMk id="101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8:10:10.825" v="145" actId="20577"/>
          <ac:spMkLst>
            <pc:docMk/>
            <pc:sldMk cId="388892531" sldId="275"/>
            <ac:spMk id="102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8:03:12.968" v="103" actId="20577"/>
          <ac:spMkLst>
            <pc:docMk/>
            <pc:sldMk cId="388892531" sldId="275"/>
            <ac:spMk id="103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DF5DB1D8-8E3A-F5FC-AEB3-B4C175EB3088}"/>
    <pc:docChg chg="modSld">
      <pc:chgData name="Roman Gumzej" userId="S::roman.gumzej@um.si::39b5f2aa-645e-44ce-a9a1-d6838aa53dea" providerId="AD" clId="Web-{DF5DB1D8-8E3A-F5FC-AEB3-B4C175EB3088}" dt="2024-05-28T08:02:39.072" v="25" actId="20577"/>
      <pc:docMkLst>
        <pc:docMk/>
      </pc:docMkLst>
      <pc:sldChg chg="modSp">
        <pc:chgData name="Roman Gumzej" userId="S::roman.gumzej@um.si::39b5f2aa-645e-44ce-a9a1-d6838aa53dea" providerId="AD" clId="Web-{DF5DB1D8-8E3A-F5FC-AEB3-B4C175EB3088}" dt="2024-05-28T08:00:57.196" v="3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DF5DB1D8-8E3A-F5FC-AEB3-B4C175EB3088}" dt="2024-05-28T08:00:57.196" v="3" actId="20577"/>
          <ac:spMkLst>
            <pc:docMk/>
            <pc:sldMk cId="0" sldId="262"/>
            <ac:spMk id="11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F5DB1D8-8E3A-F5FC-AEB3-B4C175EB3088}" dt="2024-05-28T08:02:39.072" v="25" actId="20577"/>
        <pc:sldMkLst>
          <pc:docMk/>
          <pc:sldMk cId="4167233608" sldId="278"/>
        </pc:sldMkLst>
        <pc:spChg chg="mod">
          <ac:chgData name="Roman Gumzej" userId="S::roman.gumzej@um.si::39b5f2aa-645e-44ce-a9a1-d6838aa53dea" providerId="AD" clId="Web-{DF5DB1D8-8E3A-F5FC-AEB3-B4C175EB3088}" dt="2024-05-28T08:02:39.072" v="25" actId="20577"/>
          <ac:spMkLst>
            <pc:docMk/>
            <pc:sldMk cId="4167233608" sldId="278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66AD17A6-51A7-4AD2-8B3D-591C41BEEC27}"/>
    <pc:docChg chg="undo custSel addSld delSld modSld sldOrd">
      <pc:chgData name="Roman Gumzej" userId="39b5f2aa-645e-44ce-a9a1-d6838aa53dea" providerId="ADAL" clId="{66AD17A6-51A7-4AD2-8B3D-591C41BEEC27}" dt="2024-10-02T11:23:59.153" v="695"/>
      <pc:docMkLst>
        <pc:docMk/>
      </pc:docMkLst>
      <pc:sldChg chg="modSp mod">
        <pc:chgData name="Roman Gumzej" userId="39b5f2aa-645e-44ce-a9a1-d6838aa53dea" providerId="ADAL" clId="{66AD17A6-51A7-4AD2-8B3D-591C41BEEC27}" dt="2024-10-02T11:15:26.162" v="694" actId="404"/>
        <pc:sldMkLst>
          <pc:docMk/>
          <pc:sldMk cId="0" sldId="256"/>
        </pc:sldMkLst>
        <pc:spChg chg="mod">
          <ac:chgData name="Roman Gumzej" userId="39b5f2aa-645e-44ce-a9a1-d6838aa53dea" providerId="ADAL" clId="{66AD17A6-51A7-4AD2-8B3D-591C41BEEC27}" dt="2024-10-02T11:15:26.162" v="694" actId="404"/>
          <ac:spMkLst>
            <pc:docMk/>
            <pc:sldMk cId="0" sldId="256"/>
            <ac:spMk id="89" creationId="{00000000-0000-0000-0000-000000000000}"/>
          </ac:spMkLst>
        </pc:spChg>
      </pc:sldChg>
      <pc:sldChg chg="modSp mod">
        <pc:chgData name="Roman Gumzej" userId="39b5f2aa-645e-44ce-a9a1-d6838aa53dea" providerId="ADAL" clId="{66AD17A6-51A7-4AD2-8B3D-591C41BEEC27}" dt="2024-10-02T07:32:53.187" v="688" actId="790"/>
        <pc:sldMkLst>
          <pc:docMk/>
          <pc:sldMk cId="0" sldId="257"/>
        </pc:sldMkLst>
        <pc:spChg chg="mod">
          <ac:chgData name="Roman Gumzej" userId="39b5f2aa-645e-44ce-a9a1-d6838aa53dea" providerId="ADAL" clId="{66AD17A6-51A7-4AD2-8B3D-591C41BEEC27}" dt="2024-10-02T07:32:53.187" v="688" actId="790"/>
          <ac:spMkLst>
            <pc:docMk/>
            <pc:sldMk cId="0" sldId="257"/>
            <ac:spMk id="99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2T07:32:53.187" v="688" actId="790"/>
          <ac:spMkLst>
            <pc:docMk/>
            <pc:sldMk cId="0" sldId="257"/>
            <ac:spMk id="100" creationId="{00000000-0000-0000-0000-000000000000}"/>
          </ac:spMkLst>
        </pc:spChg>
      </pc:sldChg>
      <pc:sldChg chg="add">
        <pc:chgData name="Roman Gumzej" userId="39b5f2aa-645e-44ce-a9a1-d6838aa53dea" providerId="ADAL" clId="{66AD17A6-51A7-4AD2-8B3D-591C41BEEC27}" dt="2024-10-02T07:32:32.976" v="687"/>
        <pc:sldMkLst>
          <pc:docMk/>
          <pc:sldMk cId="1283555088" sldId="258"/>
        </pc:sldMkLst>
        <pc:spChg chg="add del">
          <ac:chgData name="Roman Gumzej" userId="39b5f2aa-645e-44ce-a9a1-d6838aa53dea" providerId="ADAL" clId="{66AD17A6-51A7-4AD2-8B3D-591C41BEEC27}" dt="2024-10-01T10:52:14.506" v="448" actId="22"/>
          <ac:spMkLst>
            <pc:docMk/>
            <pc:sldMk cId="1283555088" sldId="258"/>
            <ac:spMk id="6" creationId="{22E04878-B79A-4746-A5AC-0D0ED3F21D75}"/>
          </ac:spMkLst>
        </pc:spChg>
        <pc:spChg chg="mod">
          <ac:chgData name="Roman Gumzej" userId="39b5f2aa-645e-44ce-a9a1-d6838aa53dea" providerId="ADAL" clId="{66AD17A6-51A7-4AD2-8B3D-591C41BEEC27}" dt="2024-10-01T10:55:06.989" v="490" actId="790"/>
          <ac:spMkLst>
            <pc:docMk/>
            <pc:sldMk cId="1283555088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0:55:06.989" v="490" actId="790"/>
          <ac:spMkLst>
            <pc:docMk/>
            <pc:sldMk cId="1283555088" sldId="258"/>
            <ac:spMk id="102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0:55:33.916" v="491" actId="6549"/>
          <ac:spMkLst>
            <pc:docMk/>
            <pc:sldMk cId="1283555088" sldId="258"/>
            <ac:spMk id="103" creationId="{00000000-0000-0000-0000-000000000000}"/>
          </ac:spMkLst>
        </pc:spChg>
      </pc:sldChg>
      <pc:sldChg chg="add del">
        <pc:chgData name="Roman Gumzej" userId="39b5f2aa-645e-44ce-a9a1-d6838aa53dea" providerId="ADAL" clId="{66AD17A6-51A7-4AD2-8B3D-591C41BEEC27}" dt="2024-10-02T07:32:30.062" v="686" actId="2696"/>
        <pc:sldMkLst>
          <pc:docMk/>
          <pc:sldMk cId="2400005373" sldId="258"/>
        </pc:sldMkLst>
      </pc:sldChg>
      <pc:sldChg chg="modSp mod">
        <pc:chgData name="Roman Gumzej" userId="39b5f2aa-645e-44ce-a9a1-d6838aa53dea" providerId="ADAL" clId="{66AD17A6-51A7-4AD2-8B3D-591C41BEEC27}" dt="2024-10-01T11:01:36.649" v="582" actId="790"/>
        <pc:sldMkLst>
          <pc:docMk/>
          <pc:sldMk cId="0" sldId="262"/>
        </pc:sldMkLst>
        <pc:spChg chg="mod">
          <ac:chgData name="Roman Gumzej" userId="39b5f2aa-645e-44ce-a9a1-d6838aa53dea" providerId="ADAL" clId="{66AD17A6-51A7-4AD2-8B3D-591C41BEEC27}" dt="2024-10-01T11:01:36.649" v="582" actId="790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1:01:36.649" v="582" actId="790"/>
          <ac:spMkLst>
            <pc:docMk/>
            <pc:sldMk cId="0" sldId="262"/>
            <ac:spMk id="114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1:01:36.649" v="582" actId="790"/>
          <ac:spMkLst>
            <pc:docMk/>
            <pc:sldMk cId="0" sldId="262"/>
            <ac:spMk id="115" creationId="{00000000-0000-0000-0000-000000000000}"/>
          </ac:spMkLst>
        </pc:spChg>
      </pc:sldChg>
      <pc:sldChg chg="modSp mod">
        <pc:chgData name="Roman Gumzej" userId="39b5f2aa-645e-44ce-a9a1-d6838aa53dea" providerId="ADAL" clId="{66AD17A6-51A7-4AD2-8B3D-591C41BEEC27}" dt="2024-10-01T10:57:33.489" v="532" actId="20577"/>
        <pc:sldMkLst>
          <pc:docMk/>
          <pc:sldMk cId="541305173" sldId="269"/>
        </pc:sldMkLst>
        <pc:spChg chg="mod">
          <ac:chgData name="Roman Gumzej" userId="39b5f2aa-645e-44ce-a9a1-d6838aa53dea" providerId="ADAL" clId="{66AD17A6-51A7-4AD2-8B3D-591C41BEEC27}" dt="2024-10-01T10:57:33.489" v="532" actId="20577"/>
          <ac:spMkLst>
            <pc:docMk/>
            <pc:sldMk cId="541305173" sldId="269"/>
            <ac:spMk id="110" creationId="{00000000-0000-0000-0000-000000000000}"/>
          </ac:spMkLst>
        </pc:spChg>
      </pc:sldChg>
      <pc:sldChg chg="ord">
        <pc:chgData name="Roman Gumzej" userId="39b5f2aa-645e-44ce-a9a1-d6838aa53dea" providerId="ADAL" clId="{66AD17A6-51A7-4AD2-8B3D-591C41BEEC27}" dt="2024-10-01T10:57:58.902" v="534"/>
        <pc:sldMkLst>
          <pc:docMk/>
          <pc:sldMk cId="3795078662" sldId="270"/>
        </pc:sldMkLst>
      </pc:sldChg>
      <pc:sldChg chg="addSp delSp modSp add del mod modClrScheme delAnim chgLayout">
        <pc:chgData name="Roman Gumzej" userId="39b5f2aa-645e-44ce-a9a1-d6838aa53dea" providerId="ADAL" clId="{66AD17A6-51A7-4AD2-8B3D-591C41BEEC27}" dt="2024-10-02T07:25:29.339" v="619" actId="47"/>
        <pc:sldMkLst>
          <pc:docMk/>
          <pc:sldMk cId="608725974" sldId="431"/>
        </pc:sldMkLst>
        <pc:spChg chg="mod">
          <ac:chgData name="Roman Gumzej" userId="39b5f2aa-645e-44ce-a9a1-d6838aa53dea" providerId="ADAL" clId="{66AD17A6-51A7-4AD2-8B3D-591C41BEEC27}" dt="2024-10-01T10:54:04.931" v="476" actId="790"/>
          <ac:spMkLst>
            <pc:docMk/>
            <pc:sldMk cId="608725974" sldId="431"/>
            <ac:spMk id="2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2T07:22:53.881" v="586" actId="27636"/>
          <ac:spMkLst>
            <pc:docMk/>
            <pc:sldMk cId="608725974" sldId="431"/>
            <ac:spMk id="4" creationId="{00000000-0000-0000-0000-000000000000}"/>
          </ac:spMkLst>
        </pc:spChg>
        <pc:spChg chg="del mod">
          <ac:chgData name="Roman Gumzej" userId="39b5f2aa-645e-44ce-a9a1-d6838aa53dea" providerId="ADAL" clId="{66AD17A6-51A7-4AD2-8B3D-591C41BEEC27}" dt="2024-10-01T10:55:51.281" v="492" actId="478"/>
          <ac:spMkLst>
            <pc:docMk/>
            <pc:sldMk cId="608725974" sldId="431"/>
            <ac:spMk id="5" creationId="{00000000-0000-0000-0000-000000000000}"/>
          </ac:spMkLst>
        </pc:spChg>
        <pc:spChg chg="mod ord">
          <ac:chgData name="Roman Gumzej" userId="39b5f2aa-645e-44ce-a9a1-d6838aa53dea" providerId="ADAL" clId="{66AD17A6-51A7-4AD2-8B3D-591C41BEEC27}" dt="2024-10-02T07:23:11.025" v="589" actId="21"/>
          <ac:spMkLst>
            <pc:docMk/>
            <pc:sldMk cId="608725974" sldId="431"/>
            <ac:spMk id="11" creationId="{00000000-0000-0000-0000-000000000000}"/>
          </ac:spMkLst>
        </pc:spChg>
        <pc:spChg chg="add mod">
          <ac:chgData name="Roman Gumzej" userId="39b5f2aa-645e-44ce-a9a1-d6838aa53dea" providerId="ADAL" clId="{66AD17A6-51A7-4AD2-8B3D-591C41BEEC27}" dt="2024-10-01T10:55:52.053" v="493"/>
          <ac:spMkLst>
            <pc:docMk/>
            <pc:sldMk cId="608725974" sldId="431"/>
            <ac:spMk id="12" creationId="{667817AE-03BA-411F-B3EF-6FA995622C9A}"/>
          </ac:spMkLst>
        </pc:sp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7" creationId="{00000000-0000-0000-0000-000000000000}"/>
          </ac:picMkLst>
        </pc:pic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8" creationId="{00000000-0000-0000-0000-000000000000}"/>
          </ac:picMkLst>
        </pc:pic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9" creationId="{00000000-0000-0000-0000-000000000000}"/>
          </ac:picMkLst>
        </pc:pic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10" creationId="{00000000-0000-0000-0000-000000000000}"/>
          </ac:picMkLst>
        </pc:pic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13" creationId="{00000000-0000-0000-0000-000000000000}"/>
          </ac:picMkLst>
        </pc:picChg>
      </pc:sldChg>
      <pc:sldChg chg="addSp delSp modSp add del mod modClrScheme delAnim chgLayout">
        <pc:chgData name="Roman Gumzej" userId="39b5f2aa-645e-44ce-a9a1-d6838aa53dea" providerId="ADAL" clId="{66AD17A6-51A7-4AD2-8B3D-591C41BEEC27}" dt="2024-10-02T07:27:41.446" v="650" actId="47"/>
        <pc:sldMkLst>
          <pc:docMk/>
          <pc:sldMk cId="2493273417" sldId="433"/>
        </pc:sldMkLst>
        <pc:spChg chg="mod">
          <ac:chgData name="Roman Gumzej" userId="39b5f2aa-645e-44ce-a9a1-d6838aa53dea" providerId="ADAL" clId="{66AD17A6-51A7-4AD2-8B3D-591C41BEEC27}" dt="2024-10-01T10:53:50.724" v="475" actId="790"/>
          <ac:spMkLst>
            <pc:docMk/>
            <pc:sldMk cId="2493273417" sldId="433"/>
            <ac:spMk id="2" creationId="{00000000-0000-0000-0000-000000000000}"/>
          </ac:spMkLst>
        </pc:spChg>
        <pc:spChg chg="del mod ord">
          <ac:chgData name="Roman Gumzej" userId="39b5f2aa-645e-44ce-a9a1-d6838aa53dea" providerId="ADAL" clId="{66AD17A6-51A7-4AD2-8B3D-591C41BEEC27}" dt="2024-10-02T07:26:40.327" v="641" actId="478"/>
          <ac:spMkLst>
            <pc:docMk/>
            <pc:sldMk cId="2493273417" sldId="433"/>
            <ac:spMk id="3" creationId="{00000000-0000-0000-0000-000000000000}"/>
          </ac:spMkLst>
        </pc:spChg>
        <pc:spChg chg="add del mod">
          <ac:chgData name="Roman Gumzej" userId="39b5f2aa-645e-44ce-a9a1-d6838aa53dea" providerId="ADAL" clId="{66AD17A6-51A7-4AD2-8B3D-591C41BEEC27}" dt="2024-10-02T07:26:36.396" v="640" actId="478"/>
          <ac:spMkLst>
            <pc:docMk/>
            <pc:sldMk cId="2493273417" sldId="433"/>
            <ac:spMk id="4" creationId="{7EB87984-E039-4340-AD2A-05F52D0594B7}"/>
          </ac:spMkLst>
        </pc:spChg>
        <pc:spChg chg="add mod">
          <ac:chgData name="Roman Gumzej" userId="39b5f2aa-645e-44ce-a9a1-d6838aa53dea" providerId="ADAL" clId="{66AD17A6-51A7-4AD2-8B3D-591C41BEEC27}" dt="2024-10-02T07:26:40.327" v="641" actId="478"/>
          <ac:spMkLst>
            <pc:docMk/>
            <pc:sldMk cId="2493273417" sldId="433"/>
            <ac:spMk id="6" creationId="{4AB01EAA-43A0-4450-ABF1-B9A3675392C8}"/>
          </ac:spMkLst>
        </pc:spChg>
        <pc:picChg chg="del">
          <ac:chgData name="Roman Gumzej" userId="39b5f2aa-645e-44ce-a9a1-d6838aa53dea" providerId="ADAL" clId="{66AD17A6-51A7-4AD2-8B3D-591C41BEEC27}" dt="2024-10-02T07:26:44.229" v="642" actId="21"/>
          <ac:picMkLst>
            <pc:docMk/>
            <pc:sldMk cId="2493273417" sldId="433"/>
            <ac:picMk id="10" creationId="{00000000-0000-0000-0000-000000000000}"/>
          </ac:picMkLst>
        </pc:picChg>
        <pc:picChg chg="del">
          <ac:chgData name="Roman Gumzej" userId="39b5f2aa-645e-44ce-a9a1-d6838aa53dea" providerId="ADAL" clId="{66AD17A6-51A7-4AD2-8B3D-591C41BEEC27}" dt="2024-10-02T07:26:44.229" v="642" actId="21"/>
          <ac:picMkLst>
            <pc:docMk/>
            <pc:sldMk cId="2493273417" sldId="433"/>
            <ac:picMk id="11" creationId="{00000000-0000-0000-0000-000000000000}"/>
          </ac:picMkLst>
        </pc:picChg>
        <pc:picChg chg="del">
          <ac:chgData name="Roman Gumzej" userId="39b5f2aa-645e-44ce-a9a1-d6838aa53dea" providerId="ADAL" clId="{66AD17A6-51A7-4AD2-8B3D-591C41BEEC27}" dt="2024-10-02T07:26:44.229" v="642" actId="21"/>
          <ac:picMkLst>
            <pc:docMk/>
            <pc:sldMk cId="2493273417" sldId="433"/>
            <ac:picMk id="12" creationId="{00000000-0000-0000-0000-000000000000}"/>
          </ac:picMkLst>
        </pc:picChg>
      </pc:sldChg>
      <pc:sldChg chg="modSp add mod">
        <pc:chgData name="Roman Gumzej" userId="39b5f2aa-645e-44ce-a9a1-d6838aa53dea" providerId="ADAL" clId="{66AD17A6-51A7-4AD2-8B3D-591C41BEEC27}" dt="2024-10-01T10:56:54.813" v="523" actId="20577"/>
        <pc:sldMkLst>
          <pc:docMk/>
          <pc:sldMk cId="4243192384" sldId="434"/>
        </pc:sldMkLst>
        <pc:spChg chg="mod">
          <ac:chgData name="Roman Gumzej" userId="39b5f2aa-645e-44ce-a9a1-d6838aa53dea" providerId="ADAL" clId="{66AD17A6-51A7-4AD2-8B3D-591C41BEEC27}" dt="2024-10-01T10:52:56.143" v="474" actId="6549"/>
          <ac:spMkLst>
            <pc:docMk/>
            <pc:sldMk cId="4243192384" sldId="434"/>
            <ac:spMk id="102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0:56:54.813" v="523" actId="20577"/>
          <ac:spMkLst>
            <pc:docMk/>
            <pc:sldMk cId="4243192384" sldId="434"/>
            <ac:spMk id="103" creationId="{00000000-0000-0000-0000-000000000000}"/>
          </ac:spMkLst>
        </pc:spChg>
      </pc:sldChg>
      <pc:sldChg chg="add modAnim">
        <pc:chgData name="Roman Gumzej" userId="39b5f2aa-645e-44ce-a9a1-d6838aa53dea" providerId="ADAL" clId="{66AD17A6-51A7-4AD2-8B3D-591C41BEEC27}" dt="2024-10-02T11:23:59.153" v="695"/>
        <pc:sldMkLst>
          <pc:docMk/>
          <pc:sldMk cId="957197095" sldId="435"/>
        </pc:sldMkLst>
      </pc:sldChg>
      <pc:sldChg chg="add del">
        <pc:chgData name="Roman Gumzej" userId="39b5f2aa-645e-44ce-a9a1-d6838aa53dea" providerId="ADAL" clId="{66AD17A6-51A7-4AD2-8B3D-591C41BEEC27}" dt="2024-10-02T07:32:30.062" v="686" actId="2696"/>
        <pc:sldMkLst>
          <pc:docMk/>
          <pc:sldMk cId="1925830967" sldId="435"/>
        </pc:sldMkLst>
      </pc:sldChg>
      <pc:sldChg chg="addSp modSp add del mod modAnim">
        <pc:chgData name="Roman Gumzej" userId="39b5f2aa-645e-44ce-a9a1-d6838aa53dea" providerId="ADAL" clId="{66AD17A6-51A7-4AD2-8B3D-591C41BEEC27}" dt="2024-10-02T07:29:56.392" v="660" actId="2696"/>
        <pc:sldMkLst>
          <pc:docMk/>
          <pc:sldMk cId="3769068717" sldId="435"/>
        </pc:sldMkLst>
        <pc:spChg chg="mod">
          <ac:chgData name="Roman Gumzej" userId="39b5f2aa-645e-44ce-a9a1-d6838aa53dea" providerId="ADAL" clId="{66AD17A6-51A7-4AD2-8B3D-591C41BEEC27}" dt="2024-10-02T07:29:07.861" v="651" actId="20577"/>
          <ac:spMkLst>
            <pc:docMk/>
            <pc:sldMk cId="3769068717" sldId="435"/>
            <ac:spMk id="99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2T07:23:42.524" v="597" actId="20577"/>
          <ac:spMkLst>
            <pc:docMk/>
            <pc:sldMk cId="3769068717" sldId="435"/>
            <ac:spMk id="100" creationId="{00000000-0000-0000-0000-000000000000}"/>
          </ac:spMkLst>
        </pc:sp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4" creationId="{EADA423B-792E-4124-8555-CA1485BDA5C8}"/>
          </ac:picMkLst>
        </pc:pic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5" creationId="{FD1B4F3C-6F39-415B-9B58-E57FDFE53E42}"/>
          </ac:picMkLst>
        </pc:pic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6" creationId="{DE713BB9-962F-491D-98EA-BB86A36BBD98}"/>
          </ac:picMkLst>
        </pc:pic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7" creationId="{022A35E6-DF2C-4A61-83EE-85432D11C659}"/>
          </ac:picMkLst>
        </pc:pic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8" creationId="{BA90D626-0CF3-48F0-9E56-BAC2F07C02FE}"/>
          </ac:picMkLst>
        </pc:picChg>
      </pc:sldChg>
      <pc:sldChg chg="add">
        <pc:chgData name="Roman Gumzej" userId="39b5f2aa-645e-44ce-a9a1-d6838aa53dea" providerId="ADAL" clId="{66AD17A6-51A7-4AD2-8B3D-591C41BEEC27}" dt="2024-10-02T07:32:32.976" v="687"/>
        <pc:sldMkLst>
          <pc:docMk/>
          <pc:sldMk cId="516918703" sldId="436"/>
        </pc:sldMkLst>
      </pc:sldChg>
      <pc:sldChg chg="addSp delSp modSp add del mod modClrScheme chgLayout">
        <pc:chgData name="Roman Gumzej" userId="39b5f2aa-645e-44ce-a9a1-d6838aa53dea" providerId="ADAL" clId="{66AD17A6-51A7-4AD2-8B3D-591C41BEEC27}" dt="2024-10-02T07:29:56.392" v="660" actId="2696"/>
        <pc:sldMkLst>
          <pc:docMk/>
          <pc:sldMk cId="2788680475" sldId="436"/>
        </pc:sldMkLst>
        <pc:spChg chg="add del mod">
          <ac:chgData name="Roman Gumzej" userId="39b5f2aa-645e-44ce-a9a1-d6838aa53dea" providerId="ADAL" clId="{66AD17A6-51A7-4AD2-8B3D-591C41BEEC27}" dt="2024-10-02T07:27:12.196" v="646" actId="700"/>
          <ac:spMkLst>
            <pc:docMk/>
            <pc:sldMk cId="2788680475" sldId="436"/>
            <ac:spMk id="2" creationId="{A91B5BF8-319C-414A-8E6C-B3F3DAB01917}"/>
          </ac:spMkLst>
        </pc:spChg>
        <pc:spChg chg="mod ord">
          <ac:chgData name="Roman Gumzej" userId="39b5f2aa-645e-44ce-a9a1-d6838aa53dea" providerId="ADAL" clId="{66AD17A6-51A7-4AD2-8B3D-591C41BEEC27}" dt="2024-10-02T07:27:12.196" v="646" actId="700"/>
          <ac:spMkLst>
            <pc:docMk/>
            <pc:sldMk cId="2788680475" sldId="436"/>
            <ac:spMk id="99" creationId="{00000000-0000-0000-0000-000000000000}"/>
          </ac:spMkLst>
        </pc:spChg>
        <pc:spChg chg="mod ord">
          <ac:chgData name="Roman Gumzej" userId="39b5f2aa-645e-44ce-a9a1-d6838aa53dea" providerId="ADAL" clId="{66AD17A6-51A7-4AD2-8B3D-591C41BEEC27}" dt="2024-10-02T07:27:22.105" v="647" actId="14100"/>
          <ac:spMkLst>
            <pc:docMk/>
            <pc:sldMk cId="2788680475" sldId="436"/>
            <ac:spMk id="100" creationId="{00000000-0000-0000-0000-000000000000}"/>
          </ac:spMkLst>
        </pc:spChg>
        <pc:picChg chg="add del mod">
          <ac:chgData name="Roman Gumzej" userId="39b5f2aa-645e-44ce-a9a1-d6838aa53dea" providerId="ADAL" clId="{66AD17A6-51A7-4AD2-8B3D-591C41BEEC27}" dt="2024-10-02T07:27:11.539" v="645"/>
          <ac:picMkLst>
            <pc:docMk/>
            <pc:sldMk cId="2788680475" sldId="436"/>
            <ac:picMk id="5" creationId="{861E3F09-3AB4-4F0F-95D8-BF3E0DA74924}"/>
          </ac:picMkLst>
        </pc:picChg>
        <pc:picChg chg="add del mod">
          <ac:chgData name="Roman Gumzej" userId="39b5f2aa-645e-44ce-a9a1-d6838aa53dea" providerId="ADAL" clId="{66AD17A6-51A7-4AD2-8B3D-591C41BEEC27}" dt="2024-10-02T07:27:11.539" v="645"/>
          <ac:picMkLst>
            <pc:docMk/>
            <pc:sldMk cId="2788680475" sldId="436"/>
            <ac:picMk id="6" creationId="{3E883714-9BB1-4B7B-9025-7DF3AF398C86}"/>
          </ac:picMkLst>
        </pc:picChg>
        <pc:picChg chg="add del mod">
          <ac:chgData name="Roman Gumzej" userId="39b5f2aa-645e-44ce-a9a1-d6838aa53dea" providerId="ADAL" clId="{66AD17A6-51A7-4AD2-8B3D-591C41BEEC27}" dt="2024-10-02T07:27:11.539" v="645"/>
          <ac:picMkLst>
            <pc:docMk/>
            <pc:sldMk cId="2788680475" sldId="436"/>
            <ac:picMk id="7" creationId="{E78AED21-2E9A-458F-B93E-FFA8281B4786}"/>
          </ac:picMkLst>
        </pc:picChg>
        <pc:picChg chg="add mod">
          <ac:chgData name="Roman Gumzej" userId="39b5f2aa-645e-44ce-a9a1-d6838aa53dea" providerId="ADAL" clId="{66AD17A6-51A7-4AD2-8B3D-591C41BEEC27}" dt="2024-10-02T07:27:29.752" v="649" actId="1076"/>
          <ac:picMkLst>
            <pc:docMk/>
            <pc:sldMk cId="2788680475" sldId="436"/>
            <ac:picMk id="8" creationId="{182396FC-9C5B-4FAA-9E1A-946EFE96B0CC}"/>
          </ac:picMkLst>
        </pc:picChg>
        <pc:picChg chg="add mod">
          <ac:chgData name="Roman Gumzej" userId="39b5f2aa-645e-44ce-a9a1-d6838aa53dea" providerId="ADAL" clId="{66AD17A6-51A7-4AD2-8B3D-591C41BEEC27}" dt="2024-10-02T07:27:29.752" v="649" actId="1076"/>
          <ac:picMkLst>
            <pc:docMk/>
            <pc:sldMk cId="2788680475" sldId="436"/>
            <ac:picMk id="9" creationId="{D0E48E4D-3A8A-4585-AAE0-5363CE5D3194}"/>
          </ac:picMkLst>
        </pc:picChg>
        <pc:picChg chg="add mod">
          <ac:chgData name="Roman Gumzej" userId="39b5f2aa-645e-44ce-a9a1-d6838aa53dea" providerId="ADAL" clId="{66AD17A6-51A7-4AD2-8B3D-591C41BEEC27}" dt="2024-10-02T07:27:29.752" v="649" actId="1076"/>
          <ac:picMkLst>
            <pc:docMk/>
            <pc:sldMk cId="2788680475" sldId="436"/>
            <ac:picMk id="10" creationId="{D56D7BA7-E6DA-47CA-8E31-53C38A300F9D}"/>
          </ac:picMkLst>
        </pc:picChg>
      </pc:sldChg>
      <pc:sldChg chg="add del">
        <pc:chgData name="Roman Gumzej" userId="39b5f2aa-645e-44ce-a9a1-d6838aa53dea" providerId="ADAL" clId="{66AD17A6-51A7-4AD2-8B3D-591C41BEEC27}" dt="2024-10-02T07:32:30.062" v="686" actId="2696"/>
        <pc:sldMkLst>
          <pc:docMk/>
          <pc:sldMk cId="3573671409" sldId="436"/>
        </pc:sldMkLst>
      </pc:sldChg>
    </pc:docChg>
  </pc:docChgLst>
  <pc:docChgLst>
    <pc:chgData name="Roman Gumzej" userId="39b5f2aa-645e-44ce-a9a1-d6838aa53dea" providerId="ADAL" clId="{B74B0C3A-F6C8-454F-9502-3676DED050AE}"/>
    <pc:docChg chg="custSel delSld modSld">
      <pc:chgData name="Roman Gumzej" userId="39b5f2aa-645e-44ce-a9a1-d6838aa53dea" providerId="ADAL" clId="{B74B0C3A-F6C8-454F-9502-3676DED050AE}" dt="2023-12-12T11:05:54.307" v="200" actId="20577"/>
      <pc:docMkLst>
        <pc:docMk/>
      </pc:docMkLst>
      <pc:sldChg chg="modSp mod">
        <pc:chgData name="Roman Gumzej" userId="39b5f2aa-645e-44ce-a9a1-d6838aa53dea" providerId="ADAL" clId="{B74B0C3A-F6C8-454F-9502-3676DED050AE}" dt="2023-12-12T10:44:23.403" v="4" actId="20577"/>
        <pc:sldMkLst>
          <pc:docMk/>
          <pc:sldMk cId="0" sldId="256"/>
        </pc:sldMkLst>
        <pc:spChg chg="mod">
          <ac:chgData name="Roman Gumzej" userId="39b5f2aa-645e-44ce-a9a1-d6838aa53dea" providerId="ADAL" clId="{B74B0C3A-F6C8-454F-9502-3676DED050AE}" dt="2023-12-12T10:44:13.399" v="1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44:23.403" v="4" actId="20577"/>
          <ac:spMkLst>
            <pc:docMk/>
            <pc:sldMk cId="0" sldId="256"/>
            <ac:spMk id="94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45:19.893" v="16" actId="20577"/>
        <pc:sldMkLst>
          <pc:docMk/>
          <pc:sldMk cId="0" sldId="257"/>
        </pc:sldMkLst>
        <pc:spChg chg="mod">
          <ac:chgData name="Roman Gumzej" userId="39b5f2aa-645e-44ce-a9a1-d6838aa53dea" providerId="ADAL" clId="{B74B0C3A-F6C8-454F-9502-3676DED050AE}" dt="2023-12-12T10:45:19.893" v="16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56:15.886" v="45" actId="20577"/>
        <pc:sldMkLst>
          <pc:docMk/>
          <pc:sldMk cId="1283555088" sldId="258"/>
        </pc:sldMkLst>
        <pc:spChg chg="mod">
          <ac:chgData name="Roman Gumzej" userId="39b5f2aa-645e-44ce-a9a1-d6838aa53dea" providerId="ADAL" clId="{B74B0C3A-F6C8-454F-9502-3676DED050AE}" dt="2023-12-12T10:45:37.341" v="39" actId="20577"/>
          <ac:spMkLst>
            <pc:docMk/>
            <pc:sldMk cId="1283555088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56:15.886" v="45" actId="20577"/>
          <ac:spMkLst>
            <pc:docMk/>
            <pc:sldMk cId="1283555088" sldId="258"/>
            <ac:spMk id="102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59:00.001" v="76" actId="20577"/>
        <pc:sldMkLst>
          <pc:docMk/>
          <pc:sldMk cId="0" sldId="259"/>
        </pc:sldMkLst>
        <pc:spChg chg="mod">
          <ac:chgData name="Roman Gumzej" userId="39b5f2aa-645e-44ce-a9a1-d6838aa53dea" providerId="ADAL" clId="{B74B0C3A-F6C8-454F-9502-3676DED050AE}" dt="2023-12-12T10:57:57.012" v="57" actId="20577"/>
          <ac:spMkLst>
            <pc:docMk/>
            <pc:sldMk cId="0" sldId="259"/>
            <ac:spMk id="104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59:00.001" v="76" actId="20577"/>
          <ac:spMkLst>
            <pc:docMk/>
            <pc:sldMk cId="0" sldId="259"/>
            <ac:spMk id="105" creationId="{00000000-0000-0000-0000-000000000000}"/>
          </ac:spMkLst>
        </pc:spChg>
      </pc:sldChg>
      <pc:sldChg chg="del">
        <pc:chgData name="Roman Gumzej" userId="39b5f2aa-645e-44ce-a9a1-d6838aa53dea" providerId="ADAL" clId="{B74B0C3A-F6C8-454F-9502-3676DED050AE}" dt="2023-12-12T10:59:42.434" v="77" actId="47"/>
        <pc:sldMkLst>
          <pc:docMk/>
          <pc:sldMk cId="0" sldId="260"/>
        </pc:sldMkLst>
      </pc:sldChg>
      <pc:sldChg chg="modSp mod">
        <pc:chgData name="Roman Gumzej" userId="39b5f2aa-645e-44ce-a9a1-d6838aa53dea" providerId="ADAL" clId="{B74B0C3A-F6C8-454F-9502-3676DED050AE}" dt="2023-12-12T11:00:17.654" v="103"/>
        <pc:sldMkLst>
          <pc:docMk/>
          <pc:sldMk cId="0" sldId="261"/>
        </pc:sldMkLst>
        <pc:spChg chg="mod">
          <ac:chgData name="Roman Gumzej" userId="39b5f2aa-645e-44ce-a9a1-d6838aa53dea" providerId="ADAL" clId="{B74B0C3A-F6C8-454F-9502-3676DED050AE}" dt="2023-12-12T10:59:56.249" v="102" actId="20577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0:17.654" v="103"/>
          <ac:spMkLst>
            <pc:docMk/>
            <pc:sldMk cId="0" sldId="261"/>
            <ac:spMk id="111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1:02.301" v="119"/>
        <pc:sldMkLst>
          <pc:docMk/>
          <pc:sldMk cId="0" sldId="262"/>
        </pc:sldMkLst>
        <pc:spChg chg="mod">
          <ac:chgData name="Roman Gumzej" userId="39b5f2aa-645e-44ce-a9a1-d6838aa53dea" providerId="ADAL" clId="{B74B0C3A-F6C8-454F-9502-3676DED050AE}" dt="2023-12-12T11:00:36.820" v="118" actId="20577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1:02.301" v="119"/>
          <ac:spMkLst>
            <pc:docMk/>
            <pc:sldMk cId="0" sldId="262"/>
            <ac:spMk id="114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5:54.307" v="200" actId="20577"/>
        <pc:sldMkLst>
          <pc:docMk/>
          <pc:sldMk cId="0" sldId="263"/>
        </pc:sldMkLst>
        <pc:spChg chg="mod">
          <ac:chgData name="Roman Gumzej" userId="39b5f2aa-645e-44ce-a9a1-d6838aa53dea" providerId="ADAL" clId="{B74B0C3A-F6C8-454F-9502-3676DED050AE}" dt="2023-12-12T11:05:54.307" v="200" actId="20577"/>
          <ac:spMkLst>
            <pc:docMk/>
            <pc:sldMk cId="0" sldId="263"/>
            <ac:spMk id="116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1:44.062" v="145" actId="20577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2:23.542" v="166"/>
        <pc:sldMkLst>
          <pc:docMk/>
          <pc:sldMk cId="0" sldId="264"/>
        </pc:sldMkLst>
        <pc:spChg chg="mod">
          <ac:chgData name="Roman Gumzej" userId="39b5f2aa-645e-44ce-a9a1-d6838aa53dea" providerId="ADAL" clId="{B74B0C3A-F6C8-454F-9502-3676DED050AE}" dt="2023-12-12T11:02:01.986" v="164" actId="20577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2:23.542" v="166"/>
          <ac:spMkLst>
            <pc:docMk/>
            <pc:sldMk cId="0" sldId="264"/>
            <ac:spMk id="120" creationId="{00000000-0000-0000-0000-000000000000}"/>
          </ac:spMkLst>
        </pc:spChg>
      </pc:sldChg>
      <pc:sldChg chg="addSp delSp modSp mod">
        <pc:chgData name="Roman Gumzej" userId="39b5f2aa-645e-44ce-a9a1-d6838aa53dea" providerId="ADAL" clId="{B74B0C3A-F6C8-454F-9502-3676DED050AE}" dt="2023-12-12T11:02:57.306" v="193"/>
        <pc:sldMkLst>
          <pc:docMk/>
          <pc:sldMk cId="0" sldId="265"/>
        </pc:sldMkLst>
        <pc:spChg chg="mod">
          <ac:chgData name="Roman Gumzej" userId="39b5f2aa-645e-44ce-a9a1-d6838aa53dea" providerId="ADAL" clId="{B74B0C3A-F6C8-454F-9502-3676DED050AE}" dt="2023-12-12T11:02:39.912" v="191" actId="20577"/>
          <ac:spMkLst>
            <pc:docMk/>
            <pc:sldMk cId="0" sldId="265"/>
            <ac:spMk id="122" creationId="{00000000-0000-0000-0000-000000000000}"/>
          </ac:spMkLst>
        </pc:spChg>
        <pc:spChg chg="del mod">
          <ac:chgData name="Roman Gumzej" userId="39b5f2aa-645e-44ce-a9a1-d6838aa53dea" providerId="ADAL" clId="{B74B0C3A-F6C8-454F-9502-3676DED050AE}" dt="2023-12-12T11:02:57.306" v="193"/>
          <ac:spMkLst>
            <pc:docMk/>
            <pc:sldMk cId="0" sldId="265"/>
            <ac:spMk id="123" creationId="{00000000-0000-0000-0000-000000000000}"/>
          </ac:spMkLst>
        </pc:spChg>
        <pc:picChg chg="add mod">
          <ac:chgData name="Roman Gumzej" userId="39b5f2aa-645e-44ce-a9a1-d6838aa53dea" providerId="ADAL" clId="{B74B0C3A-F6C8-454F-9502-3676DED050AE}" dt="2023-12-12T11:02:57.306" v="193"/>
          <ac:picMkLst>
            <pc:docMk/>
            <pc:sldMk cId="0" sldId="265"/>
            <ac:picMk id="5" creationId="{BBA59196-886C-4BAC-A494-21825B541B1F}"/>
          </ac:picMkLst>
        </pc:picChg>
      </pc:sldChg>
      <pc:sldChg chg="modSp mod">
        <pc:chgData name="Roman Gumzej" userId="39b5f2aa-645e-44ce-a9a1-d6838aa53dea" providerId="ADAL" clId="{B74B0C3A-F6C8-454F-9502-3676DED050AE}" dt="2023-12-12T11:04:17.850" v="198" actId="20577"/>
        <pc:sldMkLst>
          <pc:docMk/>
          <pc:sldMk cId="0" sldId="266"/>
        </pc:sldMkLst>
        <pc:spChg chg="mod">
          <ac:chgData name="Roman Gumzej" userId="39b5f2aa-645e-44ce-a9a1-d6838aa53dea" providerId="ADAL" clId="{B74B0C3A-F6C8-454F-9502-3676DED050AE}" dt="2023-12-12T11:04:17.850" v="198" actId="20577"/>
          <ac:spMkLst>
            <pc:docMk/>
            <pc:sldMk cId="0" sldId="266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99461DC6-1B97-C14D-F5AC-48A846C9CE91}"/>
    <pc:docChg chg="modSld">
      <pc:chgData name="Roman Gumzej" userId="S::roman.gumzej@um.si::39b5f2aa-645e-44ce-a9a1-d6838aa53dea" providerId="AD" clId="Web-{99461DC6-1B97-C14D-F5AC-48A846C9CE91}" dt="2024-10-03T06:22:16.705" v="87" actId="20577"/>
      <pc:docMkLst>
        <pc:docMk/>
      </pc:docMkLst>
      <pc:sldChg chg="modSp">
        <pc:chgData name="Roman Gumzej" userId="S::roman.gumzej@um.si::39b5f2aa-645e-44ce-a9a1-d6838aa53dea" providerId="AD" clId="Web-{99461DC6-1B97-C14D-F5AC-48A846C9CE91}" dt="2024-10-03T06:12:33.323" v="27" actId="20577"/>
        <pc:sldMkLst>
          <pc:docMk/>
          <pc:sldMk cId="1283555088" sldId="258"/>
        </pc:sldMkLst>
        <pc:spChg chg="mod">
          <ac:chgData name="Roman Gumzej" userId="S::roman.gumzej@um.si::39b5f2aa-645e-44ce-a9a1-d6838aa53dea" providerId="AD" clId="Web-{99461DC6-1B97-C14D-F5AC-48A846C9CE91}" dt="2024-10-03T06:12:33.323" v="27" actId="20577"/>
          <ac:spMkLst>
            <pc:docMk/>
            <pc:sldMk cId="1283555088" sldId="258"/>
            <ac:spMk id="101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9:39.308" v="53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99461DC6-1B97-C14D-F5AC-48A846C9CE91}" dt="2024-10-03T06:19:39.308" v="53" actId="20577"/>
          <ac:spMkLst>
            <pc:docMk/>
            <pc:sldMk cId="0" sldId="259"/>
            <ac:spMk id="104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20:28.170" v="56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99461DC6-1B97-C14D-F5AC-48A846C9CE91}" dt="2024-10-03T06:20:28.170" v="56" actId="20577"/>
          <ac:spMkLst>
            <pc:docMk/>
            <pc:sldMk cId="0" sldId="262"/>
            <ac:spMk id="114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22:16.705" v="87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99461DC6-1B97-C14D-F5AC-48A846C9CE91}" dt="2024-10-03T06:22:16.705" v="87" actId="20577"/>
          <ac:spMkLst>
            <pc:docMk/>
            <pc:sldMk cId="0" sldId="266"/>
            <ac:spMk id="12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8:55.682" v="46" actId="20577"/>
        <pc:sldMkLst>
          <pc:docMk/>
          <pc:sldMk cId="1734625239" sldId="268"/>
        </pc:sldMkLst>
        <pc:spChg chg="mod">
          <ac:chgData name="Roman Gumzej" userId="S::roman.gumzej@um.si::39b5f2aa-645e-44ce-a9a1-d6838aa53dea" providerId="AD" clId="Web-{99461DC6-1B97-C14D-F5AC-48A846C9CE91}" dt="2024-10-03T06:18:55.682" v="46" actId="20577"/>
          <ac:spMkLst>
            <pc:docMk/>
            <pc:sldMk cId="1734625239" sldId="268"/>
            <ac:spMk id="10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5:19.111" v="37" actId="20577"/>
        <pc:sldMkLst>
          <pc:docMk/>
          <pc:sldMk cId="3719117435" sldId="273"/>
        </pc:sldMkLst>
        <pc:spChg chg="mod">
          <ac:chgData name="Roman Gumzej" userId="S::roman.gumzej@um.si::39b5f2aa-645e-44ce-a9a1-d6838aa53dea" providerId="AD" clId="Web-{99461DC6-1B97-C14D-F5AC-48A846C9CE91}" dt="2024-10-03T06:15:19.111" v="37" actId="20577"/>
          <ac:spMkLst>
            <pc:docMk/>
            <pc:sldMk cId="3719117435" sldId="273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4:04.764" v="30" actId="20577"/>
        <pc:sldMkLst>
          <pc:docMk/>
          <pc:sldMk cId="4243192384" sldId="434"/>
        </pc:sldMkLst>
        <pc:spChg chg="mod">
          <ac:chgData name="Roman Gumzej" userId="S::roman.gumzej@um.si::39b5f2aa-645e-44ce-a9a1-d6838aa53dea" providerId="AD" clId="Web-{99461DC6-1B97-C14D-F5AC-48A846C9CE91}" dt="2024-10-03T06:14:04.764" v="30" actId="20577"/>
          <ac:spMkLst>
            <pc:docMk/>
            <pc:sldMk cId="4243192384" sldId="434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1:31.789" v="17"/>
        <pc:sldMkLst>
          <pc:docMk/>
          <pc:sldMk cId="957197095" sldId="435"/>
        </pc:sldMkLst>
        <pc:spChg chg="mod">
          <ac:chgData name="Roman Gumzej" userId="S::roman.gumzej@um.si::39b5f2aa-645e-44ce-a9a1-d6838aa53dea" providerId="AD" clId="Web-{99461DC6-1B97-C14D-F5AC-48A846C9CE91}" dt="2024-10-03T06:10:19.067" v="10" actId="20577"/>
          <ac:spMkLst>
            <pc:docMk/>
            <pc:sldMk cId="957197095" sldId="435"/>
            <ac:spMk id="99" creationId="{00000000-0000-0000-0000-000000000000}"/>
          </ac:spMkLst>
        </pc:spChg>
        <pc:spChg chg="mod">
          <ac:chgData name="Roman Gumzej" userId="S::roman.gumzej@um.si::39b5f2aa-645e-44ce-a9a1-d6838aa53dea" providerId="AD" clId="Web-{99461DC6-1B97-C14D-F5AC-48A846C9CE91}" dt="2024-10-03T06:11:31.789" v="17"/>
          <ac:spMkLst>
            <pc:docMk/>
            <pc:sldMk cId="957197095" sldId="435"/>
            <ac:spMk id="10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0:07.082" v="9" actId="20577"/>
        <pc:sldMkLst>
          <pc:docMk/>
          <pc:sldMk cId="777026037" sldId="437"/>
        </pc:sldMkLst>
        <pc:spChg chg="mod">
          <ac:chgData name="Roman Gumzej" userId="S::roman.gumzej@um.si::39b5f2aa-645e-44ce-a9a1-d6838aa53dea" providerId="AD" clId="Web-{99461DC6-1B97-C14D-F5AC-48A846C9CE91}" dt="2024-10-03T06:10:07.082" v="9" actId="20577"/>
          <ac:spMkLst>
            <pc:docMk/>
            <pc:sldMk cId="777026037" sldId="437"/>
            <ac:spMk id="2" creationId="{A73A595F-3B6F-93D4-04B0-07D26862F901}"/>
          </ac:spMkLst>
        </pc:spChg>
        <pc:spChg chg="mod">
          <ac:chgData name="Roman Gumzej" userId="S::roman.gumzej@um.si::39b5f2aa-645e-44ce-a9a1-d6838aa53dea" providerId="AD" clId="Web-{99461DC6-1B97-C14D-F5AC-48A846C9CE91}" dt="2024-10-03T06:10:00.723" v="7" actId="20577"/>
          <ac:spMkLst>
            <pc:docMk/>
            <pc:sldMk cId="777026037" sldId="437"/>
            <ac:spMk id="9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22:04.002" v="86" actId="20577"/>
        <pc:sldMkLst>
          <pc:docMk/>
          <pc:sldMk cId="3078110176" sldId="438"/>
        </pc:sldMkLst>
        <pc:spChg chg="mod">
          <ac:chgData name="Roman Gumzej" userId="S::roman.gumzej@um.si::39b5f2aa-645e-44ce-a9a1-d6838aa53dea" providerId="AD" clId="Web-{99461DC6-1B97-C14D-F5AC-48A846C9CE91}" dt="2024-10-03T06:22:04.002" v="86" actId="20577"/>
          <ac:spMkLst>
            <pc:docMk/>
            <pc:sldMk cId="3078110176" sldId="438"/>
            <ac:spMk id="114" creationId="{00000000-0000-0000-0000-000000000000}"/>
          </ac:spMkLst>
        </pc:spChg>
      </pc:sldChg>
    </pc:docChg>
  </pc:docChgLst>
  <pc:docChgLst>
    <pc:chgData name="Roman Gumzej" userId="39b5f2aa-645e-44ce-a9a1-d6838aa53dea" providerId="ADAL" clId="{F848205C-7203-45A0-AD3F-9F0C5D8169FD}"/>
    <pc:docChg chg="undo redo custSel delSld modSld">
      <pc:chgData name="Roman Gumzej" userId="39b5f2aa-645e-44ce-a9a1-d6838aa53dea" providerId="ADAL" clId="{F848205C-7203-45A0-AD3F-9F0C5D8169FD}" dt="2024-01-18T08:27:29.271" v="388" actId="20577"/>
      <pc:docMkLst>
        <pc:docMk/>
      </pc:docMkLst>
      <pc:sldChg chg="modSp mod">
        <pc:chgData name="Roman Gumzej" userId="39b5f2aa-645e-44ce-a9a1-d6838aa53dea" providerId="ADAL" clId="{F848205C-7203-45A0-AD3F-9F0C5D8169FD}" dt="2023-12-21T09:32:22.058" v="1"/>
        <pc:sldMkLst>
          <pc:docMk/>
          <pc:sldMk cId="0" sldId="256"/>
        </pc:sldMkLst>
        <pc:spChg chg="mod">
          <ac:chgData name="Roman Gumzej" userId="39b5f2aa-645e-44ce-a9a1-d6838aa53dea" providerId="ADAL" clId="{F848205C-7203-45A0-AD3F-9F0C5D8169FD}" dt="2023-12-21T09:32:16.875" v="0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3-12-21T09:32:22.058" v="1"/>
          <ac:spMkLst>
            <pc:docMk/>
            <pc:sldMk cId="0" sldId="256"/>
            <ac:spMk id="94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3-12-21T09:43:48.686" v="10" actId="20577"/>
        <pc:sldMkLst>
          <pc:docMk/>
          <pc:sldMk cId="0" sldId="257"/>
        </pc:sldMkLst>
        <pc:spChg chg="mod">
          <ac:chgData name="Roman Gumzej" userId="39b5f2aa-645e-44ce-a9a1-d6838aa53dea" providerId="ADAL" clId="{F848205C-7203-45A0-AD3F-9F0C5D8169FD}" dt="2023-12-21T09:43:48.686" v="10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4-01-18T08:26:02.537" v="376" actId="20577"/>
        <pc:sldMkLst>
          <pc:docMk/>
          <pc:sldMk cId="1283555088" sldId="258"/>
        </pc:sldMkLst>
        <pc:spChg chg="mod">
          <ac:chgData name="Roman Gumzej" userId="39b5f2aa-645e-44ce-a9a1-d6838aa53dea" providerId="ADAL" clId="{F848205C-7203-45A0-AD3F-9F0C5D8169FD}" dt="2023-12-21T09:43:18.414" v="7"/>
          <ac:spMkLst>
            <pc:docMk/>
            <pc:sldMk cId="1283555088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18T08:26:02.537" v="376" actId="20577"/>
          <ac:spMkLst>
            <pc:docMk/>
            <pc:sldMk cId="1283555088" sldId="258"/>
            <ac:spMk id="102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4-01-09T11:48:38.858" v="292" actId="790"/>
        <pc:sldMkLst>
          <pc:docMk/>
          <pc:sldMk cId="0" sldId="259"/>
        </pc:sldMkLst>
        <pc:spChg chg="mod">
          <ac:chgData name="Roman Gumzej" userId="39b5f2aa-645e-44ce-a9a1-d6838aa53dea" providerId="ADAL" clId="{F848205C-7203-45A0-AD3F-9F0C5D8169FD}" dt="2024-01-09T11:48:38.858" v="292" actId="790"/>
          <ac:spMkLst>
            <pc:docMk/>
            <pc:sldMk cId="0" sldId="259"/>
            <ac:spMk id="104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09T11:48:38.858" v="292" actId="790"/>
          <ac:spMkLst>
            <pc:docMk/>
            <pc:sldMk cId="0" sldId="259"/>
            <ac:spMk id="105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09T11:48:38.858" v="292" actId="790"/>
          <ac:spMkLst>
            <pc:docMk/>
            <pc:sldMk cId="0" sldId="259"/>
            <ac:spMk id="106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4-01-09T11:51:35.119" v="324" actId="790"/>
        <pc:sldMkLst>
          <pc:docMk/>
          <pc:sldMk cId="0" sldId="261"/>
        </pc:sldMkLst>
        <pc:spChg chg="mod">
          <ac:chgData name="Roman Gumzej" userId="39b5f2aa-645e-44ce-a9a1-d6838aa53dea" providerId="ADAL" clId="{F848205C-7203-45A0-AD3F-9F0C5D8169FD}" dt="2023-12-21T09:44:22.914" v="12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09T11:51:35.119" v="324" actId="790"/>
          <ac:spMkLst>
            <pc:docMk/>
            <pc:sldMk cId="0" sldId="261"/>
            <ac:spMk id="111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4-01-18T08:27:29.271" v="388" actId="20577"/>
        <pc:sldMkLst>
          <pc:docMk/>
          <pc:sldMk cId="0" sldId="262"/>
        </pc:sldMkLst>
        <pc:spChg chg="mod">
          <ac:chgData name="Roman Gumzej" userId="39b5f2aa-645e-44ce-a9a1-d6838aa53dea" providerId="ADAL" clId="{F848205C-7203-45A0-AD3F-9F0C5D8169FD}" dt="2023-12-21T09:44:38.416" v="13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18T08:27:29.271" v="388" actId="20577"/>
          <ac:spMkLst>
            <pc:docMk/>
            <pc:sldMk cId="0" sldId="262"/>
            <ac:spMk id="114" creationId="{00000000-0000-0000-0000-000000000000}"/>
          </ac:spMkLst>
        </pc:spChg>
      </pc:sldChg>
      <pc:sldChg chg="del">
        <pc:chgData name="Roman Gumzej" userId="39b5f2aa-645e-44ce-a9a1-d6838aa53dea" providerId="ADAL" clId="{F848205C-7203-45A0-AD3F-9F0C5D8169FD}" dt="2023-12-21T09:44:43.315" v="14" actId="47"/>
        <pc:sldMkLst>
          <pc:docMk/>
          <pc:sldMk cId="0" sldId="263"/>
        </pc:sldMkLst>
      </pc:sldChg>
      <pc:sldChg chg="del">
        <pc:chgData name="Roman Gumzej" userId="39b5f2aa-645e-44ce-a9a1-d6838aa53dea" providerId="ADAL" clId="{F848205C-7203-45A0-AD3F-9F0C5D8169FD}" dt="2023-12-21T09:44:45.555" v="15" actId="47"/>
        <pc:sldMkLst>
          <pc:docMk/>
          <pc:sldMk cId="0" sldId="264"/>
        </pc:sldMkLst>
      </pc:sldChg>
      <pc:sldChg chg="del">
        <pc:chgData name="Roman Gumzej" userId="39b5f2aa-645e-44ce-a9a1-d6838aa53dea" providerId="ADAL" clId="{F848205C-7203-45A0-AD3F-9F0C5D8169FD}" dt="2023-12-21T09:44:46.247" v="16" actId="47"/>
        <pc:sldMkLst>
          <pc:docMk/>
          <pc:sldMk cId="0" sldId="265"/>
        </pc:sldMkLst>
      </pc:sldChg>
      <pc:sldChg chg="modSp mod">
        <pc:chgData name="Roman Gumzej" userId="39b5f2aa-645e-44ce-a9a1-d6838aa53dea" providerId="ADAL" clId="{F848205C-7203-45A0-AD3F-9F0C5D8169FD}" dt="2024-01-09T11:54:20.374" v="338" actId="790"/>
        <pc:sldMkLst>
          <pc:docMk/>
          <pc:sldMk cId="0" sldId="266"/>
        </pc:sldMkLst>
        <pc:spChg chg="mod">
          <ac:chgData name="Roman Gumzej" userId="39b5f2aa-645e-44ce-a9a1-d6838aa53dea" providerId="ADAL" clId="{F848205C-7203-45A0-AD3F-9F0C5D8169FD}" dt="2024-01-09T11:54:20.374" v="338" actId="790"/>
          <ac:spMkLst>
            <pc:docMk/>
            <pc:sldMk cId="0" sldId="266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0C57C158-D8E9-FFDD-3882-FC282FB1398E}"/>
    <pc:docChg chg="addSld delSld modSld">
      <pc:chgData name="Roman Gumzej" userId="S::roman.gumzej@um.si::39b5f2aa-645e-44ce-a9a1-d6838aa53dea" providerId="AD" clId="Web-{0C57C158-D8E9-FFDD-3882-FC282FB1398E}" dt="2024-10-03T05:35:33.939" v="74" actId="20577"/>
      <pc:docMkLst>
        <pc:docMk/>
      </pc:docMkLst>
      <pc:sldChg chg="modSp">
        <pc:chgData name="Roman Gumzej" userId="S::roman.gumzej@um.si::39b5f2aa-645e-44ce-a9a1-d6838aa53dea" providerId="AD" clId="Web-{0C57C158-D8E9-FFDD-3882-FC282FB1398E}" dt="2024-10-03T05:29:18.528" v="28" actId="20577"/>
        <pc:sldMkLst>
          <pc:docMk/>
          <pc:sldMk cId="1283555088" sldId="258"/>
        </pc:sldMkLst>
        <pc:spChg chg="mod">
          <ac:chgData name="Roman Gumzej" userId="S::roman.gumzej@um.si::39b5f2aa-645e-44ce-a9a1-d6838aa53dea" providerId="AD" clId="Web-{0C57C158-D8E9-FFDD-3882-FC282FB1398E}" dt="2024-10-03T05:29:18.528" v="28" actId="20577"/>
          <ac:spMkLst>
            <pc:docMk/>
            <pc:sldMk cId="1283555088" sldId="258"/>
            <ac:spMk id="102" creationId="{00000000-0000-0000-0000-000000000000}"/>
          </ac:spMkLst>
        </pc:spChg>
      </pc:sldChg>
      <pc:sldChg chg="addSp delSp modSp add replId">
        <pc:chgData name="Roman Gumzej" userId="S::roman.gumzej@um.si::39b5f2aa-645e-44ce-a9a1-d6838aa53dea" providerId="AD" clId="Web-{0C57C158-D8E9-FFDD-3882-FC282FB1398E}" dt="2024-10-03T05:27:55.368" v="26" actId="20577"/>
        <pc:sldMkLst>
          <pc:docMk/>
          <pc:sldMk cId="777026037" sldId="437"/>
        </pc:sldMkLst>
        <pc:spChg chg="add mod">
          <ac:chgData name="Roman Gumzej" userId="S::roman.gumzej@um.si::39b5f2aa-645e-44ce-a9a1-d6838aa53dea" providerId="AD" clId="Web-{0C57C158-D8E9-FFDD-3882-FC282FB1398E}" dt="2024-10-03T05:27:55.368" v="26" actId="20577"/>
          <ac:spMkLst>
            <pc:docMk/>
            <pc:sldMk cId="777026037" sldId="437"/>
            <ac:spMk id="2" creationId="{A73A595F-3B6F-93D4-04B0-07D26862F901}"/>
          </ac:spMkLst>
        </pc:spChg>
        <pc:spChg chg="mod">
          <ac:chgData name="Roman Gumzej" userId="S::roman.gumzej@um.si::39b5f2aa-645e-44ce-a9a1-d6838aa53dea" providerId="AD" clId="Web-{0C57C158-D8E9-FFDD-3882-FC282FB1398E}" dt="2024-10-03T05:24:47.298" v="3" actId="20577"/>
          <ac:spMkLst>
            <pc:docMk/>
            <pc:sldMk cId="777026037" sldId="437"/>
            <ac:spMk id="99" creationId="{00000000-0000-0000-0000-000000000000}"/>
          </ac:spMkLst>
        </pc:spChg>
        <pc:spChg chg="del mod">
          <ac:chgData name="Roman Gumzej" userId="S::roman.gumzej@um.si::39b5f2aa-645e-44ce-a9a1-d6838aa53dea" providerId="AD" clId="Web-{0C57C158-D8E9-FFDD-3882-FC282FB1398E}" dt="2024-10-03T05:25:52.567" v="12"/>
          <ac:spMkLst>
            <pc:docMk/>
            <pc:sldMk cId="777026037" sldId="437"/>
            <ac:spMk id="100" creationId="{00000000-0000-0000-0000-000000000000}"/>
          </ac:spMkLst>
        </pc:spChg>
      </pc:sldChg>
      <pc:sldChg chg="add del replId">
        <pc:chgData name="Roman Gumzej" userId="S::roman.gumzej@um.si::39b5f2aa-645e-44ce-a9a1-d6838aa53dea" providerId="AD" clId="Web-{0C57C158-D8E9-FFDD-3882-FC282FB1398E}" dt="2024-10-03T05:24:57.189" v="6"/>
        <pc:sldMkLst>
          <pc:docMk/>
          <pc:sldMk cId="1867588569" sldId="438"/>
        </pc:sldMkLst>
      </pc:sldChg>
      <pc:sldChg chg="new del">
        <pc:chgData name="Roman Gumzej" userId="S::roman.gumzej@um.si::39b5f2aa-645e-44ce-a9a1-d6838aa53dea" providerId="AD" clId="Web-{0C57C158-D8E9-FFDD-3882-FC282FB1398E}" dt="2024-10-03T05:31:21.923" v="30"/>
        <pc:sldMkLst>
          <pc:docMk/>
          <pc:sldMk cId="2746636288" sldId="438"/>
        </pc:sldMkLst>
      </pc:sldChg>
      <pc:sldChg chg="modSp add replId">
        <pc:chgData name="Roman Gumzej" userId="S::roman.gumzej@um.si::39b5f2aa-645e-44ce-a9a1-d6838aa53dea" providerId="AD" clId="Web-{0C57C158-D8E9-FFDD-3882-FC282FB1398E}" dt="2024-10-03T05:35:33.939" v="74" actId="20577"/>
        <pc:sldMkLst>
          <pc:docMk/>
          <pc:sldMk cId="3078110176" sldId="438"/>
        </pc:sldMkLst>
        <pc:spChg chg="mod">
          <ac:chgData name="Roman Gumzej" userId="S::roman.gumzej@um.si::39b5f2aa-645e-44ce-a9a1-d6838aa53dea" providerId="AD" clId="Web-{0C57C158-D8E9-FFDD-3882-FC282FB1398E}" dt="2024-10-03T05:34:15.930" v="60" actId="20577"/>
          <ac:spMkLst>
            <pc:docMk/>
            <pc:sldMk cId="3078110176" sldId="438"/>
            <ac:spMk id="113" creationId="{00000000-0000-0000-0000-000000000000}"/>
          </ac:spMkLst>
        </pc:spChg>
        <pc:spChg chg="mod">
          <ac:chgData name="Roman Gumzej" userId="S::roman.gumzej@um.si::39b5f2aa-645e-44ce-a9a1-d6838aa53dea" providerId="AD" clId="Web-{0C57C158-D8E9-FFDD-3882-FC282FB1398E}" dt="2024-10-03T05:35:33.939" v="74" actId="20577"/>
          <ac:spMkLst>
            <pc:docMk/>
            <pc:sldMk cId="3078110176" sldId="438"/>
            <ac:spMk id="114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1D0D19C0-47AD-0496-EBB7-1B10D0941828}"/>
    <pc:docChg chg="modSld">
      <pc:chgData name="Roman Gumzej" userId="S::roman.gumzej@um.si::39b5f2aa-645e-44ce-a9a1-d6838aa53dea" providerId="AD" clId="Web-{1D0D19C0-47AD-0496-EBB7-1B10D0941828}" dt="2024-05-21T05:01:57.975" v="43" actId="20577"/>
      <pc:docMkLst>
        <pc:docMk/>
      </pc:docMkLst>
      <pc:sldChg chg="modSp">
        <pc:chgData name="Roman Gumzej" userId="S::roman.gumzej@um.si::39b5f2aa-645e-44ce-a9a1-d6838aa53dea" providerId="AD" clId="Web-{1D0D19C0-47AD-0496-EBB7-1B10D0941828}" dt="2024-05-21T04:48:25.185" v="1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1D0D19C0-47AD-0496-EBB7-1B10D0941828}" dt="2024-05-21T04:48:25.185" v="1" actId="20577"/>
          <ac:spMkLst>
            <pc:docMk/>
            <pc:sldMk cId="0" sldId="259"/>
            <ac:spMk id="10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1D0D19C0-47AD-0496-EBB7-1B10D0941828}" dt="2024-05-21T05:01:57.975" v="43" actId="20577"/>
        <pc:sldMkLst>
          <pc:docMk/>
          <pc:sldMk cId="3795078662" sldId="270"/>
        </pc:sldMkLst>
        <pc:spChg chg="mod">
          <ac:chgData name="Roman Gumzej" userId="S::roman.gumzej@um.si::39b5f2aa-645e-44ce-a9a1-d6838aa53dea" providerId="AD" clId="Web-{1D0D19C0-47AD-0496-EBB7-1B10D0941828}" dt="2024-05-21T05:01:57.975" v="43" actId="20577"/>
          <ac:spMkLst>
            <pc:docMk/>
            <pc:sldMk cId="3795078662" sldId="270"/>
            <ac:spMk id="111" creationId="{00000000-0000-0000-0000-000000000000}"/>
          </ac:spMkLst>
        </pc:spChg>
      </pc:sldChg>
      <pc:sldChg chg="addSp delSp modSp mod modClrScheme chgLayout">
        <pc:chgData name="Roman Gumzej" userId="S::roman.gumzej@um.si::39b5f2aa-645e-44ce-a9a1-d6838aa53dea" providerId="AD" clId="Web-{1D0D19C0-47AD-0496-EBB7-1B10D0941828}" dt="2024-05-21T05:00:34.692" v="41" actId="1076"/>
        <pc:sldMkLst>
          <pc:docMk/>
          <pc:sldMk cId="3938609928" sldId="271"/>
        </pc:sldMkLst>
        <pc:spChg chg="add del mod">
          <ac:chgData name="Roman Gumzej" userId="S::roman.gumzej@um.si::39b5f2aa-645e-44ce-a9a1-d6838aa53dea" providerId="AD" clId="Web-{1D0D19C0-47AD-0496-EBB7-1B10D0941828}" dt="2024-05-21T04:57:06.327" v="27"/>
          <ac:spMkLst>
            <pc:docMk/>
            <pc:sldMk cId="3938609928" sldId="271"/>
            <ac:spMk id="2" creationId="{0BF802D5-2042-FA9D-FA59-C46B2C8102F9}"/>
          </ac:spMkLst>
        </pc:spChg>
        <pc:spChg chg="add del mod">
          <ac:chgData name="Roman Gumzej" userId="S::roman.gumzej@um.si::39b5f2aa-645e-44ce-a9a1-d6838aa53dea" providerId="AD" clId="Web-{1D0D19C0-47AD-0496-EBB7-1B10D0941828}" dt="2024-05-21T04:57:06.327" v="27"/>
          <ac:spMkLst>
            <pc:docMk/>
            <pc:sldMk cId="3938609928" sldId="271"/>
            <ac:spMk id="3" creationId="{7FBAC72E-B135-B581-58A5-85808149D33E}"/>
          </ac:spMkLst>
        </pc:spChg>
        <pc:spChg chg="add del mod">
          <ac:chgData name="Roman Gumzej" userId="S::roman.gumzej@um.si::39b5f2aa-645e-44ce-a9a1-d6838aa53dea" providerId="AD" clId="Web-{1D0D19C0-47AD-0496-EBB7-1B10D0941828}" dt="2024-05-21T04:57:03.452" v="25"/>
          <ac:spMkLst>
            <pc:docMk/>
            <pc:sldMk cId="3938609928" sldId="271"/>
            <ac:spMk id="6" creationId="{2A57C9AA-8A48-9C3E-B0E6-3464E8D0BE2F}"/>
          </ac:spMkLst>
        </pc:spChg>
        <pc:spChg chg="add del mod">
          <ac:chgData name="Roman Gumzej" userId="S::roman.gumzej@um.si::39b5f2aa-645e-44ce-a9a1-d6838aa53dea" providerId="AD" clId="Web-{1D0D19C0-47AD-0496-EBB7-1B10D0941828}" dt="2024-05-21T04:58:30.704" v="29"/>
          <ac:spMkLst>
            <pc:docMk/>
            <pc:sldMk cId="3938609928" sldId="271"/>
            <ac:spMk id="9" creationId="{8A7A986F-879A-200B-89FE-D7DAE66D3990}"/>
          </ac:spMkLst>
        </pc:spChg>
        <pc:spChg chg="add mod">
          <ac:chgData name="Roman Gumzej" userId="S::roman.gumzej@um.si::39b5f2aa-645e-44ce-a9a1-d6838aa53dea" providerId="AD" clId="Web-{1D0D19C0-47AD-0496-EBB7-1B10D0941828}" dt="2024-05-21T05:00:34.692" v="41" actId="1076"/>
          <ac:spMkLst>
            <pc:docMk/>
            <pc:sldMk cId="3938609928" sldId="271"/>
            <ac:spMk id="10" creationId="{15FB9986-97FE-2208-9078-E3AF295BEEA9}"/>
          </ac:spMkLst>
        </pc:spChg>
        <pc:spChg chg="mod ord">
          <ac:chgData name="Roman Gumzej" userId="S::roman.gumzej@um.si::39b5f2aa-645e-44ce-a9a1-d6838aa53dea" providerId="AD" clId="Web-{1D0D19C0-47AD-0496-EBB7-1B10D0941828}" dt="2024-05-21T04:58:30.704" v="29"/>
          <ac:spMkLst>
            <pc:docMk/>
            <pc:sldMk cId="3938609928" sldId="271"/>
            <ac:spMk id="104" creationId="{00000000-0000-0000-0000-000000000000}"/>
          </ac:spMkLst>
        </pc:spChg>
        <pc:picChg chg="add del mod ord">
          <ac:chgData name="Roman Gumzej" userId="S::roman.gumzej@um.si::39b5f2aa-645e-44ce-a9a1-d6838aa53dea" providerId="AD" clId="Web-{1D0D19C0-47AD-0496-EBB7-1B10D0941828}" dt="2024-05-21T04:57:04.655" v="26"/>
          <ac:picMkLst>
            <pc:docMk/>
            <pc:sldMk cId="3938609928" sldId="271"/>
            <ac:picMk id="4" creationId="{01B20633-441A-CFCA-AFC5-3070579173DB}"/>
          </ac:picMkLst>
        </pc:picChg>
        <pc:picChg chg="add del mod ord">
          <ac:chgData name="Roman Gumzej" userId="S::roman.gumzej@um.si::39b5f2aa-645e-44ce-a9a1-d6838aa53dea" providerId="AD" clId="Web-{1D0D19C0-47AD-0496-EBB7-1B10D0941828}" dt="2024-05-21T04:57:02.780" v="24"/>
          <ac:picMkLst>
            <pc:docMk/>
            <pc:sldMk cId="3938609928" sldId="271"/>
            <ac:picMk id="7" creationId="{153E7B47-30BF-BAC2-EA7D-49B970492BE8}"/>
          </ac:picMkLst>
        </pc:picChg>
        <pc:picChg chg="add del mod ord">
          <ac:chgData name="Roman Gumzej" userId="S::roman.gumzej@um.si::39b5f2aa-645e-44ce-a9a1-d6838aa53dea" providerId="AD" clId="Web-{1D0D19C0-47AD-0496-EBB7-1B10D0941828}" dt="2024-05-21T04:58:30.704" v="29"/>
          <ac:picMkLst>
            <pc:docMk/>
            <pc:sldMk cId="3938609928" sldId="271"/>
            <ac:picMk id="8" creationId="{29D0D58A-C924-499C-8A90-F143A4256BE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325564"/>
            <a:ext cx="10515600" cy="485139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A7B-F2F2-4AD2-9E5C-4556BDE03182}" type="datetimeFigureOut">
              <a:rPr lang="sl-SI" smtClean="0"/>
              <a:t>5. 05. 2025</a:t>
            </a:fld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E32-DC5A-4659-A2D3-69A6C58F66D9}" type="slidenum">
              <a:rPr lang="sl-SI" smtClean="0"/>
              <a:t>‹#›</a:t>
            </a:fld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0" y="2"/>
            <a:ext cx="12192000" cy="1146175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28874" y="-161107"/>
            <a:ext cx="8445759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70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cxnSp>
        <p:nvCxnSpPr>
          <p:cNvPr id="11" name="Raven povezovalnik 10"/>
          <p:cNvCxnSpPr/>
          <p:nvPr/>
        </p:nvCxnSpPr>
        <p:spPr>
          <a:xfrm flipV="1">
            <a:off x="0" y="103315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lika 11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56" y="56131"/>
            <a:ext cx="2378320" cy="86400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62" y="6356350"/>
            <a:ext cx="47887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9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182736"/>
            <a:ext cx="5181600" cy="499422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182736"/>
            <a:ext cx="5181600" cy="499422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A7B-F2F2-4AD2-9E5C-4556BDE03182}" type="datetimeFigureOut">
              <a:rPr lang="sl-SI" smtClean="0"/>
              <a:t>5. 05. 2025</a:t>
            </a:fld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E32-DC5A-4659-A2D3-69A6C58F66D9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0" y="2"/>
            <a:ext cx="12192000" cy="1146175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13" name="Naslov 1"/>
          <p:cNvSpPr>
            <a:spLocks noGrp="1"/>
          </p:cNvSpPr>
          <p:nvPr>
            <p:ph type="title" hasCustomPrompt="1"/>
          </p:nvPr>
        </p:nvSpPr>
        <p:spPr>
          <a:xfrm>
            <a:off x="828874" y="-161107"/>
            <a:ext cx="8445759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70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cxnSp>
        <p:nvCxnSpPr>
          <p:cNvPr id="15" name="Raven povezovalnik 14"/>
          <p:cNvCxnSpPr/>
          <p:nvPr/>
        </p:nvCxnSpPr>
        <p:spPr>
          <a:xfrm flipV="1">
            <a:off x="0" y="103315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Slika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62" y="6356350"/>
            <a:ext cx="478877" cy="324000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56" y="56131"/>
            <a:ext cx="237832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4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2"/>
          <p:cNvPicPr/>
          <p:nvPr/>
        </p:nvPicPr>
        <p:blipFill>
          <a:blip r:embed="rId15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Kliknij, aby edytować styl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Obraz 14"/>
          <p:cNvPicPr/>
          <p:nvPr/>
        </p:nvPicPr>
        <p:blipFill>
          <a:blip r:embed="rId16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6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Picture 2"/>
          <p:cNvPicPr/>
          <p:nvPr/>
        </p:nvPicPr>
        <p:blipFill>
          <a:blip r:embed="rId17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Kliknij, aby edytować styl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Kliknij, aby edytować style wzorca tekstu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poziom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Trzeci poziom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Czwarty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Piąty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51" name="Obraz 8"/>
          <p:cNvPicPr/>
          <p:nvPr/>
        </p:nvPicPr>
        <p:blipFill>
          <a:blip r:embed="rId18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bleau.com/learn/articles/business-intelligence/bi-business-analytics" TargetMode="External"/><Relationship Id="rId2" Type="http://schemas.openxmlformats.org/officeDocument/2006/relationships/hyperlink" Target="https://www.britannica.com/topic/just-in-time-manufacturing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rostokąt 13"/>
          <p:cNvSpPr/>
          <p:nvPr/>
        </p:nvSpPr>
        <p:spPr>
          <a:xfrm>
            <a:off x="7213680" y="5952240"/>
            <a:ext cx="4966920" cy="8488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2800" b="1" spc="-1" dirty="0">
                <a:solidFill>
                  <a:srgbClr val="015BA6"/>
                </a:solidFill>
                <a:latin typeface="Tahoma"/>
                <a:ea typeface="Tahoma"/>
              </a:rPr>
              <a:t>STATISTIČNE </a:t>
            </a:r>
            <a:r>
              <a:rPr lang="pl-PL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METODE ZA ANALIZO LOGISTIČNIH</a:t>
            </a:r>
            <a:br>
              <a:rPr lang="pl-PL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</a:br>
            <a:r>
              <a:rPr lang="pl-PL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PODATKOV</a:t>
            </a:r>
            <a:br>
              <a:rPr lang="pl-PL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</a:br>
            <a:endParaRPr lang="pl-PL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sp>
        <p:nvSpPr>
          <p:cNvPr id="91" name="pole tekstowe 4"/>
          <p:cNvSpPr/>
          <p:nvPr/>
        </p:nvSpPr>
        <p:spPr>
          <a:xfrm>
            <a:off x="411840" y="5378400"/>
            <a:ext cx="4791600" cy="13527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BAS4SC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Veščine</a:t>
            </a: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poslovne</a:t>
            </a: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analitike</a:t>
            </a: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br>
              <a:rPr lang="en-US" sz="1800" dirty="0"/>
            </a:b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za </a:t>
            </a:r>
            <a:r>
              <a:rPr lang="en-US" sz="1800" b="0" strike="noStrike" spc="-1" dirty="0" err="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prihodnost</a:t>
            </a: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oskrbovalnih</a:t>
            </a: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verig</a:t>
            </a: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Picture 2"/>
          <p:cNvPicPr/>
          <p:nvPr/>
        </p:nvPicPr>
        <p:blipFill>
          <a:blip r:embed="rId3"/>
          <a:stretch/>
        </p:blipFill>
        <p:spPr>
          <a:xfrm>
            <a:off x="11038680" y="5638320"/>
            <a:ext cx="1079280" cy="1093680"/>
          </a:xfrm>
          <a:prstGeom prst="rect">
            <a:avLst/>
          </a:prstGeom>
          <a:ln w="0">
            <a:noFill/>
          </a:ln>
        </p:spPr>
      </p:pic>
      <p:sp>
        <p:nvSpPr>
          <p:cNvPr id="93" name="pole tekstowe 6"/>
          <p:cNvSpPr/>
          <p:nvPr/>
        </p:nvSpPr>
        <p:spPr>
          <a:xfrm>
            <a:off x="-170640" y="6462720"/>
            <a:ext cx="609552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16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Številka projekta </a:t>
            </a:r>
            <a:r>
              <a:rPr lang="pl-PL" sz="16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– 2022-1-PL01-KA220-HED-000088856</a:t>
            </a:r>
            <a:endParaRPr lang="sl-SI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ytuł 1"/>
          <p:cNvSpPr/>
          <p:nvPr/>
        </p:nvSpPr>
        <p:spPr>
          <a:xfrm>
            <a:off x="5700600" y="219564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80151" lnSpcReduction="20000"/>
          </a:bodyPr>
          <a:lstStyle/>
          <a:p>
            <a:pPr algn="ctr" defTabSz="914400">
              <a:lnSpc>
                <a:spcPct val="90000"/>
              </a:lnSpc>
            </a:pPr>
            <a:r>
              <a:rPr lang="sl-SI" sz="6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Uvod v operativne raziskave</a:t>
            </a:r>
            <a:endParaRPr lang="sl-SI" sz="6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2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Predavanja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4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98" name="Obraz 14"/>
          <p:cNvPicPr/>
          <p:nvPr/>
        </p:nvPicPr>
        <p:blipFill>
          <a:blip r:embed="rId5"/>
          <a:stretch/>
        </p:blipFill>
        <p:spPr>
          <a:xfrm>
            <a:off x="5925600" y="5851800"/>
            <a:ext cx="5207040" cy="671400"/>
          </a:xfrm>
          <a:prstGeom prst="rect">
            <a:avLst/>
          </a:prstGeom>
          <a:ln w="0">
            <a:noFill/>
          </a:ln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BC87582-EA15-E5E5-BF23-5232308517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4029" y="5676836"/>
            <a:ext cx="1063931" cy="1079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8">
            <a:extLst>
              <a:ext uri="{FF2B5EF4-FFF2-40B4-BE49-F238E27FC236}">
                <a16:creationId xmlns:a16="http://schemas.microsoft.com/office/drawing/2014/main" id="{BF58167D-E3ED-7311-9ABA-9EFF2770EBBE}"/>
              </a:ext>
            </a:extLst>
          </p:cNvPr>
          <p:cNvSpPr txBox="1"/>
          <p:nvPr/>
        </p:nvSpPr>
        <p:spPr>
          <a:xfrm>
            <a:off x="5987889" y="5774096"/>
            <a:ext cx="501139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>
                <a:solidFill>
                  <a:srgbClr val="1065AB"/>
                </a:solidFill>
                <a:latin typeface="Tahoma"/>
                <a:ea typeface="Tahoma"/>
              </a:rPr>
              <a:t>Design for Six Sigma (DFSS)</a:t>
            </a: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0" indent="0">
              <a:buClr>
                <a:srgbClr val="015BA6"/>
              </a:buClr>
              <a:buNone/>
            </a:pP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The Design for Six Sigma (DFSS) </a:t>
            </a:r>
            <a:r>
              <a:rPr lang="sl-SI" sz="1800" spc="-1" dirty="0">
                <a:solidFill>
                  <a:schemeClr val="dk1"/>
                </a:solidFill>
                <a:ea typeface="+mn-lt"/>
                <a:cs typeface="+mn-lt"/>
              </a:rPr>
              <a:t>faze so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: </a:t>
            </a:r>
            <a:endParaRPr lang="en-US" sz="1800" spc="-1" dirty="0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  <a:p>
            <a:pPr marL="342900" indent="-342900">
              <a:buClr>
                <a:srgbClr val="015BA6"/>
              </a:buClr>
              <a:buAutoNum type="arabicPeriod"/>
            </a:pP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Opredelitev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ciljev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načrtovanja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, ki so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skladni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z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zahtevami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strank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in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strategijo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podjetja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;</a:t>
            </a:r>
            <a:endParaRPr lang="sl-SI" sz="1800" spc="-1" dirty="0">
              <a:solidFill>
                <a:schemeClr val="dk1"/>
              </a:solidFill>
              <a:ea typeface="+mn-lt"/>
              <a:cs typeface="+mn-lt"/>
            </a:endParaRPr>
          </a:p>
          <a:p>
            <a:pPr marL="342900" indent="-342900">
              <a:buClr>
                <a:srgbClr val="015BA6"/>
              </a:buClr>
              <a:buAutoNum type="arabicPeriod"/>
            </a:pP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izmeriti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in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opredeliti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značilnosti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, ki so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kritične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za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kakovost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(Critical to Quality - CTQ),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izmeriti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zmogljivosti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izdelka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zmogljivosti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proizvodnega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procesa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in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izmeriti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tveganja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; </a:t>
            </a:r>
            <a:endParaRPr lang="sl-SI" sz="1800" spc="-1" dirty="0">
              <a:solidFill>
                <a:schemeClr val="dk1"/>
              </a:solidFill>
              <a:ea typeface="+mn-lt"/>
              <a:cs typeface="+mn-lt"/>
            </a:endParaRPr>
          </a:p>
          <a:p>
            <a:pPr marL="342900" indent="-342900">
              <a:buClr>
                <a:srgbClr val="015BA6"/>
              </a:buClr>
              <a:buAutoNum type="arabicPeriod"/>
            </a:pP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analiziranje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za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razvoj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in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oblikovanje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alternativ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; </a:t>
            </a:r>
            <a:endParaRPr lang="sl-SI" sz="1800" spc="-1" dirty="0">
              <a:solidFill>
                <a:schemeClr val="dk1"/>
              </a:solidFill>
              <a:ea typeface="+mn-lt"/>
              <a:cs typeface="+mn-lt"/>
            </a:endParaRPr>
          </a:p>
          <a:p>
            <a:pPr marL="342900" indent="-342900">
              <a:buClr>
                <a:srgbClr val="015BA6"/>
              </a:buClr>
              <a:buAutoNum type="arabicPeriod"/>
            </a:pPr>
            <a:r>
              <a:rPr lang="sl-SI" sz="1800" spc="-1" dirty="0">
                <a:solidFill>
                  <a:schemeClr val="dk1"/>
                </a:solidFill>
                <a:ea typeface="+mn-lt"/>
                <a:cs typeface="+mn-lt"/>
              </a:rPr>
              <a:t>oblikovati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izboljšano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alternativo, ki je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najprimernejša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glede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na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analizo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v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prejšnjem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koraku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;</a:t>
            </a:r>
            <a:endParaRPr lang="sl-SI" sz="1800" spc="-1" dirty="0">
              <a:solidFill>
                <a:schemeClr val="dk1"/>
              </a:solidFill>
              <a:ea typeface="+mn-lt"/>
              <a:cs typeface="+mn-lt"/>
            </a:endParaRPr>
          </a:p>
          <a:p>
            <a:pPr marL="342900" indent="-342900">
              <a:buClr>
                <a:srgbClr val="015BA6"/>
              </a:buClr>
              <a:buAutoNum type="arabicPeriod"/>
            </a:pP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preverit</a:t>
            </a:r>
            <a:r>
              <a:rPr lang="sl-SI" sz="1800" spc="-1" dirty="0">
                <a:solidFill>
                  <a:schemeClr val="dk1"/>
                </a:solidFill>
                <a:ea typeface="+mn-lt"/>
                <a:cs typeface="+mn-lt"/>
              </a:rPr>
              <a:t>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zasnovo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vzpostavit</a:t>
            </a:r>
            <a:r>
              <a:rPr lang="sl-SI" sz="1800" spc="-1" dirty="0">
                <a:solidFill>
                  <a:schemeClr val="dk1"/>
                </a:solidFill>
                <a:ea typeface="+mn-lt"/>
                <a:cs typeface="+mn-lt"/>
              </a:rPr>
              <a:t>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poskusno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izvajanje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sl-SI" sz="1800" spc="-1" dirty="0">
                <a:solidFill>
                  <a:schemeClr val="dk1"/>
                </a:solidFill>
                <a:ea typeface="+mn-lt"/>
                <a:cs typeface="+mn-lt"/>
              </a:rPr>
              <a:t>izvesti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proizvodni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proces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in ga </a:t>
            </a:r>
            <a:r>
              <a:rPr lang="sl-SI" sz="1800" spc="-1" dirty="0">
                <a:solidFill>
                  <a:schemeClr val="dk1"/>
                </a:solidFill>
                <a:ea typeface="+mn-lt"/>
                <a:cs typeface="+mn-lt"/>
              </a:rPr>
              <a:t>predati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lastniku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(-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kom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)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procesa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. </a:t>
            </a:r>
            <a:endParaRPr lang="sl-SI" sz="1800" spc="-1" dirty="0">
              <a:solidFill>
                <a:schemeClr val="dk1"/>
              </a:solidFill>
              <a:ea typeface="+mn-lt"/>
              <a:cs typeface="+mn-lt"/>
            </a:endParaRPr>
          </a:p>
          <a:p>
            <a:pPr marL="342900" indent="-342900">
              <a:buClr>
                <a:srgbClr val="015BA6"/>
              </a:buClr>
              <a:buAutoNum type="arabicPeriod"/>
            </a:pP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sl-SI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Vir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(Chowdhury, 2002)</a:t>
            </a:r>
            <a:endParaRPr lang="en-US" sz="1200" b="0" strike="noStrike" spc="-1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BD32144-A3F7-09F6-96BD-F41848787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84F6A3F-E52F-0F27-A562-B4C8FEA0CF67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92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sl-SI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Poslovna inteligenca in analitika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Poslovna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inteligenca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(</a:t>
            </a:r>
            <a:r>
              <a:rPr lang="sl-SI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P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I)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zajema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vse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strategije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in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tehnologije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, ki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jih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podjetja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uporabljajo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za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podatkovno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analizo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preteklih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in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trenutnih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poslovnih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informacij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.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Poslovna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analitika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(</a:t>
            </a:r>
            <a:r>
              <a:rPr lang="sl-SI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P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A) je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proces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, ki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temelji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BI in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omogoča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nove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vpoglede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v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poslovni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proces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ter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boljše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strateško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odločanje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za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prihodnost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;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temelji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podatkovnem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rudarjenju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(</a:t>
            </a:r>
            <a:r>
              <a:rPr lang="sl-SI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PR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), ki je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proces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iskanja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anomalij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vzorcev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in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korelacij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v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večjih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podatkovnih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nizih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za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napovedovanje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rezultatov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.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Primer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: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Načrtovanje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prodaje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in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poslovanja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(SOP) je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prilagodljivo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orodje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, ki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temelji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BI za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napovedovanje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in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načrtovanje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proizvodnih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dejavnosti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;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obsega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načrtovanje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prodaje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proizvodnje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in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zmogljivosti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.</a:t>
            </a:r>
          </a:p>
        </p:txBody>
      </p:sp>
      <p:sp>
        <p:nvSpPr>
          <p:cNvPr id="106" name="Symbol zastępczy zawartości 5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sl-SI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Vir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(Tableau, 2023)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36D382D-E163-CF10-5F62-5E9EF3F14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9D0F1160-3DB3-121F-320F-D90324CA35DE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SOP (1/2)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8" name="Označba mesta vsebine 7">
            <a:extLst>
              <a:ext uri="{FF2B5EF4-FFF2-40B4-BE49-F238E27FC236}">
                <a16:creationId xmlns:a16="http://schemas.microsoft.com/office/drawing/2014/main" id="{29D0D58A-C924-499C-8A90-F143A4256BE7}"/>
              </a:ext>
            </a:extLst>
          </p:cNvPr>
          <p:cNvPicPr>
            <a:picLocks noGrp="1"/>
          </p:cNvPicPr>
          <p:nvPr>
            <p:ph/>
          </p:nvPr>
        </p:nvPicPr>
        <p:blipFill>
          <a:blip r:embed="rId2"/>
          <a:stretch>
            <a:fillRect/>
          </a:stretch>
        </p:blipFill>
        <p:spPr bwMode="auto">
          <a:xfrm>
            <a:off x="3217579" y="2278255"/>
            <a:ext cx="5756841" cy="2971943"/>
          </a:xfrm>
          <a:prstGeom prst="rect">
            <a:avLst/>
          </a:prstGeom>
        </p:spPr>
      </p:pic>
      <p:sp>
        <p:nvSpPr>
          <p:cNvPr id="10" name="Miselni oblaček: oblak 9">
            <a:extLst>
              <a:ext uri="{FF2B5EF4-FFF2-40B4-BE49-F238E27FC236}">
                <a16:creationId xmlns:a16="http://schemas.microsoft.com/office/drawing/2014/main" id="{15FB9986-97FE-2208-9078-E3AF295BEEA9}"/>
              </a:ext>
            </a:extLst>
          </p:cNvPr>
          <p:cNvSpPr/>
          <p:nvPr/>
        </p:nvSpPr>
        <p:spPr>
          <a:xfrm>
            <a:off x="5172559" y="923440"/>
            <a:ext cx="2621796" cy="1821050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cs typeface="Calibri"/>
              </a:rPr>
              <a:t>Institucionalno znanje</a:t>
            </a:r>
            <a:endParaRPr lang="en-US" dirty="0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A2FB8D4F-C5C7-3BF2-CF80-72AE2BFE0B0E}"/>
              </a:ext>
            </a:extLst>
          </p:cNvPr>
          <p:cNvSpPr txBox="1"/>
          <p:nvPr/>
        </p:nvSpPr>
        <p:spPr>
          <a:xfrm>
            <a:off x="3313471" y="2278255"/>
            <a:ext cx="10913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b="1" dirty="0"/>
              <a:t>Napoved</a:t>
            </a:r>
            <a:endParaRPr lang="en-GB" b="1" dirty="0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1B50B04-9960-541D-05E7-41BD50156DFB}"/>
              </a:ext>
            </a:extLst>
          </p:cNvPr>
          <p:cNvSpPr txBox="1"/>
          <p:nvPr/>
        </p:nvSpPr>
        <p:spPr>
          <a:xfrm>
            <a:off x="7784523" y="2278255"/>
            <a:ext cx="10913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b="1" dirty="0"/>
              <a:t>Prodaja</a:t>
            </a:r>
            <a:endParaRPr lang="en-GB" b="1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14D6188-E9AB-C51A-4658-1F77B0D832DE}"/>
              </a:ext>
            </a:extLst>
          </p:cNvPr>
          <p:cNvSpPr txBox="1"/>
          <p:nvPr/>
        </p:nvSpPr>
        <p:spPr>
          <a:xfrm>
            <a:off x="4532668" y="2798890"/>
            <a:ext cx="1008000" cy="5400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sl-SI" sz="900" b="1" dirty="0"/>
              <a:t>Načrtovana neodvisna zahteva</a:t>
            </a:r>
            <a:endParaRPr lang="en-GB" sz="900" b="1" dirty="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94612FA-BA8F-2094-83A9-12D834427CC9}"/>
              </a:ext>
            </a:extLst>
          </p:cNvPr>
          <p:cNvSpPr txBox="1"/>
          <p:nvPr/>
        </p:nvSpPr>
        <p:spPr>
          <a:xfrm>
            <a:off x="6572863" y="2798890"/>
            <a:ext cx="1008000" cy="5400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sl-SI" sz="900" b="1" dirty="0"/>
              <a:t>Kupčeva neodvisna zahteva</a:t>
            </a:r>
            <a:endParaRPr lang="en-GB" sz="900" b="1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964DAD6-7F71-245B-076A-04FEC5100B5A}"/>
              </a:ext>
            </a:extLst>
          </p:cNvPr>
          <p:cNvSpPr txBox="1"/>
          <p:nvPr/>
        </p:nvSpPr>
        <p:spPr>
          <a:xfrm>
            <a:off x="5550500" y="3668349"/>
            <a:ext cx="998168" cy="579330"/>
          </a:xfrm>
          <a:custGeom>
            <a:avLst/>
            <a:gdLst>
              <a:gd name="connsiteX0" fmla="*/ 0 w 1008000"/>
              <a:gd name="connsiteY0" fmla="*/ 0 h 540000"/>
              <a:gd name="connsiteX1" fmla="*/ 1008000 w 1008000"/>
              <a:gd name="connsiteY1" fmla="*/ 0 h 540000"/>
              <a:gd name="connsiteX2" fmla="*/ 1008000 w 1008000"/>
              <a:gd name="connsiteY2" fmla="*/ 540000 h 540000"/>
              <a:gd name="connsiteX3" fmla="*/ 0 w 1008000"/>
              <a:gd name="connsiteY3" fmla="*/ 540000 h 540000"/>
              <a:gd name="connsiteX4" fmla="*/ 0 w 1008000"/>
              <a:gd name="connsiteY4" fmla="*/ 0 h 540000"/>
              <a:gd name="connsiteX0" fmla="*/ 19665 w 1008000"/>
              <a:gd name="connsiteY0" fmla="*/ 0 h 589161"/>
              <a:gd name="connsiteX1" fmla="*/ 1008000 w 1008000"/>
              <a:gd name="connsiteY1" fmla="*/ 49161 h 589161"/>
              <a:gd name="connsiteX2" fmla="*/ 1008000 w 1008000"/>
              <a:gd name="connsiteY2" fmla="*/ 589161 h 589161"/>
              <a:gd name="connsiteX3" fmla="*/ 0 w 1008000"/>
              <a:gd name="connsiteY3" fmla="*/ 589161 h 589161"/>
              <a:gd name="connsiteX4" fmla="*/ 19665 w 1008000"/>
              <a:gd name="connsiteY4" fmla="*/ 0 h 589161"/>
              <a:gd name="connsiteX0" fmla="*/ 19665 w 1008000"/>
              <a:gd name="connsiteY0" fmla="*/ 9833 h 598994"/>
              <a:gd name="connsiteX1" fmla="*/ 1008000 w 1008000"/>
              <a:gd name="connsiteY1" fmla="*/ 0 h 598994"/>
              <a:gd name="connsiteX2" fmla="*/ 1008000 w 1008000"/>
              <a:gd name="connsiteY2" fmla="*/ 598994 h 598994"/>
              <a:gd name="connsiteX3" fmla="*/ 0 w 1008000"/>
              <a:gd name="connsiteY3" fmla="*/ 598994 h 598994"/>
              <a:gd name="connsiteX4" fmla="*/ 19665 w 1008000"/>
              <a:gd name="connsiteY4" fmla="*/ 9833 h 598994"/>
              <a:gd name="connsiteX0" fmla="*/ 19665 w 1008000"/>
              <a:gd name="connsiteY0" fmla="*/ 9833 h 598994"/>
              <a:gd name="connsiteX1" fmla="*/ 1008000 w 1008000"/>
              <a:gd name="connsiteY1" fmla="*/ 0 h 598994"/>
              <a:gd name="connsiteX2" fmla="*/ 998168 w 1008000"/>
              <a:gd name="connsiteY2" fmla="*/ 579330 h 598994"/>
              <a:gd name="connsiteX3" fmla="*/ 0 w 1008000"/>
              <a:gd name="connsiteY3" fmla="*/ 598994 h 598994"/>
              <a:gd name="connsiteX4" fmla="*/ 19665 w 1008000"/>
              <a:gd name="connsiteY4" fmla="*/ 9833 h 598994"/>
              <a:gd name="connsiteX0" fmla="*/ 9833 w 998168"/>
              <a:gd name="connsiteY0" fmla="*/ 9833 h 579330"/>
              <a:gd name="connsiteX1" fmla="*/ 998168 w 998168"/>
              <a:gd name="connsiteY1" fmla="*/ 0 h 579330"/>
              <a:gd name="connsiteX2" fmla="*/ 988336 w 998168"/>
              <a:gd name="connsiteY2" fmla="*/ 579330 h 579330"/>
              <a:gd name="connsiteX3" fmla="*/ 0 w 998168"/>
              <a:gd name="connsiteY3" fmla="*/ 579329 h 579330"/>
              <a:gd name="connsiteX4" fmla="*/ 9833 w 998168"/>
              <a:gd name="connsiteY4" fmla="*/ 9833 h 579330"/>
              <a:gd name="connsiteX0" fmla="*/ 1 w 998168"/>
              <a:gd name="connsiteY0" fmla="*/ 19665 h 579330"/>
              <a:gd name="connsiteX1" fmla="*/ 998168 w 998168"/>
              <a:gd name="connsiteY1" fmla="*/ 0 h 579330"/>
              <a:gd name="connsiteX2" fmla="*/ 988336 w 998168"/>
              <a:gd name="connsiteY2" fmla="*/ 579330 h 579330"/>
              <a:gd name="connsiteX3" fmla="*/ 0 w 998168"/>
              <a:gd name="connsiteY3" fmla="*/ 579329 h 579330"/>
              <a:gd name="connsiteX4" fmla="*/ 1 w 998168"/>
              <a:gd name="connsiteY4" fmla="*/ 19665 h 579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168" h="579330">
                <a:moveTo>
                  <a:pt x="1" y="19665"/>
                </a:moveTo>
                <a:lnTo>
                  <a:pt x="998168" y="0"/>
                </a:lnTo>
                <a:lnTo>
                  <a:pt x="988336" y="579330"/>
                </a:lnTo>
                <a:lnTo>
                  <a:pt x="0" y="579329"/>
                </a:lnTo>
                <a:cubicBezTo>
                  <a:pt x="0" y="392774"/>
                  <a:pt x="1" y="206220"/>
                  <a:pt x="1" y="19665"/>
                </a:cubicBezTo>
                <a:close/>
              </a:path>
            </a:pathLst>
          </a:cu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sl-SI" sz="900" b="1" dirty="0"/>
              <a:t>Program napovedovanja</a:t>
            </a:r>
            <a:endParaRPr lang="en-GB" sz="900" b="1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69ECFC60-5657-701C-147F-92BF64853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86DE778C-A187-04F6-D34F-091192F8868B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609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SOP</a:t>
            </a:r>
            <a:r>
              <a:rPr lang="en-US" sz="3200" b="1" spc="-1">
                <a:solidFill>
                  <a:srgbClr val="1065AB"/>
                </a:solidFill>
                <a:latin typeface="Tahoma"/>
                <a:ea typeface="Tahoma"/>
              </a:rPr>
              <a:t> (2/2)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6" name="Symbol zastępczy zawartości 5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sl-SI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Vir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dataset DM (2024) from Chapter 3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Miselni oblaček: oblak 9">
            <a:extLst>
              <a:ext uri="{FF2B5EF4-FFF2-40B4-BE49-F238E27FC236}">
                <a16:creationId xmlns:a16="http://schemas.microsoft.com/office/drawing/2014/main" id="{15FB9986-97FE-2208-9078-E3AF295BEEA9}"/>
              </a:ext>
            </a:extLst>
          </p:cNvPr>
          <p:cNvSpPr/>
          <p:nvPr/>
        </p:nvSpPr>
        <p:spPr>
          <a:xfrm>
            <a:off x="5172559" y="923440"/>
            <a:ext cx="2621796" cy="1821050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l-SI" dirty="0">
                <a:cs typeface="Calibri"/>
              </a:rPr>
              <a:t>Institucionalno znanje</a:t>
            </a:r>
            <a:endParaRPr lang="en-US" dirty="0"/>
          </a:p>
        </p:txBody>
      </p:sp>
      <p:pic>
        <p:nvPicPr>
          <p:cNvPr id="2" name="Slika 1" descr="Slika, ki vsebuje besede besedilo, posnetek zaslona, barvitost, diagram&#10;&#10;Opis je samodejno ustvarjen">
            <a:extLst>
              <a:ext uri="{FF2B5EF4-FFF2-40B4-BE49-F238E27FC236}">
                <a16:creationId xmlns:a16="http://schemas.microsoft.com/office/drawing/2014/main" id="{538CDFED-7562-F9F9-CB00-3ABCB148B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394" y="3305175"/>
            <a:ext cx="6962775" cy="24384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C3273676-04EB-8F08-F337-8AA92AC70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D1420BE-820C-6941-7207-075BD3AB7EC6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584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sl-SI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Poslovna analitika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62500" lnSpcReduction="20000"/>
          </a:bodyPr>
          <a:lstStyle/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sl-SI" sz="1800" b="1" kern="100" dirty="0">
                <a:effectLst/>
                <a:latin typeface="Tahoma"/>
                <a:ea typeface="Calibri"/>
                <a:cs typeface="Calibri"/>
              </a:rPr>
              <a:t>Združevanje podatkov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: pred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analizo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je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treba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podatke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najprej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zbrati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urediti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in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filtrirati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, in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sicer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s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prostovoljnimi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podatki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ali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transakcijskimi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zapisi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;</a:t>
            </a:r>
            <a:endParaRPr lang="sl-SI" sz="1800" kern="100" dirty="0">
              <a:effectLst/>
              <a:latin typeface="Tahoma"/>
              <a:ea typeface="Calibri"/>
              <a:cs typeface="Calibri"/>
            </a:endParaRPr>
          </a:p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sl-SI" sz="1800" b="1" kern="100" dirty="0">
                <a:effectLst/>
                <a:latin typeface="Tahoma"/>
                <a:ea typeface="Calibri"/>
                <a:cs typeface="Calibri"/>
              </a:rPr>
              <a:t>Podatkovno rudarjenje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: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podatkovno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rudarjenje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z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uporabo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podatkovnih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zbirk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statistike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in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strojnega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učenja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razvršča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velike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podatkovne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nize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, da bi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prepoznali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trende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in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ugotovili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povezave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;</a:t>
            </a:r>
            <a:endParaRPr lang="sl-SI" sz="1800" kern="100" dirty="0">
              <a:effectLst/>
              <a:latin typeface="Tahoma"/>
              <a:ea typeface="Calibri"/>
              <a:cs typeface="Calibri"/>
            </a:endParaRPr>
          </a:p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sl-SI" sz="1800" b="1" kern="100" dirty="0">
                <a:effectLst/>
                <a:latin typeface="Tahoma"/>
                <a:ea typeface="Calibri"/>
                <a:cs typeface="Calibri"/>
              </a:rPr>
              <a:t>Identifikacija asociacij in zaporedij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: 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identifikacija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predvidljivih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dejanj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, ki se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izvajajo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v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povezavi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z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drugimi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dejanji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ali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zaporedno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;</a:t>
            </a:r>
            <a:endParaRPr lang="sl-SI" sz="1800" kern="100" dirty="0">
              <a:effectLst/>
              <a:latin typeface="Tahoma"/>
              <a:ea typeface="Calibri"/>
              <a:cs typeface="Calibri"/>
            </a:endParaRPr>
          </a:p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en-US" sz="1800" b="1" kern="100" dirty="0" err="1">
                <a:effectLst/>
                <a:latin typeface="Tahoma"/>
                <a:ea typeface="Calibri"/>
                <a:cs typeface="Calibri"/>
              </a:rPr>
              <a:t>Te</a:t>
            </a:r>
            <a:r>
              <a:rPr lang="sl-SI" sz="1800" b="1" kern="100" dirty="0" err="1">
                <a:effectLst/>
                <a:latin typeface="Tahoma"/>
                <a:ea typeface="Calibri"/>
                <a:cs typeface="Calibri"/>
              </a:rPr>
              <a:t>kstovno</a:t>
            </a:r>
            <a:r>
              <a:rPr lang="sl-SI" sz="1800" b="1" kern="100" dirty="0">
                <a:effectLst/>
                <a:latin typeface="Tahoma"/>
                <a:ea typeface="Calibri"/>
                <a:cs typeface="Calibri"/>
              </a:rPr>
              <a:t> rudarjenje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: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raziskuje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in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organizira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velike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nabore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nestrukturiranih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besedilnih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podatkov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za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namene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kvalitativne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in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kvantitativne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analize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;</a:t>
            </a:r>
            <a:endParaRPr lang="sl-SI" sz="1800" kern="100" dirty="0">
              <a:effectLst/>
              <a:latin typeface="Tahoma"/>
              <a:ea typeface="Calibri"/>
              <a:cs typeface="Calibri"/>
            </a:endParaRPr>
          </a:p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sl-SI" sz="1800" b="1" kern="100" dirty="0">
                <a:effectLst/>
                <a:latin typeface="Tahoma"/>
                <a:ea typeface="Calibri"/>
                <a:cs typeface="Calibri"/>
              </a:rPr>
              <a:t>Napovedovanje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: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analizira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zgodovinske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podatke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iz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določenega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obdobja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, da bi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pripravil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utemeljene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ocene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, ki so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napovedne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pri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določanju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prihodnjih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dogodkov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ali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obnašanja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;</a:t>
            </a:r>
            <a:endParaRPr lang="sl-SI" sz="1800" kern="100" dirty="0">
              <a:effectLst/>
              <a:latin typeface="Tahoma"/>
              <a:ea typeface="Calibri"/>
              <a:cs typeface="Calibri"/>
            </a:endParaRPr>
          </a:p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sl-SI" sz="1800" b="1" kern="100" dirty="0">
                <a:effectLst/>
                <a:latin typeface="Tahoma"/>
                <a:ea typeface="Calibri"/>
                <a:cs typeface="Calibri"/>
              </a:rPr>
              <a:t>Napovedna analitika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: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napovedna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poslovna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analitika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uporablja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različne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statistične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tehnike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za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ustvarjanje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napovednih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modelov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, ki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pridobivajo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informacije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iz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podatkovnih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nizov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prepoznavajo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vzorce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in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zagotavljajo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napovedno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oceno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za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vrsto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organizacijskih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rezultatov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;</a:t>
            </a:r>
            <a:endParaRPr lang="sl-SI" sz="1800" kern="100" dirty="0">
              <a:effectLst/>
              <a:latin typeface="Tahoma"/>
              <a:ea typeface="Calibri"/>
              <a:cs typeface="Calibri"/>
            </a:endParaRPr>
          </a:p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sl-SI" sz="1800" b="1" kern="100" dirty="0">
                <a:effectLst/>
                <a:latin typeface="Tahoma"/>
                <a:ea typeface="Calibri"/>
                <a:cs typeface="Calibri"/>
              </a:rPr>
              <a:t>Optimizacija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: ko so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trendi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prepoznani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in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napovedi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izdelane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lahko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podjetja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uporabijo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simulacijske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tehnike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, da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preizkusijo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najboljše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možne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scenarije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;</a:t>
            </a:r>
            <a:endParaRPr lang="sl-SI" sz="1800" kern="100" dirty="0">
              <a:latin typeface="Tahoma"/>
              <a:ea typeface="Calibri"/>
              <a:cs typeface="Calibri"/>
            </a:endParaRPr>
          </a:p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sl-SI" sz="1800" b="1" kern="100" dirty="0">
                <a:effectLst/>
                <a:latin typeface="Tahoma"/>
                <a:ea typeface="Calibri"/>
                <a:cs typeface="Calibri"/>
              </a:rPr>
              <a:t>Vizualizacija podatkov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: </a:t>
            </a:r>
            <a:r>
              <a:rPr lang="it-IT" sz="1800" kern="100" dirty="0" err="1">
                <a:effectLst/>
                <a:latin typeface="Tahoma"/>
                <a:ea typeface="Calibri"/>
                <a:cs typeface="Calibri"/>
              </a:rPr>
              <a:t>zagotavlja</a:t>
            </a:r>
            <a:r>
              <a:rPr lang="it-IT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it-IT" sz="1800" kern="100" dirty="0" err="1">
                <a:effectLst/>
                <a:latin typeface="Tahoma"/>
                <a:ea typeface="Calibri"/>
                <a:cs typeface="Calibri"/>
              </a:rPr>
              <a:t>vizualne</a:t>
            </a:r>
            <a:r>
              <a:rPr lang="it-IT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it-IT" sz="1800" kern="100" dirty="0" err="1">
                <a:effectLst/>
                <a:latin typeface="Tahoma"/>
                <a:ea typeface="Calibri"/>
                <a:cs typeface="Calibri"/>
              </a:rPr>
              <a:t>predstavitve</a:t>
            </a:r>
            <a:r>
              <a:rPr lang="it-IT" sz="1800" kern="100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it-IT" sz="1800" kern="100" dirty="0" err="1">
                <a:effectLst/>
                <a:latin typeface="Tahoma"/>
                <a:ea typeface="Calibri"/>
                <a:cs typeface="Calibri"/>
              </a:rPr>
              <a:t>kot</a:t>
            </a:r>
            <a:r>
              <a:rPr lang="it-IT" sz="1800" kern="100" dirty="0">
                <a:effectLst/>
                <a:latin typeface="Tahoma"/>
                <a:ea typeface="Calibri"/>
                <a:cs typeface="Calibri"/>
              </a:rPr>
              <a:t> so </a:t>
            </a:r>
            <a:r>
              <a:rPr lang="it-IT" sz="1800" kern="100" dirty="0" err="1">
                <a:effectLst/>
                <a:latin typeface="Tahoma"/>
                <a:ea typeface="Calibri"/>
                <a:cs typeface="Calibri"/>
              </a:rPr>
              <a:t>preglednice</a:t>
            </a:r>
            <a:r>
              <a:rPr lang="it-IT" sz="1800" kern="100" dirty="0">
                <a:effectLst/>
                <a:latin typeface="Tahoma"/>
                <a:ea typeface="Calibri"/>
                <a:cs typeface="Calibri"/>
              </a:rPr>
              <a:t> in grafi, za </a:t>
            </a:r>
            <a:r>
              <a:rPr lang="it-IT" sz="1800" kern="100" dirty="0" err="1">
                <a:effectLst/>
                <a:latin typeface="Tahoma"/>
                <a:ea typeface="Calibri"/>
                <a:cs typeface="Calibri"/>
              </a:rPr>
              <a:t>enostavno</a:t>
            </a:r>
            <a:r>
              <a:rPr lang="it-IT" sz="1800" kern="100" dirty="0">
                <a:effectLst/>
                <a:latin typeface="Tahoma"/>
                <a:ea typeface="Calibri"/>
                <a:cs typeface="Calibri"/>
              </a:rPr>
              <a:t> in </a:t>
            </a:r>
            <a:r>
              <a:rPr lang="it-IT" sz="1800" kern="100" dirty="0" err="1">
                <a:effectLst/>
                <a:latin typeface="Tahoma"/>
                <a:ea typeface="Calibri"/>
                <a:cs typeface="Calibri"/>
              </a:rPr>
              <a:t>hitro</a:t>
            </a:r>
            <a:r>
              <a:rPr lang="it-IT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it-IT" sz="1800" kern="100" dirty="0" err="1">
                <a:effectLst/>
                <a:latin typeface="Tahoma"/>
                <a:ea typeface="Calibri"/>
                <a:cs typeface="Calibri"/>
              </a:rPr>
              <a:t>analizo</a:t>
            </a:r>
            <a:r>
              <a:rPr lang="it-IT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it-IT" sz="1800" kern="100" dirty="0" err="1">
                <a:effectLst/>
                <a:latin typeface="Tahoma"/>
                <a:ea typeface="Calibri"/>
                <a:cs typeface="Calibri"/>
              </a:rPr>
              <a:t>podatkov</a:t>
            </a:r>
            <a:r>
              <a:rPr lang="it-IT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US" sz="1800" kern="100" dirty="0">
              <a:effectLst/>
              <a:latin typeface="Tahoma"/>
              <a:ea typeface="Calibri"/>
              <a:cs typeface="Calibri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31A052B-2866-81C2-BABA-54916A1AD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D36A01E-C8C6-7B65-4F51-F1E85F894731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625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Sistemi za podporo odločanju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Sistemi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za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podporo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odločanju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</a:t>
            </a:r>
            <a:r>
              <a:rPr lang="sl-SI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SPO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) so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interaktivni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sistemi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ki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odločevalcem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pomagajo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uporabi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podatkov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in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modelov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za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reševanje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nestrukturiranih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ali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delno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strukturiranih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problemov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Ekspertni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sistem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(ES) je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aplikativni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program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ali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okolje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ki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učinkovito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podpira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reševanje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problemov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specializiranem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problemskem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področju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ki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zahteva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strokovno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znanje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in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veščine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Poleg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statističnih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in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simulacijskih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metod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ki se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uporabljajo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v BA, DSS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pogosto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vključujejo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modele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ki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omogočajo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odločanje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podlagi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niza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razlikovalnih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meril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uteži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funkcije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koristnosti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in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variantnih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podatkov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Primer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Večkriterijsko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odločanje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</a:t>
            </a:r>
            <a:r>
              <a:rPr lang="sl-SI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VO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)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ocenjuje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več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morda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)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nasprotujočih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meril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odločanju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o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naboru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kandidatnih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rešitev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ali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variant.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6B29491-1565-CFD5-5FDA-FD9F33B2A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6A81236-F0F5-B2A5-D43C-BB8741B0C03D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Primer: Večkriterijsko odločanje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sl-SI" sz="18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Odločitveni model VO je sestavljen iz: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sl-SI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Kriterija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sl-SI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parametri vhodnih variant, ki so kritični za našo zasnovo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sl-SI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Uteži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sl-SI" sz="14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relativna pomembnost izbranih meril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sl-SI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Funkcija koristnosti 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sl-SI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funkcija, ki združuje ponderirane parametre variant v vrednost ustreznosti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sl-SI" sz="14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sl-SI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odatki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</a:t>
            </a:r>
            <a:r>
              <a:rPr lang="sl-SI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podatki, ki predstavljajo variante; vhodni podatki za naš model VO.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A8B4FB5-0CB5-E974-C694-7C1064493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826A5D0-9862-43A9-C973-D39E162315E2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305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 VO primer (1/2)</a:t>
            </a:r>
            <a:endParaRPr lang="pl-PL" sz="3200" b="1" strike="noStrike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4" name="Slika 3" descr="Slika, ki vsebuje besede besedilo, posnetek zaslona, številka, kvadrat&#10;&#10;Opis je samodejno ustvarjen">
            <a:extLst>
              <a:ext uri="{FF2B5EF4-FFF2-40B4-BE49-F238E27FC236}">
                <a16:creationId xmlns:a16="http://schemas.microsoft.com/office/drawing/2014/main" id="{9AB440FA-C4B0-A237-3B0E-A8DADB0FE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2743"/>
            <a:ext cx="12192000" cy="3072515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50FD9820-3F83-E129-E024-033166EC5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FFBCE7E-0551-511E-DF73-2480B931F988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9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 VO primer (2/2)</a:t>
            </a:r>
            <a:endParaRPr lang="pl-PL" sz="3200" b="1" strike="noStrike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2" name="Označba mesta vsebine 1" descr="Slika, ki vsebuje besede besedilo, posnetek zaslona, diagram, vrstica&#10;&#10;Opis je samodejno ustvarjen">
            <a:extLst>
              <a:ext uri="{FF2B5EF4-FFF2-40B4-BE49-F238E27FC236}">
                <a16:creationId xmlns:a16="http://schemas.microsoft.com/office/drawing/2014/main" id="{68F8DDF5-0B01-3AE1-9B9A-EACE00DD2F41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663576" y="1504091"/>
            <a:ext cx="6864247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7F5753A-630D-F344-D041-1889B9AAA785}"/>
              </a:ext>
            </a:extLst>
          </p:cNvPr>
          <p:cNvSpPr txBox="1"/>
          <p:nvPr/>
        </p:nvSpPr>
        <p:spPr>
          <a:xfrm>
            <a:off x="5211096" y="1621475"/>
            <a:ext cx="312665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400" b="1" dirty="0"/>
              <a:t>Primerjava pametnih telefonov android</a:t>
            </a:r>
            <a:endParaRPr lang="en-GB" sz="1400" b="1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B6B7E6B0-E6A6-27E4-1E0F-87119A023529}"/>
              </a:ext>
            </a:extLst>
          </p:cNvPr>
          <p:cNvSpPr txBox="1"/>
          <p:nvPr/>
        </p:nvSpPr>
        <p:spPr>
          <a:xfrm>
            <a:off x="8760906" y="4497410"/>
            <a:ext cx="658397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000" dirty="0"/>
              <a:t>Cena</a:t>
            </a:r>
            <a:endParaRPr lang="en-GB" sz="1200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35177B5F-E0B5-70F0-11A2-C5A019F3BAD4}"/>
              </a:ext>
            </a:extLst>
          </p:cNvPr>
          <p:cNvSpPr txBox="1"/>
          <p:nvPr/>
        </p:nvSpPr>
        <p:spPr>
          <a:xfrm>
            <a:off x="8760906" y="4715204"/>
            <a:ext cx="65839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000" dirty="0"/>
              <a:t>Razred</a:t>
            </a:r>
            <a:endParaRPr lang="en-GB" sz="1200" dirty="0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87B9810C-36AC-A8A6-B015-E8C0F5643431}"/>
              </a:ext>
            </a:extLst>
          </p:cNvPr>
          <p:cNvSpPr txBox="1"/>
          <p:nvPr/>
        </p:nvSpPr>
        <p:spPr>
          <a:xfrm>
            <a:off x="8771823" y="4948387"/>
            <a:ext cx="7200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900" dirty="0"/>
              <a:t>Zmogljivost</a:t>
            </a:r>
            <a:endParaRPr lang="en-GB" sz="1200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3992A67A-1BB8-3977-9DF8-FBE4E703302C}"/>
              </a:ext>
            </a:extLst>
          </p:cNvPr>
          <p:cNvSpPr txBox="1"/>
          <p:nvPr/>
        </p:nvSpPr>
        <p:spPr>
          <a:xfrm>
            <a:off x="8771823" y="5136261"/>
            <a:ext cx="7560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900" dirty="0"/>
              <a:t>Značilnosti</a:t>
            </a:r>
            <a:endParaRPr lang="en-GB" sz="850" dirty="0"/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26FC67BE-D92F-D30A-7F58-2D338CB6F6F4}"/>
              </a:ext>
            </a:extLst>
          </p:cNvPr>
          <p:cNvSpPr txBox="1"/>
          <p:nvPr/>
        </p:nvSpPr>
        <p:spPr>
          <a:xfrm>
            <a:off x="8760905" y="5352589"/>
            <a:ext cx="658397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000" dirty="0"/>
              <a:t>Kamera</a:t>
            </a:r>
            <a:endParaRPr lang="en-GB" sz="1200" dirty="0"/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33BCD4D9-8BCF-593A-1D3B-AE840B9834F3}"/>
              </a:ext>
            </a:extLst>
          </p:cNvPr>
          <p:cNvSpPr txBox="1"/>
          <p:nvPr/>
        </p:nvSpPr>
        <p:spPr>
          <a:xfrm>
            <a:off x="8771823" y="5576872"/>
            <a:ext cx="658397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000" dirty="0"/>
              <a:t>Vse</a:t>
            </a:r>
            <a:endParaRPr lang="en-GB" sz="1200" dirty="0"/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7FF505ED-028E-CBFF-838D-C54287B09514}"/>
              </a:ext>
            </a:extLst>
          </p:cNvPr>
          <p:cNvSpPr txBox="1"/>
          <p:nvPr/>
        </p:nvSpPr>
        <p:spPr>
          <a:xfrm>
            <a:off x="7497461" y="4838314"/>
            <a:ext cx="658397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000" dirty="0"/>
              <a:t>Cena</a:t>
            </a:r>
            <a:endParaRPr lang="en-GB" sz="1200" dirty="0"/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B5F3C7A0-2555-328F-2EAD-34CE7458C526}"/>
              </a:ext>
            </a:extLst>
          </p:cNvPr>
          <p:cNvSpPr txBox="1"/>
          <p:nvPr/>
        </p:nvSpPr>
        <p:spPr>
          <a:xfrm>
            <a:off x="7683051" y="4628215"/>
            <a:ext cx="65839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000" dirty="0"/>
              <a:t>Razred</a:t>
            </a:r>
            <a:endParaRPr lang="en-GB" sz="1200" dirty="0"/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EB035BE0-FB52-E8E5-9C71-A3E89DA70516}"/>
              </a:ext>
            </a:extLst>
          </p:cNvPr>
          <p:cNvSpPr txBox="1"/>
          <p:nvPr/>
        </p:nvSpPr>
        <p:spPr>
          <a:xfrm>
            <a:off x="8012249" y="4390278"/>
            <a:ext cx="720000" cy="18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900" dirty="0"/>
              <a:t>Zmogljivost</a:t>
            </a:r>
            <a:endParaRPr lang="en-GB" sz="1200" dirty="0"/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486580DC-7D86-4B3C-4DF5-5E0CDDB8E9D1}"/>
              </a:ext>
            </a:extLst>
          </p:cNvPr>
          <p:cNvSpPr txBox="1"/>
          <p:nvPr/>
        </p:nvSpPr>
        <p:spPr>
          <a:xfrm>
            <a:off x="8337753" y="4198442"/>
            <a:ext cx="7200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900" dirty="0"/>
              <a:t>Značilnosti</a:t>
            </a:r>
            <a:endParaRPr lang="en-GB" sz="1200" dirty="0"/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0844CA98-73CC-8CF2-A8EC-C38B47364958}"/>
              </a:ext>
            </a:extLst>
          </p:cNvPr>
          <p:cNvSpPr txBox="1"/>
          <p:nvPr/>
        </p:nvSpPr>
        <p:spPr>
          <a:xfrm>
            <a:off x="8597269" y="4003145"/>
            <a:ext cx="7200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900" dirty="0"/>
              <a:t>Kamera</a:t>
            </a:r>
            <a:endParaRPr lang="en-GB" sz="1200" dirty="0"/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B93B6418-8FF5-BF9B-A5BD-1EB133306C05}"/>
              </a:ext>
            </a:extLst>
          </p:cNvPr>
          <p:cNvSpPr txBox="1"/>
          <p:nvPr/>
        </p:nvSpPr>
        <p:spPr>
          <a:xfrm>
            <a:off x="8859753" y="3804921"/>
            <a:ext cx="3960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900" dirty="0"/>
              <a:t>Vse</a:t>
            </a:r>
            <a:endParaRPr lang="en-GB" sz="12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771D605-F7CD-C609-99DB-9661948C1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202A063D-1E14-28C1-1FFC-B53E5EF2C982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295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VO postopek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sl-SI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Predstavitev variant 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(V) </a:t>
            </a:r>
            <a:r>
              <a:rPr lang="sl-SI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njihovimi značilnimi parametri 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(P): {V</a:t>
            </a:r>
            <a:r>
              <a:rPr lang="en-US" sz="11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</a:t>
            </a:r>
            <a:r>
              <a:rPr lang="en-US" sz="11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i,1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P</a:t>
            </a:r>
            <a:r>
              <a:rPr lang="en-US" sz="11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i,2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…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i,n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=1...m};</a:t>
            </a:r>
            <a:endParaRPr lang="sl-SI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sl-SI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Normalizacija parametrov z izračunom </a:t>
            </a:r>
            <a:r>
              <a:rPr lang="sl-SI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lokaln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sl-SI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ocene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 vsak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(j=1...n), </a:t>
            </a:r>
            <a:r>
              <a:rPr lang="sl-SI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glede na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US" sz="1100" kern="100" baseline="30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1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največjo vrednost parametra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 vseh vrednosti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vzorcev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sl-SI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lphaLcParenR"/>
            </a:pP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/max {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} </a:t>
            </a:r>
            <a:r>
              <a:rPr lang="sl-SI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če je večja vrednost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ugodnejša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l-SI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lphaLcParenR"/>
            </a:pP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=1 -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/max {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} </a:t>
            </a:r>
            <a:r>
              <a:rPr lang="sl-SI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če je manjša vrednost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bolj koristen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l-SI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sl-SI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Ocene so ponderirane glede na preference</a:t>
            </a:r>
            <a:r>
              <a:rPr lang="en-U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: </a:t>
            </a:r>
            <a:r>
              <a:rPr lang="en-US" sz="11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x</a:t>
            </a:r>
            <a:r>
              <a:rPr lang="en-US" sz="11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i,j</a:t>
            </a:r>
            <a:r>
              <a:rPr lang="en-U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=</a:t>
            </a:r>
            <a:r>
              <a:rPr lang="en-US" sz="11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p</a:t>
            </a:r>
            <a:r>
              <a:rPr lang="en-US" sz="11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i,j</a:t>
            </a:r>
            <a:r>
              <a:rPr lang="en-U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*</a:t>
            </a:r>
            <a:r>
              <a:rPr lang="en-US" sz="11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U</a:t>
            </a:r>
            <a:r>
              <a:rPr lang="en-US" sz="11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j</a:t>
            </a:r>
            <a:r>
              <a:rPr lang="en-U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</a:t>
            </a:r>
            <a:r>
              <a:rPr lang="sl-SI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za vsak </a:t>
            </a:r>
            <a:r>
              <a:rPr lang="en-U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j=1...n, </a:t>
            </a:r>
            <a:r>
              <a:rPr lang="sl-SI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z utežjo </a:t>
            </a:r>
            <a:r>
              <a:rPr lang="en-US" sz="11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U</a:t>
            </a:r>
            <a:r>
              <a:rPr lang="en-US" sz="11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j</a:t>
            </a:r>
            <a:r>
              <a:rPr lang="en-U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</a:t>
            </a:r>
            <a:r>
              <a:rPr lang="sl-SI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katerih vsota mora biti enaka</a:t>
            </a:r>
            <a:r>
              <a:rPr lang="en-U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1, i.e. 100%;</a:t>
            </a:r>
            <a:endParaRPr lang="sl-SI" sz="1100" kern="100" dirty="0">
              <a:effectLst/>
              <a:latin typeface="Tahoma"/>
              <a:ea typeface="Calibri" panose="020F0502020204030204" pitchFamily="34" charset="0"/>
              <a:cs typeface="Calibri"/>
            </a:endParaRPr>
          </a:p>
          <a:p>
            <a:pPr lvl="0" algn="l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sl-SI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Ponderirane ocene vseh variant se seštejejo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X</a:t>
            </a:r>
            <a:r>
              <a:rPr lang="en-US" sz="11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=∑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 vsak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=1...m </a:t>
            </a:r>
            <a:r>
              <a:rPr lang="sl-SI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 dobimo sestavljene ocene v skladu z našo funkcijo koristnosti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l-SI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sl-SI" sz="1100" kern="100" dirty="0">
                <a:latin typeface="Tahoma" panose="020B0604030504040204" pitchFamily="34" charset="0"/>
                <a:cs typeface="Calibri" panose="020F0502020204030204" pitchFamily="34" charset="0"/>
              </a:rPr>
              <a:t>Izbrana je najboljša možnost</a:t>
            </a:r>
            <a:r>
              <a:rPr lang="en-US" sz="1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Y=max {X</a:t>
            </a:r>
            <a:r>
              <a:rPr lang="en-US" sz="1100" baseline="-25000" dirty="0">
                <a:effectLst/>
                <a:latin typeface="Tahoma"/>
                <a:ea typeface="Calibri" panose="020F0502020204030204" pitchFamily="34" charset="0"/>
                <a:cs typeface="Calibri"/>
              </a:rPr>
              <a:t>i</a:t>
            </a:r>
            <a:r>
              <a:rPr lang="en-US" sz="1100" dirty="0">
                <a:effectLst/>
                <a:latin typeface="Tahoma"/>
                <a:ea typeface="Calibri" panose="020F0502020204030204" pitchFamily="34" charset="0"/>
                <a:cs typeface="Calibri"/>
              </a:rPr>
              <a:t>}.</a:t>
            </a:r>
            <a:endParaRPr lang="en-US" sz="1800" b="0" strike="noStrike" spc="-1" dirty="0">
              <a:solidFill>
                <a:schemeClr val="dk1"/>
              </a:solidFill>
              <a:latin typeface="Calibri"/>
              <a:ea typeface="Tahoma"/>
              <a:cs typeface="Calibri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1649612-DC3B-3EFD-75D5-FF0A0AD05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7374305-E675-D2AC-1990-5EA0504465AA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078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Agenda</a:t>
            </a:r>
            <a:endParaRPr lang="en-GB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Operativne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raziskave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endParaRPr lang="sl-SI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Strateško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logistično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načrtovanje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endParaRPr lang="sl-SI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sl-SI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P</a:t>
            </a:r>
            <a:r>
              <a:rPr lang="en-GB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oslovna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analitika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endParaRPr lang="sl-SI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sl-SI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Sistemi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za </a:t>
            </a:r>
            <a:r>
              <a:rPr lang="en-GB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podporo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odločanju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endParaRPr lang="sl-SI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sl-SI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Knowledge based engineering</a:t>
            </a:r>
            <a:endParaRPr lang="en-GB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6D3CB40-62CD-58E5-99E1-D06B11994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B25F321-27B3-8F92-D052-5F7007FABE6F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Knowledge based engineering</a:t>
            </a:r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 (KBE)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Knowledge Based Engineering (KBE) </a:t>
            </a:r>
            <a:r>
              <a:rPr lang="sl-SI" sz="1800" spc="-1" dirty="0">
                <a:solidFill>
                  <a:schemeClr val="dk1"/>
                </a:solidFill>
                <a:latin typeface="Tahoma"/>
                <a:ea typeface="Tahoma"/>
              </a:rPr>
              <a:t>je inženirska metodologija za sistematično vključevanje inženirskega znanja v sistem načrtovanja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en-GB" dirty="0">
              <a:solidFill>
                <a:schemeClr val="dk1"/>
              </a:solidFill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sl-SI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Življenjski cikel upravljanja znanja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</a:t>
            </a:r>
            <a:endParaRPr lang="en-GB" dirty="0">
              <a:solidFill>
                <a:schemeClr val="dk1"/>
              </a:solidFill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sl-SI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Identifikacija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izbrana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je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neskladnost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z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želenim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stanjem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ki se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pojavi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v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proizvodnem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procesu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zaradi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slabo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opredeljenega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izdelka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ali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procesa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  <a:endParaRPr lang="en-GB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sl-SI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Zajem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zajame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izkušnja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z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njenimi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lastnostmi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  <a:endParaRPr lang="en-GB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sl-SI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Analiza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opravi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analiza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osnovnega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vzroka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zajete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izkušnje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da se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določi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ustrezna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strategija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za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odpravo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nepravilnosti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in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njena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ponovna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uporaba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za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preprečevanje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ponavljajočih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nepravilnosti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  <a:endParaRPr lang="en-GB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sl-SI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Shramba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vpogledi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iz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analize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arhivirajo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skupaj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z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izkušnjo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  <a:endParaRPr lang="en-GB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sl-SI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Iskanje in priklic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r>
              <a:rPr lang="it-IT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izkušnja</a:t>
            </a:r>
            <a:r>
              <a:rPr lang="it-IT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it-IT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poišče</a:t>
            </a:r>
            <a:r>
              <a:rPr lang="it-IT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in </a:t>
            </a:r>
            <a:r>
              <a:rPr lang="it-IT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prikliče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  <a:endParaRPr lang="en-GB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sl-SI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Uporaba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r>
              <a:rPr lang="sl-SI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element izkušnje se uporabi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  <a:endParaRPr lang="en-GB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sl-SI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Ponovna uporaba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r>
              <a:rPr lang="sl-SI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zaključi se cikel upravljanja znanja in prične se nov cikel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AutoNum type="arabicPeriod"/>
            </a:pPr>
            <a:endParaRPr lang="en-GB" sz="14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15" name="Symbol zastępczy zawartości 10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sl-SI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Vir</a:t>
            </a:r>
            <a:r>
              <a:rPr lang="en-GB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en-GB" sz="1200" spc="-1" dirty="0">
                <a:solidFill>
                  <a:srgbClr val="7F7F7F"/>
                </a:solidFill>
                <a:ea typeface="+mn-lt"/>
                <a:cs typeface="+mn-lt"/>
              </a:rPr>
              <a:t>(Andersson &amp; Larsson &amp; Ola, 2011)</a:t>
            </a:r>
            <a:endParaRPr lang="en-GB" sz="1200" b="0" strike="noStrike" spc="-1" dirty="0">
              <a:solidFill>
                <a:srgbClr val="7F7F7F"/>
              </a:solidFill>
              <a:ea typeface="+mn-lt"/>
              <a:cs typeface="+mn-lt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1CA816D-9B34-15A6-2FCC-8463713B4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EAC50D5-EC81-10D2-4B34-BB5F4D2A6EA8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Strateški logistični management </a:t>
            </a:r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(OR + KBE)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buClr>
                <a:srgbClr val="015BA6"/>
              </a:buClr>
            </a:pP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Knowledge based engineering </a:t>
            </a:r>
            <a:r>
              <a:rPr lang="sl-SI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je dodatno podkrepljen z drugimi 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(OR) </a:t>
            </a:r>
            <a:r>
              <a:rPr lang="sl-SI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disciplinami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, </a:t>
            </a:r>
            <a:r>
              <a:rPr lang="sl-SI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npr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.:</a:t>
            </a:r>
            <a:endParaRPr lang="en-GB" sz="18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 algn="just"/>
            <a:r>
              <a:rPr lang="sl-SI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Računalniško podprtim vodenjem projektov 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(PS);</a:t>
            </a:r>
            <a:endParaRPr lang="en-GB" dirty="0">
              <a:solidFill>
                <a:schemeClr val="dk1"/>
              </a:solidFill>
              <a:ea typeface="Calibri"/>
              <a:cs typeface="Calibri"/>
            </a:endParaRPr>
          </a:p>
          <a:p>
            <a:pPr lvl="1" algn="just"/>
            <a:r>
              <a:rPr lang="sl-SI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Računalniško podprtim načrtovanjem 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(CAD), </a:t>
            </a:r>
            <a:r>
              <a:rPr lang="sl-SI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proizvodnjo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(CAM) </a:t>
            </a:r>
            <a:r>
              <a:rPr lang="sl-SI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in robotiko 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(CIM);</a:t>
            </a:r>
            <a:endParaRPr lang="en-GB" dirty="0">
              <a:solidFill>
                <a:schemeClr val="dk1"/>
              </a:solidFill>
              <a:ea typeface="Calibri"/>
              <a:cs typeface="Calibri"/>
            </a:endParaRPr>
          </a:p>
          <a:p>
            <a:pPr lvl="1" algn="just"/>
            <a:r>
              <a:rPr lang="sl-SI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Računalniško podprtimi simulacijami in analizo 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(SMA);</a:t>
            </a:r>
            <a:endParaRPr lang="en-GB" dirty="0">
              <a:solidFill>
                <a:schemeClr val="dk1"/>
              </a:solidFill>
              <a:ea typeface="Calibri"/>
              <a:cs typeface="Calibri"/>
            </a:endParaRPr>
          </a:p>
          <a:p>
            <a:pPr lvl="1" algn="just"/>
            <a:r>
              <a:rPr lang="sl-SI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Računalniško podprtim natančnim načrtovanjem proizvodnje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(MPS / MRP).</a:t>
            </a:r>
            <a:endParaRPr lang="en-GB" dirty="0">
              <a:solidFill>
                <a:schemeClr val="dk1"/>
              </a:solidFill>
              <a:ea typeface="Calibri"/>
              <a:cs typeface="Calibri"/>
            </a:endParaRPr>
          </a:p>
          <a:p>
            <a:pPr>
              <a:spcBef>
                <a:spcPts val="1001"/>
              </a:spcBef>
              <a:buClr>
                <a:srgbClr val="015BA6"/>
              </a:buClr>
            </a:pPr>
            <a:r>
              <a:rPr lang="sl-SI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Projekti za izboljšanje poslovanja DFSS na področju strateškega logističnega načrtovanja so skladi s KBE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.</a:t>
            </a:r>
            <a:endParaRPr lang="sl-SI" dirty="0">
              <a:solidFill>
                <a:schemeClr val="dk1"/>
              </a:solidFill>
              <a:ea typeface="Calibri"/>
              <a:cs typeface="Calibri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</a:pPr>
            <a:endParaRPr lang="en-GB" sz="14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15" name="Symbol zastępczy zawartości 10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sl-SI" sz="1200" spc="-1" dirty="0">
                <a:solidFill>
                  <a:srgbClr val="7F7F7F"/>
                </a:solidFill>
                <a:latin typeface="Tahoma"/>
                <a:ea typeface="Tahoma"/>
              </a:rPr>
              <a:t>Vir</a:t>
            </a:r>
            <a:r>
              <a:rPr lang="en-GB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en-GB" sz="1200" spc="-1" dirty="0">
                <a:solidFill>
                  <a:srgbClr val="7F7F7F"/>
                </a:solidFill>
                <a:ea typeface="+mn-lt"/>
                <a:cs typeface="+mn-lt"/>
              </a:rPr>
              <a:t>(Andersson &amp; Larsson &amp; Ola, 2011)</a:t>
            </a:r>
            <a:endParaRPr lang="en-GB" sz="1200" b="0" strike="noStrike" spc="-1" dirty="0">
              <a:solidFill>
                <a:srgbClr val="7F7F7F"/>
              </a:solidFill>
              <a:ea typeface="+mn-lt"/>
              <a:cs typeface="+mn-lt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D2BB369-0C4C-38E5-0E71-1A074D175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62B894C-EA3D-5017-C7CD-BF246E87EC9B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110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Povzetek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sl-SI" sz="2000" spc="-1" dirty="0">
                <a:solidFill>
                  <a:schemeClr val="dk1"/>
                </a:solidFill>
                <a:latin typeface="Tahoma"/>
                <a:ea typeface="Tahoma"/>
              </a:rPr>
              <a:t>Uporaba OR se pojavlja v sistemih za upravljanje znanja 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(KMS):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sl-SI" sz="1600" spc="-1" dirty="0">
                <a:solidFill>
                  <a:schemeClr val="dk1"/>
                </a:solidFill>
                <a:latin typeface="Tahoma"/>
                <a:ea typeface="Tahoma"/>
              </a:rPr>
              <a:t>Sistemih za podporo odločanju </a:t>
            </a: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(DSS),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sl-SI" sz="1600" spc="-1" dirty="0">
                <a:solidFill>
                  <a:schemeClr val="dk1"/>
                </a:solidFill>
                <a:latin typeface="Tahoma"/>
                <a:ea typeface="Tahoma"/>
              </a:rPr>
              <a:t>Poslovni analitiki </a:t>
            </a: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(</a:t>
            </a:r>
            <a:r>
              <a:rPr lang="sl-SI" sz="1600" spc="-1" dirty="0">
                <a:solidFill>
                  <a:schemeClr val="dk1"/>
                </a:solidFill>
                <a:latin typeface="Tahoma"/>
                <a:ea typeface="Tahoma"/>
              </a:rPr>
              <a:t>P</a:t>
            </a: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A) </a:t>
            </a:r>
            <a:r>
              <a:rPr lang="sl-SI" sz="1600" spc="-1" dirty="0">
                <a:solidFill>
                  <a:schemeClr val="dk1"/>
                </a:solidFill>
                <a:latin typeface="Tahoma"/>
                <a:ea typeface="Tahoma"/>
              </a:rPr>
              <a:t>kot nadgradnja podatkovnega rudarjenja </a:t>
            </a: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(</a:t>
            </a:r>
            <a:r>
              <a:rPr lang="sl-SI" sz="1600" spc="-1" dirty="0">
                <a:solidFill>
                  <a:schemeClr val="dk1"/>
                </a:solidFill>
                <a:latin typeface="Tahoma"/>
                <a:ea typeface="Tahoma"/>
              </a:rPr>
              <a:t>PR</a:t>
            </a: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) </a:t>
            </a:r>
            <a:r>
              <a:rPr lang="sl-SI" sz="1600" spc="-1" dirty="0">
                <a:solidFill>
                  <a:schemeClr val="dk1"/>
                </a:solidFill>
                <a:latin typeface="Tahoma"/>
                <a:ea typeface="Tahoma"/>
              </a:rPr>
              <a:t>in</a:t>
            </a: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Knowledge-based Engineering (KBE) </a:t>
            </a:r>
            <a:r>
              <a:rPr lang="sl-SI" sz="1600" spc="-1" dirty="0">
                <a:solidFill>
                  <a:schemeClr val="dk1"/>
                </a:solidFill>
                <a:latin typeface="Tahoma"/>
                <a:ea typeface="Tahoma"/>
              </a:rPr>
              <a:t>kot nadgradnji računalniško podprtega inženirstva</a:t>
            </a: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 (CAE).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8727789-6FA7-FD6A-BC34-D4327E70C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5D1924F-5D88-B28A-1678-3FB540E9B148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Literatura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 fontScale="85000" lnSpcReduction="20000"/>
          </a:bodyPr>
          <a:lstStyle/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AIMS (2021). SCOR - Supply Chain Operations Model. [available at: https://aims.education/study-online/supply-chain-operations-reference-model-scor/, access June 20, 2023]</a:t>
            </a:r>
            <a:endParaRPr lang="en-US">
              <a:solidFill>
                <a:schemeClr val="dk1"/>
              </a:solidFill>
              <a:ea typeface="+mn-lt"/>
              <a:cs typeface="+mn-lt"/>
            </a:endParaRPr>
          </a:p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Ciampa, D. (1992). Total Quality: A User's Guide for Implementation, Addison-Wesley.</a:t>
            </a:r>
            <a:endParaRPr lang="en-US">
              <a:solidFill>
                <a:schemeClr val="dk1"/>
              </a:solidFill>
              <a:cs typeface="Calibri" panose="020F0502020204030204"/>
            </a:endParaRPr>
          </a:p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Britannica, T. Editors of Encyclopaedia (2023). Just-in-time manufacturing, Encyclopedia Britannica. [available at: </a:t>
            </a:r>
            <a:r>
              <a:rPr lang="en-US" sz="2000" spc="-1">
                <a:solidFill>
                  <a:schemeClr val="accent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https://www.britannica.com/topic/just-in-time-manufacturing</a:t>
            </a: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, access June 20, 2023]</a:t>
            </a:r>
            <a:endParaRPr lang="en-US">
              <a:solidFill>
                <a:schemeClr val="dk1"/>
              </a:solidFill>
              <a:cs typeface="Calibri" panose="020F0502020204030204"/>
            </a:endParaRPr>
          </a:p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Chowdhury, S. (2002). Design for Six Sigma: The revolutionary process for achieving extraordinary profits, Prentice Hall,</a:t>
            </a:r>
            <a:endParaRPr lang="en-US">
              <a:cs typeface="Calibri" panose="020F0502020204030204"/>
            </a:endParaRPr>
          </a:p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Tableau (2023). Comparing Business Intelligence, Business Analytics and Data Analytics. [Available from: </a:t>
            </a:r>
            <a:r>
              <a:rPr lang="en-US" sz="2000" spc="-1">
                <a:solidFill>
                  <a:schemeClr val="accent1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https://www.tableau.com/learn/articles/business-intelligence/bi-business-analytics</a:t>
            </a: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, access June 20, 2023]</a:t>
            </a:r>
            <a:endParaRPr lang="en-US">
              <a:solidFill>
                <a:schemeClr val="dk1"/>
              </a:solidFill>
              <a:cs typeface="Calibri" panose="020F0502020204030204"/>
            </a:endParaRPr>
          </a:p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Tennant, G. (2001). SIX SIGMA: SPC and TQM in Manufacturing and Services, Gower Publishing, Ltd.</a:t>
            </a:r>
            <a:endParaRPr lang="en-US">
              <a:solidFill>
                <a:schemeClr val="dk1"/>
              </a:solidFill>
              <a:ea typeface="+mn-lt"/>
              <a:cs typeface="+mn-lt"/>
            </a:endParaRPr>
          </a:p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Robinson, S. (2004). Simulation: The Practice of Model Development and Use, Wiley. </a:t>
            </a:r>
          </a:p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Andersson, P. &amp; Larsson, T. &amp; Ola, I. (2011). A case study of how knowledge based engineering tools support experience re-use. In Research into Design – Supporting Sustainable Product Development, Chakrabarti, A. (Edt.), Research Publishing, Indian Institute of Science, Bangalore, India.</a:t>
            </a:r>
            <a:endParaRPr lang="en-US">
              <a:solidFill>
                <a:schemeClr val="dk1"/>
              </a:solidFill>
              <a:ea typeface="+mn-lt"/>
              <a:cs typeface="+mn-lt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4A34F69-F497-8AC8-18AC-0F56BBF64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DC4F8B8-52F3-3229-E849-BFC84E63008F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233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pc="-1">
                <a:solidFill>
                  <a:srgbClr val="015BA6"/>
                </a:solidFill>
                <a:latin typeface="Tahoma"/>
                <a:ea typeface="Tahoma"/>
              </a:rPr>
              <a:t>H</a:t>
            </a: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vala </a:t>
            </a:r>
            <a:r>
              <a:rPr lang="pl-PL" sz="4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za vašo pozornost</a:t>
            </a:r>
            <a:endParaRPr lang="pl-PL" sz="4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A67FAD6D-E287-8999-0786-C9604F91B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FDDB219-A946-C339-8FAF-F6FA1BFFD15D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Operativne raziskave </a:t>
            </a:r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(OR)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A73A595F-3B6F-93D4-04B0-07D26862F901}"/>
              </a:ext>
            </a:extLst>
          </p:cNvPr>
          <p:cNvSpPr txBox="1"/>
          <p:nvPr/>
        </p:nvSpPr>
        <p:spPr>
          <a:xfrm>
            <a:off x="1786802" y="2021565"/>
            <a:ext cx="8386237" cy="2308324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b="1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Operativne</a:t>
            </a:r>
            <a:r>
              <a:rPr lang="en-US" sz="2400" b="1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raziskave</a:t>
            </a:r>
            <a:r>
              <a:rPr lang="en-US" sz="2400" b="1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pogosto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skrajšane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na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kratico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OR, 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so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disciplina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, ki se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ukvarja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z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razvojem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in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uporabo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analitičnih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metod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za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izboljšanje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odločanja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. </a:t>
            </a:r>
            <a:endParaRPr lang="sl-SI" sz="2400" dirty="0">
              <a:solidFill>
                <a:srgbClr val="FFFFFF"/>
              </a:solidFill>
              <a:latin typeface="Tahoma"/>
              <a:ea typeface="Tahoma"/>
              <a:cs typeface="Tahoma"/>
            </a:endParaRPr>
          </a:p>
          <a:p>
            <a:pPr algn="just"/>
            <a:endParaRPr lang="sl-SI" sz="2400" dirty="0">
              <a:solidFill>
                <a:srgbClr val="FFFFFF"/>
              </a:solidFill>
              <a:latin typeface="Tahoma"/>
              <a:ea typeface="Tahoma"/>
              <a:cs typeface="Tahoma"/>
            </a:endParaRPr>
          </a:p>
          <a:p>
            <a:pPr algn="just"/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Kot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sopomenka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se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občasno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uporablja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izraz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management science.</a:t>
            </a:r>
            <a:endParaRPr lang="sl-SI" sz="2400" dirty="0">
              <a:solidFill>
                <a:srgbClr val="FFFFFF"/>
              </a:solidFill>
              <a:ea typeface="Calibri"/>
              <a:cs typeface="Calibri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BC3EEE4-7246-6469-D529-F3005DEC4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3BD291A6-5FC4-14C5-8862-C5E6F2DB6381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026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Operativne raziskave</a:t>
            </a:r>
            <a:endParaRPr lang="sl-SI" sz="3200" b="1" strike="noStrike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sl-SI" sz="2000" spc="-1" dirty="0">
                <a:solidFill>
                  <a:schemeClr val="dk1"/>
                </a:solidFill>
                <a:latin typeface="Tahoma"/>
                <a:ea typeface="Tahoma"/>
              </a:rPr>
              <a:t>Interakcija med načrtovanimi tehničnimi in človeškimi sistemi.</a:t>
            </a: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sl-SI" sz="2000" spc="-1" dirty="0">
                <a:solidFill>
                  <a:schemeClr val="dk1"/>
                </a:solidFill>
                <a:latin typeface="Tahoma"/>
                <a:ea typeface="Tahoma"/>
              </a:rPr>
              <a:t>Značilnosti</a:t>
            </a:r>
            <a:r>
              <a:rPr lang="en-GB" sz="2000" spc="-1" dirty="0">
                <a:solidFill>
                  <a:schemeClr val="dk1"/>
                </a:solidFill>
                <a:latin typeface="Tahoma"/>
                <a:ea typeface="Tahoma"/>
              </a:rPr>
              <a:t>: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sl-SI" sz="2000" spc="-1" dirty="0">
                <a:solidFill>
                  <a:schemeClr val="dk1"/>
                </a:solidFill>
                <a:latin typeface="Tahoma"/>
                <a:ea typeface="Tahoma"/>
              </a:rPr>
              <a:t>Variabilnost</a:t>
            </a:r>
            <a:endParaRPr lang="en-GB" sz="20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1200150" lvl="2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sl-SI" sz="2000" spc="-1" dirty="0">
                <a:solidFill>
                  <a:schemeClr val="dk1"/>
                </a:solidFill>
                <a:latin typeface="Tahoma"/>
                <a:ea typeface="Tahoma"/>
              </a:rPr>
              <a:t>Deterministična</a:t>
            </a:r>
            <a:endParaRPr lang="en-GB" sz="20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1200150" lvl="2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GB" sz="2000" spc="-1" dirty="0">
                <a:solidFill>
                  <a:schemeClr val="dk1"/>
                </a:solidFill>
                <a:latin typeface="Tahoma"/>
                <a:ea typeface="Tahoma"/>
              </a:rPr>
              <a:t>Sto</a:t>
            </a:r>
            <a:r>
              <a:rPr lang="sl-SI" sz="2000" spc="-1" dirty="0" err="1">
                <a:solidFill>
                  <a:schemeClr val="dk1"/>
                </a:solidFill>
                <a:latin typeface="Tahoma"/>
                <a:ea typeface="Tahoma"/>
              </a:rPr>
              <a:t>hastična</a:t>
            </a:r>
            <a:endParaRPr lang="en-GB" sz="20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sl-SI" sz="2000" spc="-1" dirty="0">
                <a:solidFill>
                  <a:schemeClr val="dk1"/>
                </a:solidFill>
                <a:latin typeface="Tahoma"/>
                <a:ea typeface="Tahoma"/>
              </a:rPr>
              <a:t>Medsebojna soodvisnost</a:t>
            </a:r>
            <a:endParaRPr lang="en-GB" sz="20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1257300" lvl="2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GB" sz="2000" spc="-1" dirty="0">
                <a:solidFill>
                  <a:schemeClr val="dk1"/>
                </a:solidFill>
                <a:latin typeface="Tahoma"/>
                <a:ea typeface="Tahoma"/>
              </a:rPr>
              <a:t>(</a:t>
            </a:r>
            <a:r>
              <a:rPr lang="sl-SI" sz="2000" spc="-1" dirty="0">
                <a:solidFill>
                  <a:schemeClr val="dk1"/>
                </a:solidFill>
                <a:latin typeface="Tahoma"/>
                <a:ea typeface="Tahoma"/>
              </a:rPr>
              <a:t>ne</a:t>
            </a:r>
            <a:r>
              <a:rPr lang="en-GB" sz="2000" spc="-1" dirty="0">
                <a:solidFill>
                  <a:schemeClr val="dk1"/>
                </a:solidFill>
                <a:latin typeface="Tahoma"/>
                <a:ea typeface="Tahoma"/>
              </a:rPr>
              <a:t>)</a:t>
            </a:r>
            <a:r>
              <a:rPr lang="sl-SI" sz="2000" spc="-1" dirty="0">
                <a:solidFill>
                  <a:schemeClr val="dk1"/>
                </a:solidFill>
                <a:latin typeface="Tahoma"/>
                <a:ea typeface="Tahoma"/>
              </a:rPr>
              <a:t>odvisnost med komponen</a:t>
            </a:r>
            <a:r>
              <a:rPr lang="sl-SI" spc="-1" dirty="0">
                <a:solidFill>
                  <a:schemeClr val="dk1"/>
                </a:solidFill>
                <a:latin typeface="Tahoma"/>
                <a:ea typeface="Tahoma"/>
              </a:rPr>
              <a:t>tami</a:t>
            </a:r>
            <a:endParaRPr lang="en-GB" sz="20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sl-SI" sz="2000" spc="-1" dirty="0">
                <a:solidFill>
                  <a:schemeClr val="dk1"/>
                </a:solidFill>
                <a:latin typeface="Tahoma"/>
                <a:ea typeface="Tahoma"/>
              </a:rPr>
              <a:t>Kompleksnost</a:t>
            </a:r>
            <a:endParaRPr lang="en-GB" sz="20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1200150" lvl="2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GB" sz="2000" spc="-1" dirty="0">
                <a:solidFill>
                  <a:schemeClr val="dk1"/>
                </a:solidFill>
                <a:latin typeface="Tahoma"/>
                <a:ea typeface="Tahoma"/>
              </a:rPr>
              <a:t>Str</a:t>
            </a:r>
            <a:r>
              <a:rPr lang="sl-SI" sz="2000" spc="-1" dirty="0" err="1">
                <a:solidFill>
                  <a:schemeClr val="dk1"/>
                </a:solidFill>
                <a:latin typeface="Tahoma"/>
                <a:ea typeface="Tahoma"/>
              </a:rPr>
              <a:t>ukturna</a:t>
            </a:r>
            <a:endParaRPr lang="en-GB" sz="20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1200150" lvl="2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sl-SI" spc="-1" dirty="0">
                <a:solidFill>
                  <a:schemeClr val="dk1"/>
                </a:solidFill>
                <a:latin typeface="Tahoma"/>
                <a:ea typeface="Tahoma"/>
              </a:rPr>
              <a:t>Vedenjska</a:t>
            </a:r>
            <a:endParaRPr lang="en-GB" sz="2000" spc="-1" dirty="0">
              <a:solidFill>
                <a:schemeClr val="dk1"/>
              </a:solidFill>
              <a:latin typeface="Tahoma"/>
              <a:ea typeface="Tahoma"/>
            </a:endParaRP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EADA423B-792E-4124-8555-CA1485BDA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480" y="4190265"/>
            <a:ext cx="2387600" cy="158750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FD1B4F3C-6F39-415B-9B58-E57FDFE53E4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5032" y="2182350"/>
            <a:ext cx="1517984" cy="2007915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DE713BB9-962F-491D-98EA-BB86A36BBD9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66080" y="4190265"/>
            <a:ext cx="2387600" cy="1587500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022A35E6-DF2C-4A61-83EE-85432D11C65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r="6077"/>
          <a:stretch>
            <a:fillRect/>
          </a:stretch>
        </p:blipFill>
        <p:spPr>
          <a:xfrm>
            <a:off x="4335970" y="4190265"/>
            <a:ext cx="2242510" cy="1587500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BA90D626-0CF3-48F0-9E56-BAC2F07C02F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73016" y="2117196"/>
            <a:ext cx="1380664" cy="2073069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75D3A113-B8F7-3CA6-7B53-B8C8E8AF09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E232CB9-777A-4DF8-7374-D303CEC72616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197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Primeri uporabe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5444147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</a:pP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Problem 1: </a:t>
            </a:r>
            <a:r>
              <a:rPr lang="sl-SI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Razumevanje ozkih grl, ki omejujejo učinkovitost delovanja sistema 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…</a:t>
            </a:r>
            <a:endParaRPr lang="sl-SI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</a:pPr>
            <a:endParaRPr lang="en-US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</a:pP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Problem 2: </a:t>
            </a:r>
            <a:r>
              <a:rPr lang="sl-SI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Analiza vplivov proizvodnih razporedov na delovanje 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…</a:t>
            </a:r>
          </a:p>
          <a:p>
            <a:pPr>
              <a:spcBef>
                <a:spcPts val="1001"/>
              </a:spcBef>
              <a:buClr>
                <a:srgbClr val="015BA6"/>
              </a:buClr>
            </a:pPr>
            <a:endParaRPr lang="sl-SI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</a:pP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Problem 3: </a:t>
            </a:r>
            <a:r>
              <a:rPr lang="sl-SI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Operacije, ki vključujejo ljudi 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…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182396FC-9C5B-4FAA-9E1A-946EFE96B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105" y="1030336"/>
            <a:ext cx="2100446" cy="1535524"/>
          </a:xfrm>
          <a:prstGeom prst="rect">
            <a:avLst/>
          </a:prstGeom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D0E48E4D-3A8A-4585-AAE0-5363CE5D3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106" y="2859136"/>
            <a:ext cx="2224505" cy="1485900"/>
          </a:xfrm>
          <a:prstGeom prst="rect">
            <a:avLst/>
          </a:prstGeom>
          <a:ln w="25400">
            <a:solidFill>
              <a:srgbClr val="800000"/>
            </a:solidFill>
          </a:ln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D56D7BA7-E6DA-47CA-8E31-53C38A300F9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885"/>
          <a:stretch>
            <a:fillRect/>
          </a:stretch>
        </p:blipFill>
        <p:spPr>
          <a:xfrm>
            <a:off x="7934106" y="4611737"/>
            <a:ext cx="2178483" cy="1436901"/>
          </a:xfrm>
          <a:prstGeom prst="rect">
            <a:avLst/>
          </a:prstGeom>
          <a:ln w="25400">
            <a:solidFill>
              <a:srgbClr val="800000"/>
            </a:solidFill>
          </a:ln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4F932970-1961-3380-AECC-E13E98B791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328A3F6-61DE-256B-2709-01DBA530BE49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918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sl-SI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Operativne raziskave v logistiki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sl-SI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Metode raziskovanja operacij se uporabljajo pri </a:t>
            </a:r>
            <a:r>
              <a:rPr lang="sl-SI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strateškem načrtovanju logistike </a:t>
            </a:r>
            <a:r>
              <a:rPr lang="sl-SI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za </a:t>
            </a:r>
            <a:endParaRPr lang="en-GB" dirty="0">
              <a:solidFill>
                <a:schemeClr val="dk1"/>
              </a:solidFill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sl-SI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Omogočajo kompleksne analize „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what-if</a:t>
            </a:r>
            <a:r>
              <a:rPr lang="sl-SI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“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</a:t>
            </a:r>
            <a:endParaRPr lang="en-GB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upravljanje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kompleksnosti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soodvisnost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+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spremenljivost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+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dinamika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</a:t>
            </a:r>
            <a:endParaRPr lang="sl-SI" sz="14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vključujejo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manj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stroškov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in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posegov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v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proces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kot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eksperimentiranje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z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resničnim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sistemom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</a:t>
            </a:r>
            <a:endParaRPr lang="sl-SI" sz="14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osredotočanje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podrobnosti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</a:t>
            </a:r>
            <a:endParaRPr lang="sl-SI" sz="14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izboljšanje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razumevanja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sistema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in</a:t>
            </a:r>
            <a:endParaRPr lang="sl-SI" sz="14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sl-SI" sz="1400" spc="-1" dirty="0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zboljšajo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komunikacijo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med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vodstvom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in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strokovnjaki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en-GB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sl-SI" sz="1200" spc="-1" dirty="0">
                <a:solidFill>
                  <a:srgbClr val="7F7F7F"/>
                </a:solidFill>
                <a:latin typeface="Tahoma"/>
                <a:ea typeface="Tahoma"/>
              </a:rPr>
              <a:t>Vir</a:t>
            </a:r>
            <a:r>
              <a:rPr lang="en-GB" sz="1200" spc="-1" dirty="0">
                <a:solidFill>
                  <a:srgbClr val="7F7F7F"/>
                </a:solidFill>
                <a:latin typeface="Tahoma"/>
                <a:ea typeface="Tahoma"/>
              </a:rPr>
              <a:t>: (Robinson, 2004)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0B43732-BF61-E9BA-B094-BCE22EA6D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4BB624E0-0063-D401-0A5F-C92C9A7BED85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555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sl-SI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Strateško načrtovanje logistike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sl-SI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Strateško logistično načrtovanje obsega vse dejavnosti, ki jih je treba izvesti na </a:t>
            </a:r>
            <a:r>
              <a:rPr lang="sl-SI" sz="18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strateški, taktični in operativni ravni</a:t>
            </a:r>
            <a:r>
              <a:rPr lang="sl-SI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, da se zagotovi: 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sl-SI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Celovito upravljanje kakovosti 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(</a:t>
            </a:r>
            <a:r>
              <a:rPr lang="sl-SI" sz="14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CUK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) </a:t>
            </a:r>
            <a:r>
              <a:rPr lang="sl-SI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in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 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Just-in-time production (</a:t>
            </a:r>
            <a:r>
              <a:rPr lang="en-US" sz="14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JIT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).</a:t>
            </a:r>
            <a:endParaRPr lang="sl-SI" sz="14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endParaRPr lang="sl-SI" sz="14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endParaRPr lang="sl-SI" sz="14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endParaRPr lang="en-US" sz="14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sl-SI" sz="1200" spc="-1" dirty="0">
                <a:solidFill>
                  <a:srgbClr val="7F7F7F"/>
                </a:solidFill>
                <a:latin typeface="Tahoma"/>
                <a:ea typeface="Tahoma"/>
              </a:rPr>
              <a:t>Vir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: (Ciampa, 1992), (Britannica, 2023)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E18962A-0CDA-032A-2A85-13F87E56D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D06EA371-7DD3-02EA-EFBD-08D921866965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192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Strateško načrtovanje logistike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besedilo, posnetek zaslona, pisava&#10;&#10;Opis je samodejno ustvarjen">
            <a:extLst>
              <a:ext uri="{FF2B5EF4-FFF2-40B4-BE49-F238E27FC236}">
                <a16:creationId xmlns:a16="http://schemas.microsoft.com/office/drawing/2014/main" id="{C1A74A1A-03D7-806D-87E2-68BDFE2FC5CA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3266027" y="1527904"/>
            <a:ext cx="5659345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Vir: </a:t>
            </a:r>
            <a:r>
              <a:rPr lang="pl-PL" sz="1200" spc="-1" dirty="0">
                <a:solidFill>
                  <a:srgbClr val="7F7F7F"/>
                </a:solidFill>
                <a:ea typeface="+mn-lt"/>
                <a:cs typeface="+mn-lt"/>
              </a:rPr>
              <a:t>(Ciampa, 1992)</a:t>
            </a:r>
            <a:endParaRPr lang="sl-SI" sz="1200" b="0" strike="noStrike" spc="-1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B498138-C599-0FF9-2B54-2022FEB5A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DE304B2-BDA9-A480-0C9B-DC8EC9A71402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681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SCOR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buClr>
                <a:srgbClr val="015BA6"/>
              </a:buClr>
            </a:pP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Referenčni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model </a:t>
            </a:r>
            <a:r>
              <a:rPr lang="en-US" sz="1800" b="1" spc="-1" dirty="0">
                <a:solidFill>
                  <a:schemeClr val="dk1"/>
                </a:solidFill>
                <a:ea typeface="+mn-lt"/>
                <a:cs typeface="+mn-lt"/>
              </a:rPr>
              <a:t>SCOR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(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načrtovanje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nabava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izdelava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dobava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omogočanje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in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ravnanje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z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vračili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)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podjetjem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pomaga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oceniti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in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izpopolniti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upravljanje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dobavne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verige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za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zanesljivost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doslednost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in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učinkovitost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– (</a:t>
            </a:r>
            <a:r>
              <a:rPr lang="sl-SI" sz="1800" spc="-1" dirty="0">
                <a:solidFill>
                  <a:schemeClr val="dk1"/>
                </a:solidFill>
                <a:ea typeface="+mn-lt"/>
                <a:cs typeface="+mn-lt"/>
              </a:rPr>
              <a:t>vitka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) </a:t>
            </a:r>
            <a:r>
              <a:rPr lang="en-US" sz="1800" b="1" spc="-1" dirty="0">
                <a:solidFill>
                  <a:schemeClr val="dk1"/>
                </a:solidFill>
                <a:ea typeface="+mn-lt"/>
                <a:cs typeface="+mn-lt"/>
              </a:rPr>
              <a:t>6-sigma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. </a:t>
            </a:r>
            <a:endParaRPr lang="en-US" sz="18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buClr>
                <a:srgbClr val="015BA6"/>
              </a:buClr>
            </a:pP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Projekti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za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izboljšanje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poslovanja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b="1" spc="-1" dirty="0">
                <a:solidFill>
                  <a:schemeClr val="dk1"/>
                </a:solidFill>
                <a:ea typeface="+mn-lt"/>
                <a:cs typeface="+mn-lt"/>
              </a:rPr>
              <a:t>Six Sigma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potekajo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po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dveh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različnih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metodologijah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, od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katerih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ima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vsaka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pet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faz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: </a:t>
            </a:r>
            <a:endParaRPr lang="en-US" dirty="0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buClr>
                <a:srgbClr val="015BA6"/>
              </a:buClr>
              <a:buAutoNum type="arabicPeriod"/>
            </a:pP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DMAIC (define, measure, analyze, identify and control) se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uporablja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za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projekte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katerih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cilj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je </a:t>
            </a:r>
            <a:r>
              <a:rPr lang="en-US" sz="1400" b="1" spc="-1" dirty="0" err="1">
                <a:solidFill>
                  <a:schemeClr val="dk1"/>
                </a:solidFill>
                <a:ea typeface="+mn-lt"/>
                <a:cs typeface="+mn-lt"/>
              </a:rPr>
              <a:t>izboljšati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obstoječi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poslovni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proces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; </a:t>
            </a:r>
            <a:endParaRPr lang="en-US" dirty="0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AutoNum type="arabicPeriod"/>
            </a:pP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DMADV (define, measure, analyze, design and verify) se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uporablja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za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projekte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katerih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cilj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je </a:t>
            </a:r>
            <a:r>
              <a:rPr lang="en-US" sz="1400" b="1" spc="-1" dirty="0" err="1">
                <a:solidFill>
                  <a:schemeClr val="dk1"/>
                </a:solidFill>
                <a:ea typeface="+mn-lt"/>
                <a:cs typeface="+mn-lt"/>
              </a:rPr>
              <a:t>oblikovanje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novih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modelov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izdelkov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ali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procesov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. . </a:t>
            </a:r>
            <a:endParaRPr lang="sl-SI" sz="1400" spc="-1" dirty="0">
              <a:solidFill>
                <a:schemeClr val="dk1"/>
              </a:solidFill>
              <a:ea typeface="+mn-lt"/>
              <a:cs typeface="+mn-lt"/>
            </a:endParaRPr>
          </a:p>
          <a:p>
            <a:pPr>
              <a:spcBef>
                <a:spcPts val="1001"/>
              </a:spcBef>
              <a:buClr>
                <a:srgbClr val="015BA6"/>
              </a:buClr>
            </a:pP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Metodologija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DMADV je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znana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tudi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pod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imenom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Design for Six Sigma (DFSS).</a:t>
            </a:r>
            <a:r>
              <a:rPr lang="sl-SI" sz="1800" spc="-1" dirty="0">
                <a:solidFill>
                  <a:schemeClr val="dk1"/>
                </a:solidFill>
                <a:ea typeface="+mn-lt"/>
                <a:cs typeface="+mn-lt"/>
              </a:rPr>
              <a:t>.</a:t>
            </a:r>
            <a:endParaRPr lang="en-US" sz="1800" spc="-1" dirty="0">
              <a:solidFill>
                <a:schemeClr val="dk1"/>
              </a:solidFill>
              <a:ea typeface="+mn-lt"/>
              <a:cs typeface="+mn-lt"/>
            </a:endParaRP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pl-PL" sz="1200" spc="-1" dirty="0">
                <a:solidFill>
                  <a:srgbClr val="7F7F7F"/>
                </a:solidFill>
                <a:ea typeface="+mn-lt"/>
                <a:cs typeface="+mn-lt"/>
              </a:rPr>
              <a:t>(AIMS, 2021), (</a:t>
            </a:r>
            <a:r>
              <a:rPr lang="pl-PL" sz="1200" spc="-1" dirty="0" err="1">
                <a:solidFill>
                  <a:srgbClr val="7F7F7F"/>
                </a:solidFill>
                <a:ea typeface="+mn-lt"/>
                <a:cs typeface="+mn-lt"/>
              </a:rPr>
              <a:t>Tennant</a:t>
            </a:r>
            <a:r>
              <a:rPr lang="pl-PL" sz="1200" spc="-1" dirty="0">
                <a:solidFill>
                  <a:srgbClr val="7F7F7F"/>
                </a:solidFill>
                <a:ea typeface="+mn-lt"/>
                <a:cs typeface="+mn-lt"/>
              </a:rPr>
              <a:t>, 2001)</a:t>
            </a:r>
            <a:endParaRPr lang="sl-SI" sz="1200" b="0" strike="noStrike" spc="-1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2C31E00-0A85-23F0-DC4F-EA4E09CF1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C9B4866-1B72-5A85-31D3-3724FCCC37DF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11743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stvari nov dokument." ma:contentTypeScope="" ma:versionID="87ef5a6ca8db3d8970e8275f87fe6ad0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427170dd430623581aaac7a1b5010d4e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CFADF2-7A0A-41AA-B04B-D5B0C631D5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B2E4B7-9F2B-4476-8F87-3F044BC2AE95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725F0AC8-B28C-44E2-864B-414F535202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2881</TotalTime>
  <Words>3058</Words>
  <Application>Microsoft Office PowerPoint</Application>
  <PresentationFormat>Širokozaslonsko</PresentationFormat>
  <Paragraphs>181</Paragraphs>
  <Slides>24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24</vt:i4>
      </vt:variant>
    </vt:vector>
  </HeadingPairs>
  <TitlesOfParts>
    <vt:vector size="32" baseType="lpstr">
      <vt:lpstr>Arial</vt:lpstr>
      <vt:lpstr>Calibri</vt:lpstr>
      <vt:lpstr>Symbol</vt:lpstr>
      <vt:lpstr>Tahoma</vt:lpstr>
      <vt:lpstr>Times New Roman</vt:lpstr>
      <vt:lpstr>Wingdings</vt:lpstr>
      <vt:lpstr>Motyw pakietu Office</vt:lpstr>
      <vt:lpstr>Motyw pakietu Office</vt:lpstr>
      <vt:lpstr>STATISTIČNE METODE ZA ANALIZO LOGISTIČNIH PODATKOV </vt:lpstr>
      <vt:lpstr>Agenda</vt:lpstr>
      <vt:lpstr>Operativne raziskave (OR)</vt:lpstr>
      <vt:lpstr>Operativne raziskave</vt:lpstr>
      <vt:lpstr>Primeri uporabe</vt:lpstr>
      <vt:lpstr>Operativne raziskave v logistiki</vt:lpstr>
      <vt:lpstr>Strateško načrtovanje logistike</vt:lpstr>
      <vt:lpstr>Strateško načrtovanje logistike</vt:lpstr>
      <vt:lpstr>SCOR</vt:lpstr>
      <vt:lpstr>Design for Six Sigma (DFSS)</vt:lpstr>
      <vt:lpstr>Poslovna inteligenca in analitika</vt:lpstr>
      <vt:lpstr>SOP (1/2)</vt:lpstr>
      <vt:lpstr>SOP (2/2)</vt:lpstr>
      <vt:lpstr>Poslovna analitika</vt:lpstr>
      <vt:lpstr>Sistemi za podporo odločanju</vt:lpstr>
      <vt:lpstr>Primer: Večkriterijsko odločanje</vt:lpstr>
      <vt:lpstr> VO primer (1/2)</vt:lpstr>
      <vt:lpstr> VO primer (2/2)</vt:lpstr>
      <vt:lpstr>VO postopek</vt:lpstr>
      <vt:lpstr>Knowledge based engineering (KBE)</vt:lpstr>
      <vt:lpstr>Strateški logistični management (OR + KBE)</vt:lpstr>
      <vt:lpstr>Povzetek</vt:lpstr>
      <vt:lpstr>Literatura</vt:lpstr>
      <vt:lpstr>Hvala za vašo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dc:description/>
  <cp:lastModifiedBy>Kristijan Brglez</cp:lastModifiedBy>
  <cp:revision>298</cp:revision>
  <dcterms:created xsi:type="dcterms:W3CDTF">2023-07-06T12:09:08Z</dcterms:created>
  <dcterms:modified xsi:type="dcterms:W3CDTF">2025-05-05T14:38:00Z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  <property fmtid="{D5CDD505-2E9C-101B-9397-08002B2CF9AE}" pid="5" name="MediaServiceImageTags">
    <vt:lpwstr/>
  </property>
</Properties>
</file>