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73" r:id="rId9"/>
    <p:sldId id="274" r:id="rId10"/>
    <p:sldId id="275" r:id="rId11"/>
    <p:sldId id="276" r:id="rId12"/>
    <p:sldId id="277" r:id="rId13"/>
    <p:sldId id="266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347E7-2AA2-4E91-9839-C3EF747D024A}" v="27" dt="2024-09-25T08:09:30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ert Wojciechowski" userId="4e78d37a-7cf8-47d3-846b-4c8764010ce4" providerId="ADAL" clId="{D2C347E7-2AA2-4E91-9839-C3EF747D024A}"/>
    <pc:docChg chg="undo custSel addSld delSld modSld">
      <pc:chgData name="Hubert Wojciechowski" userId="4e78d37a-7cf8-47d3-846b-4c8764010ce4" providerId="ADAL" clId="{D2C347E7-2AA2-4E91-9839-C3EF747D024A}" dt="2024-09-25T08:18:03.444" v="279" actId="20577"/>
      <pc:docMkLst>
        <pc:docMk/>
      </pc:docMkLst>
      <pc:sldChg chg="delSp modSp mod">
        <pc:chgData name="Hubert Wojciechowski" userId="4e78d37a-7cf8-47d3-846b-4c8764010ce4" providerId="ADAL" clId="{D2C347E7-2AA2-4E91-9839-C3EF747D024A}" dt="2024-09-25T08:18:03.444" v="279" actId="20577"/>
        <pc:sldMkLst>
          <pc:docMk/>
          <pc:sldMk cId="2920479427" sldId="256"/>
        </pc:sldMkLst>
        <pc:spChg chg="mod">
          <ac:chgData name="Hubert Wojciechowski" userId="4e78d37a-7cf8-47d3-846b-4c8764010ce4" providerId="ADAL" clId="{D2C347E7-2AA2-4E91-9839-C3EF747D024A}" dt="2024-09-25T07:50:06.012" v="20" actId="20577"/>
          <ac:spMkLst>
            <pc:docMk/>
            <pc:sldMk cId="2920479427" sldId="256"/>
            <ac:spMk id="2" creationId="{EB42DF12-B99A-B28D-4CDB-00731913E04F}"/>
          </ac:spMkLst>
        </pc:spChg>
        <pc:spChg chg="del">
          <ac:chgData name="Hubert Wojciechowski" userId="4e78d37a-7cf8-47d3-846b-4c8764010ce4" providerId="ADAL" clId="{D2C347E7-2AA2-4E91-9839-C3EF747D024A}" dt="2024-09-25T07:50:30.857" v="39" actId="478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Hubert Wojciechowski" userId="4e78d37a-7cf8-47d3-846b-4c8764010ce4" providerId="ADAL" clId="{D2C347E7-2AA2-4E91-9839-C3EF747D024A}" dt="2024-09-25T08:18:03.444" v="27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Hubert Wojciechowski" userId="4e78d37a-7cf8-47d3-846b-4c8764010ce4" providerId="ADAL" clId="{D2C347E7-2AA2-4E91-9839-C3EF747D024A}" dt="2024-09-25T07:58:53.592" v="146" actId="47"/>
        <pc:sldMkLst>
          <pc:docMk/>
          <pc:sldMk cId="2863694609" sldId="261"/>
        </pc:sldMkLst>
      </pc:sldChg>
      <pc:sldChg chg="modSp mod">
        <pc:chgData name="Hubert Wojciechowski" userId="4e78d37a-7cf8-47d3-846b-4c8764010ce4" providerId="ADAL" clId="{D2C347E7-2AA2-4E91-9839-C3EF747D024A}" dt="2024-09-25T07:59:10.580" v="154" actId="20577"/>
        <pc:sldMkLst>
          <pc:docMk/>
          <pc:sldMk cId="1952772968" sldId="262"/>
        </pc:sldMkLst>
        <pc:spChg chg="mod">
          <ac:chgData name="Hubert Wojciechowski" userId="4e78d37a-7cf8-47d3-846b-4c8764010ce4" providerId="ADAL" clId="{D2C347E7-2AA2-4E91-9839-C3EF747D024A}" dt="2024-09-25T07:54:26.664" v="88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Hubert Wojciechowski" userId="4e78d37a-7cf8-47d3-846b-4c8764010ce4" providerId="ADAL" clId="{D2C347E7-2AA2-4E91-9839-C3EF747D024A}" dt="2024-09-25T07:59:10.580" v="154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Hubert Wojciechowski" userId="4e78d37a-7cf8-47d3-846b-4c8764010ce4" providerId="ADAL" clId="{D2C347E7-2AA2-4E91-9839-C3EF747D024A}" dt="2024-09-25T08:11:51.824" v="278" actId="27636"/>
        <pc:sldMkLst>
          <pc:docMk/>
          <pc:sldMk cId="1254930911" sldId="264"/>
        </pc:sldMkLst>
        <pc:spChg chg="mod">
          <ac:chgData name="Hubert Wojciechowski" userId="4e78d37a-7cf8-47d3-846b-4c8764010ce4" providerId="ADAL" clId="{D2C347E7-2AA2-4E91-9839-C3EF747D024A}" dt="2024-09-25T08:11:51.824" v="278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Hubert Wojciechowski" userId="4e78d37a-7cf8-47d3-846b-4c8764010ce4" providerId="ADAL" clId="{D2C347E7-2AA2-4E91-9839-C3EF747D024A}" dt="2024-09-25T08:10:06.957" v="270" actId="255"/>
        <pc:sldMkLst>
          <pc:docMk/>
          <pc:sldMk cId="3298298427" sldId="266"/>
        </pc:sldMkLst>
        <pc:spChg chg="mod">
          <ac:chgData name="Hubert Wojciechowski" userId="4e78d37a-7cf8-47d3-846b-4c8764010ce4" providerId="ADAL" clId="{D2C347E7-2AA2-4E91-9839-C3EF747D024A}" dt="2024-09-25T08:10:06.957" v="270" actId="255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 add mod">
        <pc:chgData name="Hubert Wojciechowski" userId="4e78d37a-7cf8-47d3-846b-4c8764010ce4" providerId="ADAL" clId="{D2C347E7-2AA2-4E91-9839-C3EF747D024A}" dt="2024-09-25T08:03:13.296" v="189" actId="5793"/>
        <pc:sldMkLst>
          <pc:docMk/>
          <pc:sldMk cId="3149719214" sldId="267"/>
        </pc:sldMkLst>
        <pc:spChg chg="add del mod">
          <ac:chgData name="Hubert Wojciechowski" userId="4e78d37a-7cf8-47d3-846b-4c8764010ce4" providerId="ADAL" clId="{D2C347E7-2AA2-4E91-9839-C3EF747D024A}" dt="2024-09-25T08:01:18.256" v="169" actId="478"/>
          <ac:spMkLst>
            <pc:docMk/>
            <pc:sldMk cId="3149719214" sldId="267"/>
            <ac:spMk id="2" creationId="{83B8DC82-7ABF-8267-6713-301AB32F5CB4}"/>
          </ac:spMkLst>
        </pc:spChg>
        <pc:spChg chg="add del mod">
          <ac:chgData name="Hubert Wojciechowski" userId="4e78d37a-7cf8-47d3-846b-4c8764010ce4" providerId="ADAL" clId="{D2C347E7-2AA2-4E91-9839-C3EF747D024A}" dt="2024-09-25T08:02:55.893" v="183" actId="478"/>
          <ac:spMkLst>
            <pc:docMk/>
            <pc:sldMk cId="3149719214" sldId="267"/>
            <ac:spMk id="3" creationId="{1679ACA2-490E-DA48-521B-DAC62580B276}"/>
          </ac:spMkLst>
        </pc:spChg>
        <pc:spChg chg="mod">
          <ac:chgData name="Hubert Wojciechowski" userId="4e78d37a-7cf8-47d3-846b-4c8764010ce4" providerId="ADAL" clId="{D2C347E7-2AA2-4E91-9839-C3EF747D024A}" dt="2024-09-25T07:55:03.221" v="98"/>
          <ac:spMkLst>
            <pc:docMk/>
            <pc:sldMk cId="3149719214" sldId="267"/>
            <ac:spMk id="4" creationId="{1B53A616-BC45-7003-D00A-64BD15781752}"/>
          </ac:spMkLst>
        </pc:spChg>
        <pc:spChg chg="del mod">
          <ac:chgData name="Hubert Wojciechowski" userId="4e78d37a-7cf8-47d3-846b-4c8764010ce4" providerId="ADAL" clId="{D2C347E7-2AA2-4E91-9839-C3EF747D024A}" dt="2024-09-25T07:55:17.031" v="99"/>
          <ac:spMkLst>
            <pc:docMk/>
            <pc:sldMk cId="3149719214" sldId="267"/>
            <ac:spMk id="5" creationId="{08B1E3E4-9C4A-4CF8-DBD2-8A61BD597723}"/>
          </ac:spMkLst>
        </pc:spChg>
        <pc:spChg chg="add mod">
          <ac:chgData name="Hubert Wojciechowski" userId="4e78d37a-7cf8-47d3-846b-4c8764010ce4" providerId="ADAL" clId="{D2C347E7-2AA2-4E91-9839-C3EF747D024A}" dt="2024-09-25T08:03:13.296" v="189" actId="5793"/>
          <ac:spMkLst>
            <pc:docMk/>
            <pc:sldMk cId="3149719214" sldId="267"/>
            <ac:spMk id="7" creationId="{22BE50A3-4799-90EB-27C7-74AD2939B3D8}"/>
          </ac:spMkLst>
        </pc:spChg>
      </pc:sldChg>
      <pc:sldChg chg="addSp delSp modSp add del mod">
        <pc:chgData name="Hubert Wojciechowski" userId="4e78d37a-7cf8-47d3-846b-4c8764010ce4" providerId="ADAL" clId="{D2C347E7-2AA2-4E91-9839-C3EF747D024A}" dt="2024-09-25T08:03:57.141" v="193" actId="47"/>
        <pc:sldMkLst>
          <pc:docMk/>
          <pc:sldMk cId="3205097682" sldId="268"/>
        </pc:sldMkLst>
        <pc:spChg chg="add mod">
          <ac:chgData name="Hubert Wojciechowski" userId="4e78d37a-7cf8-47d3-846b-4c8764010ce4" providerId="ADAL" clId="{D2C347E7-2AA2-4E91-9839-C3EF747D024A}" dt="2024-09-25T07:55:31.123" v="101"/>
          <ac:spMkLst>
            <pc:docMk/>
            <pc:sldMk cId="3205097682" sldId="268"/>
            <ac:spMk id="2" creationId="{09A542E8-14F2-72EA-C1CA-354CE48F4D98}"/>
          </ac:spMkLst>
        </pc:spChg>
        <pc:spChg chg="mod">
          <ac:chgData name="Hubert Wojciechowski" userId="4e78d37a-7cf8-47d3-846b-4c8764010ce4" providerId="ADAL" clId="{D2C347E7-2AA2-4E91-9839-C3EF747D024A}" dt="2024-09-25T07:55:23.757" v="100"/>
          <ac:spMkLst>
            <pc:docMk/>
            <pc:sldMk cId="3205097682" sldId="268"/>
            <ac:spMk id="4" creationId="{1B53A616-BC45-7003-D00A-64BD15781752}"/>
          </ac:spMkLst>
        </pc:spChg>
        <pc:spChg chg="del">
          <ac:chgData name="Hubert Wojciechowski" userId="4e78d37a-7cf8-47d3-846b-4c8764010ce4" providerId="ADAL" clId="{D2C347E7-2AA2-4E91-9839-C3EF747D024A}" dt="2024-09-25T07:55:31.123" v="101"/>
          <ac:spMkLst>
            <pc:docMk/>
            <pc:sldMk cId="3205097682" sldId="268"/>
            <ac:spMk id="5" creationId="{08B1E3E4-9C4A-4CF8-DBD2-8A61BD597723}"/>
          </ac:spMkLst>
        </pc:spChg>
      </pc:sldChg>
      <pc:sldChg chg="addSp delSp modSp add del mod">
        <pc:chgData name="Hubert Wojciechowski" userId="4e78d37a-7cf8-47d3-846b-4c8764010ce4" providerId="ADAL" clId="{D2C347E7-2AA2-4E91-9839-C3EF747D024A}" dt="2024-09-25T08:05:54.362" v="203" actId="47"/>
        <pc:sldMkLst>
          <pc:docMk/>
          <pc:sldMk cId="1185346134" sldId="269"/>
        </pc:sldMkLst>
        <pc:spChg chg="add mod">
          <ac:chgData name="Hubert Wojciechowski" userId="4e78d37a-7cf8-47d3-846b-4c8764010ce4" providerId="ADAL" clId="{D2C347E7-2AA2-4E91-9839-C3EF747D024A}" dt="2024-09-25T07:55:45.800" v="103"/>
          <ac:spMkLst>
            <pc:docMk/>
            <pc:sldMk cId="1185346134" sldId="269"/>
            <ac:spMk id="2" creationId="{FECEA006-1FE1-2328-B51F-566621E81D28}"/>
          </ac:spMkLst>
        </pc:spChg>
        <pc:spChg chg="mod">
          <ac:chgData name="Hubert Wojciechowski" userId="4e78d37a-7cf8-47d3-846b-4c8764010ce4" providerId="ADAL" clId="{D2C347E7-2AA2-4E91-9839-C3EF747D024A}" dt="2024-09-25T07:55:38.792" v="102"/>
          <ac:spMkLst>
            <pc:docMk/>
            <pc:sldMk cId="1185346134" sldId="269"/>
            <ac:spMk id="4" creationId="{1B53A616-BC45-7003-D00A-64BD15781752}"/>
          </ac:spMkLst>
        </pc:spChg>
        <pc:spChg chg="del">
          <ac:chgData name="Hubert Wojciechowski" userId="4e78d37a-7cf8-47d3-846b-4c8764010ce4" providerId="ADAL" clId="{D2C347E7-2AA2-4E91-9839-C3EF747D024A}" dt="2024-09-25T07:55:45.800" v="103"/>
          <ac:spMkLst>
            <pc:docMk/>
            <pc:sldMk cId="1185346134" sldId="269"/>
            <ac:spMk id="5" creationId="{08B1E3E4-9C4A-4CF8-DBD2-8A61BD597723}"/>
          </ac:spMkLst>
        </pc:spChg>
      </pc:sldChg>
      <pc:sldChg chg="addSp delSp modSp add del mod">
        <pc:chgData name="Hubert Wojciechowski" userId="4e78d37a-7cf8-47d3-846b-4c8764010ce4" providerId="ADAL" clId="{D2C347E7-2AA2-4E91-9839-C3EF747D024A}" dt="2024-09-25T08:07:08.870" v="228" actId="47"/>
        <pc:sldMkLst>
          <pc:docMk/>
          <pc:sldMk cId="2099261069" sldId="270"/>
        </pc:sldMkLst>
        <pc:spChg chg="add mod">
          <ac:chgData name="Hubert Wojciechowski" userId="4e78d37a-7cf8-47d3-846b-4c8764010ce4" providerId="ADAL" clId="{D2C347E7-2AA2-4E91-9839-C3EF747D024A}" dt="2024-09-25T07:55:56.339" v="105"/>
          <ac:spMkLst>
            <pc:docMk/>
            <pc:sldMk cId="2099261069" sldId="270"/>
            <ac:spMk id="2" creationId="{A8DC11A6-3259-84DE-379D-0A55919D490A}"/>
          </ac:spMkLst>
        </pc:spChg>
        <pc:spChg chg="mod">
          <ac:chgData name="Hubert Wojciechowski" userId="4e78d37a-7cf8-47d3-846b-4c8764010ce4" providerId="ADAL" clId="{D2C347E7-2AA2-4E91-9839-C3EF747D024A}" dt="2024-09-25T07:55:52.731" v="104"/>
          <ac:spMkLst>
            <pc:docMk/>
            <pc:sldMk cId="2099261069" sldId="270"/>
            <ac:spMk id="4" creationId="{1B53A616-BC45-7003-D00A-64BD15781752}"/>
          </ac:spMkLst>
        </pc:spChg>
        <pc:spChg chg="del">
          <ac:chgData name="Hubert Wojciechowski" userId="4e78d37a-7cf8-47d3-846b-4c8764010ce4" providerId="ADAL" clId="{D2C347E7-2AA2-4E91-9839-C3EF747D024A}" dt="2024-09-25T07:55:56.339" v="105"/>
          <ac:spMkLst>
            <pc:docMk/>
            <pc:sldMk cId="2099261069" sldId="270"/>
            <ac:spMk id="5" creationId="{08B1E3E4-9C4A-4CF8-DBD2-8A61BD597723}"/>
          </ac:spMkLst>
        </pc:spChg>
      </pc:sldChg>
      <pc:sldChg chg="addSp delSp modSp add del mod">
        <pc:chgData name="Hubert Wojciechowski" userId="4e78d37a-7cf8-47d3-846b-4c8764010ce4" providerId="ADAL" clId="{D2C347E7-2AA2-4E91-9839-C3EF747D024A}" dt="2024-09-25T08:07:11.252" v="229" actId="47"/>
        <pc:sldMkLst>
          <pc:docMk/>
          <pc:sldMk cId="791158899" sldId="271"/>
        </pc:sldMkLst>
        <pc:spChg chg="add mod">
          <ac:chgData name="Hubert Wojciechowski" userId="4e78d37a-7cf8-47d3-846b-4c8764010ce4" providerId="ADAL" clId="{D2C347E7-2AA2-4E91-9839-C3EF747D024A}" dt="2024-09-25T07:56:07.958" v="107"/>
          <ac:spMkLst>
            <pc:docMk/>
            <pc:sldMk cId="791158899" sldId="271"/>
            <ac:spMk id="2" creationId="{A6AD9CA6-4A94-29BB-1823-208BEB2B8E8F}"/>
          </ac:spMkLst>
        </pc:spChg>
        <pc:spChg chg="mod">
          <ac:chgData name="Hubert Wojciechowski" userId="4e78d37a-7cf8-47d3-846b-4c8764010ce4" providerId="ADAL" clId="{D2C347E7-2AA2-4E91-9839-C3EF747D024A}" dt="2024-09-25T07:56:01.801" v="106"/>
          <ac:spMkLst>
            <pc:docMk/>
            <pc:sldMk cId="791158899" sldId="271"/>
            <ac:spMk id="4" creationId="{1B53A616-BC45-7003-D00A-64BD15781752}"/>
          </ac:spMkLst>
        </pc:spChg>
        <pc:spChg chg="del">
          <ac:chgData name="Hubert Wojciechowski" userId="4e78d37a-7cf8-47d3-846b-4c8764010ce4" providerId="ADAL" clId="{D2C347E7-2AA2-4E91-9839-C3EF747D024A}" dt="2024-09-25T07:56:07.958" v="107"/>
          <ac:spMkLst>
            <pc:docMk/>
            <pc:sldMk cId="791158899" sldId="271"/>
            <ac:spMk id="5" creationId="{08B1E3E4-9C4A-4CF8-DBD2-8A61BD597723}"/>
          </ac:spMkLst>
        </pc:spChg>
      </pc:sldChg>
      <pc:sldChg chg="addSp delSp modSp add del mod">
        <pc:chgData name="Hubert Wojciechowski" userId="4e78d37a-7cf8-47d3-846b-4c8764010ce4" providerId="ADAL" clId="{D2C347E7-2AA2-4E91-9839-C3EF747D024A}" dt="2024-09-25T08:07:58.807" v="237" actId="47"/>
        <pc:sldMkLst>
          <pc:docMk/>
          <pc:sldMk cId="3907437816" sldId="272"/>
        </pc:sldMkLst>
        <pc:spChg chg="add mod">
          <ac:chgData name="Hubert Wojciechowski" userId="4e78d37a-7cf8-47d3-846b-4c8764010ce4" providerId="ADAL" clId="{D2C347E7-2AA2-4E91-9839-C3EF747D024A}" dt="2024-09-25T07:56:22.948" v="112"/>
          <ac:spMkLst>
            <pc:docMk/>
            <pc:sldMk cId="3907437816" sldId="272"/>
            <ac:spMk id="2" creationId="{DF2F6DBB-9550-2799-BC2F-2415E60D7577}"/>
          </ac:spMkLst>
        </pc:spChg>
        <pc:spChg chg="mod">
          <ac:chgData name="Hubert Wojciechowski" userId="4e78d37a-7cf8-47d3-846b-4c8764010ce4" providerId="ADAL" clId="{D2C347E7-2AA2-4E91-9839-C3EF747D024A}" dt="2024-09-25T07:56:14.924" v="111" actId="27636"/>
          <ac:spMkLst>
            <pc:docMk/>
            <pc:sldMk cId="3907437816" sldId="272"/>
            <ac:spMk id="4" creationId="{1B53A616-BC45-7003-D00A-64BD15781752}"/>
          </ac:spMkLst>
        </pc:spChg>
        <pc:spChg chg="del">
          <ac:chgData name="Hubert Wojciechowski" userId="4e78d37a-7cf8-47d3-846b-4c8764010ce4" providerId="ADAL" clId="{D2C347E7-2AA2-4E91-9839-C3EF747D024A}" dt="2024-09-25T07:56:22.948" v="112"/>
          <ac:spMkLst>
            <pc:docMk/>
            <pc:sldMk cId="3907437816" sldId="272"/>
            <ac:spMk id="5" creationId="{08B1E3E4-9C4A-4CF8-DBD2-8A61BD597723}"/>
          </ac:spMkLst>
        </pc:spChg>
      </pc:sldChg>
      <pc:sldChg chg="modSp add mod">
        <pc:chgData name="Hubert Wojciechowski" userId="4e78d37a-7cf8-47d3-846b-4c8764010ce4" providerId="ADAL" clId="{D2C347E7-2AA2-4E91-9839-C3EF747D024A}" dt="2024-09-25T08:11:16.216" v="273"/>
        <pc:sldMkLst>
          <pc:docMk/>
          <pc:sldMk cId="1567880577" sldId="273"/>
        </pc:sldMkLst>
        <pc:spChg chg="mod">
          <ac:chgData name="Hubert Wojciechowski" userId="4e78d37a-7cf8-47d3-846b-4c8764010ce4" providerId="ADAL" clId="{D2C347E7-2AA2-4E91-9839-C3EF747D024A}" dt="2024-09-25T08:05:01.156" v="201" actId="1076"/>
          <ac:spMkLst>
            <pc:docMk/>
            <pc:sldMk cId="1567880577" sldId="273"/>
            <ac:spMk id="3" creationId="{1679ACA2-490E-DA48-521B-DAC62580B276}"/>
          </ac:spMkLst>
        </pc:spChg>
        <pc:spChg chg="mod">
          <ac:chgData name="Hubert Wojciechowski" userId="4e78d37a-7cf8-47d3-846b-4c8764010ce4" providerId="ADAL" clId="{D2C347E7-2AA2-4E91-9839-C3EF747D024A}" dt="2024-09-25T08:11:16.216" v="273"/>
          <ac:spMkLst>
            <pc:docMk/>
            <pc:sldMk cId="1567880577" sldId="273"/>
            <ac:spMk id="4" creationId="{1B53A616-BC45-7003-D00A-64BD15781752}"/>
          </ac:spMkLst>
        </pc:spChg>
      </pc:sldChg>
      <pc:sldChg chg="add del">
        <pc:chgData name="Hubert Wojciechowski" userId="4e78d37a-7cf8-47d3-846b-4c8764010ce4" providerId="ADAL" clId="{D2C347E7-2AA2-4E91-9839-C3EF747D024A}" dt="2024-09-25T07:56:40.835" v="119" actId="47"/>
        <pc:sldMkLst>
          <pc:docMk/>
          <pc:sldMk cId="3460530535" sldId="273"/>
        </pc:sldMkLst>
      </pc:sldChg>
      <pc:sldChg chg="add del">
        <pc:chgData name="Hubert Wojciechowski" userId="4e78d37a-7cf8-47d3-846b-4c8764010ce4" providerId="ADAL" clId="{D2C347E7-2AA2-4E91-9839-C3EF747D024A}" dt="2024-09-25T07:56:38.708" v="118" actId="47"/>
        <pc:sldMkLst>
          <pc:docMk/>
          <pc:sldMk cId="2231341066" sldId="274"/>
        </pc:sldMkLst>
      </pc:sldChg>
      <pc:sldChg chg="modSp add mod">
        <pc:chgData name="Hubert Wojciechowski" userId="4e78d37a-7cf8-47d3-846b-4c8764010ce4" providerId="ADAL" clId="{D2C347E7-2AA2-4E91-9839-C3EF747D024A}" dt="2024-09-25T08:11:25.071" v="274"/>
        <pc:sldMkLst>
          <pc:docMk/>
          <pc:sldMk cId="2406475236" sldId="274"/>
        </pc:sldMkLst>
        <pc:spChg chg="mod">
          <ac:chgData name="Hubert Wojciechowski" userId="4e78d37a-7cf8-47d3-846b-4c8764010ce4" providerId="ADAL" clId="{D2C347E7-2AA2-4E91-9839-C3EF747D024A}" dt="2024-09-25T08:04:57.547" v="200" actId="1076"/>
          <ac:spMkLst>
            <pc:docMk/>
            <pc:sldMk cId="2406475236" sldId="274"/>
            <ac:spMk id="3" creationId="{1679ACA2-490E-DA48-521B-DAC62580B276}"/>
          </ac:spMkLst>
        </pc:spChg>
        <pc:spChg chg="mod">
          <ac:chgData name="Hubert Wojciechowski" userId="4e78d37a-7cf8-47d3-846b-4c8764010ce4" providerId="ADAL" clId="{D2C347E7-2AA2-4E91-9839-C3EF747D024A}" dt="2024-09-25T08:11:25.071" v="274"/>
          <ac:spMkLst>
            <pc:docMk/>
            <pc:sldMk cId="2406475236" sldId="274"/>
            <ac:spMk id="4" creationId="{1B53A616-BC45-7003-D00A-64BD15781752}"/>
          </ac:spMkLst>
        </pc:spChg>
      </pc:sldChg>
      <pc:sldChg chg="add del">
        <pc:chgData name="Hubert Wojciechowski" userId="4e78d37a-7cf8-47d3-846b-4c8764010ce4" providerId="ADAL" clId="{D2C347E7-2AA2-4E91-9839-C3EF747D024A}" dt="2024-09-25T08:05:51.665" v="202" actId="47"/>
        <pc:sldMkLst>
          <pc:docMk/>
          <pc:sldMk cId="2617594635" sldId="275"/>
        </pc:sldMkLst>
      </pc:sldChg>
      <pc:sldChg chg="addSp delSp modSp add del mod">
        <pc:chgData name="Hubert Wojciechowski" userId="4e78d37a-7cf8-47d3-846b-4c8764010ce4" providerId="ADAL" clId="{D2C347E7-2AA2-4E91-9839-C3EF747D024A}" dt="2024-09-25T07:57:48.201" v="130" actId="47"/>
        <pc:sldMkLst>
          <pc:docMk/>
          <pc:sldMk cId="3802790736" sldId="275"/>
        </pc:sldMkLst>
        <pc:spChg chg="del mod">
          <ac:chgData name="Hubert Wojciechowski" userId="4e78d37a-7cf8-47d3-846b-4c8764010ce4" providerId="ADAL" clId="{D2C347E7-2AA2-4E91-9839-C3EF747D024A}" dt="2024-09-25T07:56:59.906" v="125"/>
          <ac:spMkLst>
            <pc:docMk/>
            <pc:sldMk cId="3802790736" sldId="275"/>
            <ac:spMk id="2" creationId="{DF2F6DBB-9550-2799-BC2F-2415E60D7577}"/>
          </ac:spMkLst>
        </pc:spChg>
        <pc:spChg chg="add del mod">
          <ac:chgData name="Hubert Wojciechowski" userId="4e78d37a-7cf8-47d3-846b-4c8764010ce4" providerId="ADAL" clId="{D2C347E7-2AA2-4E91-9839-C3EF747D024A}" dt="2024-09-25T07:57:08.596" v="126" actId="478"/>
          <ac:spMkLst>
            <pc:docMk/>
            <pc:sldMk cId="3802790736" sldId="275"/>
            <ac:spMk id="3" creationId="{B42D3D37-82CD-7F23-40E6-D34AAE75C33C}"/>
          </ac:spMkLst>
        </pc:spChg>
        <pc:spChg chg="mod">
          <ac:chgData name="Hubert Wojciechowski" userId="4e78d37a-7cf8-47d3-846b-4c8764010ce4" providerId="ADAL" clId="{D2C347E7-2AA2-4E91-9839-C3EF747D024A}" dt="2024-09-25T07:56:50.382" v="122"/>
          <ac:spMkLst>
            <pc:docMk/>
            <pc:sldMk cId="3802790736" sldId="275"/>
            <ac:spMk id="4" creationId="{1B53A616-BC45-7003-D00A-64BD15781752}"/>
          </ac:spMkLst>
        </pc:spChg>
        <pc:spChg chg="add del mod">
          <ac:chgData name="Hubert Wojciechowski" userId="4e78d37a-7cf8-47d3-846b-4c8764010ce4" providerId="ADAL" clId="{D2C347E7-2AA2-4E91-9839-C3EF747D024A}" dt="2024-09-25T07:57:10.714" v="127"/>
          <ac:spMkLst>
            <pc:docMk/>
            <pc:sldMk cId="3802790736" sldId="275"/>
            <ac:spMk id="5" creationId="{667DF92C-4507-6F1C-2B6A-0F11EFCD78EF}"/>
          </ac:spMkLst>
        </pc:spChg>
        <pc:spChg chg="add mod">
          <ac:chgData name="Hubert Wojciechowski" userId="4e78d37a-7cf8-47d3-846b-4c8764010ce4" providerId="ADAL" clId="{D2C347E7-2AA2-4E91-9839-C3EF747D024A}" dt="2024-09-25T07:57:40.929" v="129" actId="6549"/>
          <ac:spMkLst>
            <pc:docMk/>
            <pc:sldMk cId="3802790736" sldId="275"/>
            <ac:spMk id="7" creationId="{532C4989-54B4-B186-84CD-CF0E3313F2CF}"/>
          </ac:spMkLst>
        </pc:spChg>
        <pc:spChg chg="add">
          <ac:chgData name="Hubert Wojciechowski" userId="4e78d37a-7cf8-47d3-846b-4c8764010ce4" providerId="ADAL" clId="{D2C347E7-2AA2-4E91-9839-C3EF747D024A}" dt="2024-09-25T07:57:38.122" v="128"/>
          <ac:spMkLst>
            <pc:docMk/>
            <pc:sldMk cId="3802790736" sldId="275"/>
            <ac:spMk id="8" creationId="{B48C7807-89C7-7E46-4A97-7287505CEF6C}"/>
          </ac:spMkLst>
        </pc:spChg>
      </pc:sldChg>
      <pc:sldChg chg="modSp add mod">
        <pc:chgData name="Hubert Wojciechowski" userId="4e78d37a-7cf8-47d3-846b-4c8764010ce4" providerId="ADAL" clId="{D2C347E7-2AA2-4E91-9839-C3EF747D024A}" dt="2024-09-25T08:11:35.401" v="275"/>
        <pc:sldMkLst>
          <pc:docMk/>
          <pc:sldMk cId="4105123895" sldId="275"/>
        </pc:sldMkLst>
        <pc:spChg chg="mod">
          <ac:chgData name="Hubert Wojciechowski" userId="4e78d37a-7cf8-47d3-846b-4c8764010ce4" providerId="ADAL" clId="{D2C347E7-2AA2-4E91-9839-C3EF747D024A}" dt="2024-09-25T08:06:34.090" v="227" actId="20577"/>
          <ac:spMkLst>
            <pc:docMk/>
            <pc:sldMk cId="4105123895" sldId="275"/>
            <ac:spMk id="3" creationId="{1679ACA2-490E-DA48-521B-DAC62580B276}"/>
          </ac:spMkLst>
        </pc:spChg>
        <pc:spChg chg="mod">
          <ac:chgData name="Hubert Wojciechowski" userId="4e78d37a-7cf8-47d3-846b-4c8764010ce4" providerId="ADAL" clId="{D2C347E7-2AA2-4E91-9839-C3EF747D024A}" dt="2024-09-25T08:11:35.401" v="275"/>
          <ac:spMkLst>
            <pc:docMk/>
            <pc:sldMk cId="4105123895" sldId="275"/>
            <ac:spMk id="4" creationId="{1B53A616-BC45-7003-D00A-64BD15781752}"/>
          </ac:spMkLst>
        </pc:spChg>
      </pc:sldChg>
      <pc:sldChg chg="add del">
        <pc:chgData name="Hubert Wojciechowski" userId="4e78d37a-7cf8-47d3-846b-4c8764010ce4" providerId="ADAL" clId="{D2C347E7-2AA2-4E91-9839-C3EF747D024A}" dt="2024-09-25T07:57:49.460" v="131" actId="47"/>
        <pc:sldMkLst>
          <pc:docMk/>
          <pc:sldMk cId="244827490" sldId="276"/>
        </pc:sldMkLst>
      </pc:sldChg>
      <pc:sldChg chg="modSp add mod">
        <pc:chgData name="Hubert Wojciechowski" userId="4e78d37a-7cf8-47d3-846b-4c8764010ce4" providerId="ADAL" clId="{D2C347E7-2AA2-4E91-9839-C3EF747D024A}" dt="2024-09-25T08:11:45.277" v="276"/>
        <pc:sldMkLst>
          <pc:docMk/>
          <pc:sldMk cId="1927060080" sldId="276"/>
        </pc:sldMkLst>
        <pc:spChg chg="mod">
          <ac:chgData name="Hubert Wojciechowski" userId="4e78d37a-7cf8-47d3-846b-4c8764010ce4" providerId="ADAL" clId="{D2C347E7-2AA2-4E91-9839-C3EF747D024A}" dt="2024-09-25T08:07:57.014" v="236" actId="5793"/>
          <ac:spMkLst>
            <pc:docMk/>
            <pc:sldMk cId="1927060080" sldId="276"/>
            <ac:spMk id="3" creationId="{1679ACA2-490E-DA48-521B-DAC62580B276}"/>
          </ac:spMkLst>
        </pc:spChg>
        <pc:spChg chg="mod">
          <ac:chgData name="Hubert Wojciechowski" userId="4e78d37a-7cf8-47d3-846b-4c8764010ce4" providerId="ADAL" clId="{D2C347E7-2AA2-4E91-9839-C3EF747D024A}" dt="2024-09-25T08:11:45.277" v="276"/>
          <ac:spMkLst>
            <pc:docMk/>
            <pc:sldMk cId="1927060080" sldId="276"/>
            <ac:spMk id="4" creationId="{1B53A616-BC45-7003-D00A-64BD15781752}"/>
          </ac:spMkLst>
        </pc:spChg>
      </pc:sldChg>
      <pc:sldChg chg="add del">
        <pc:chgData name="Hubert Wojciechowski" userId="4e78d37a-7cf8-47d3-846b-4c8764010ce4" providerId="ADAL" clId="{D2C347E7-2AA2-4E91-9839-C3EF747D024A}" dt="2024-09-25T07:57:50.359" v="132" actId="47"/>
        <pc:sldMkLst>
          <pc:docMk/>
          <pc:sldMk cId="2797875584" sldId="277"/>
        </pc:sldMkLst>
      </pc:sldChg>
      <pc:sldChg chg="addSp modSp add mod">
        <pc:chgData name="Hubert Wojciechowski" userId="4e78d37a-7cf8-47d3-846b-4c8764010ce4" providerId="ADAL" clId="{D2C347E7-2AA2-4E91-9839-C3EF747D024A}" dt="2024-09-25T08:08:57.562" v="258" actId="20577"/>
        <pc:sldMkLst>
          <pc:docMk/>
          <pc:sldMk cId="4254954389" sldId="277"/>
        </pc:sldMkLst>
        <pc:spChg chg="add">
          <ac:chgData name="Hubert Wojciechowski" userId="4e78d37a-7cf8-47d3-846b-4c8764010ce4" providerId="ADAL" clId="{D2C347E7-2AA2-4E91-9839-C3EF747D024A}" dt="2024-09-25T08:08:39.002" v="248"/>
          <ac:spMkLst>
            <pc:docMk/>
            <pc:sldMk cId="4254954389" sldId="277"/>
            <ac:spMk id="2" creationId="{D21609C5-0453-0407-AB97-C9E38D852818}"/>
          </ac:spMkLst>
        </pc:spChg>
        <pc:spChg chg="mod">
          <ac:chgData name="Hubert Wojciechowski" userId="4e78d37a-7cf8-47d3-846b-4c8764010ce4" providerId="ADAL" clId="{D2C347E7-2AA2-4E91-9839-C3EF747D024A}" dt="2024-09-25T08:08:57.562" v="258" actId="20577"/>
          <ac:spMkLst>
            <pc:docMk/>
            <pc:sldMk cId="4254954389" sldId="277"/>
            <ac:spMk id="3" creationId="{1679ACA2-490E-DA48-521B-DAC62580B276}"/>
          </ac:spMkLst>
        </pc:spChg>
        <pc:spChg chg="mod">
          <ac:chgData name="Hubert Wojciechowski" userId="4e78d37a-7cf8-47d3-846b-4c8764010ce4" providerId="ADAL" clId="{D2C347E7-2AA2-4E91-9839-C3EF747D024A}" dt="2024-09-25T08:08:25.150" v="240" actId="20577"/>
          <ac:spMkLst>
            <pc:docMk/>
            <pc:sldMk cId="4254954389" sldId="277"/>
            <ac:spMk id="4" creationId="{1B53A616-BC45-7003-D00A-64BD157817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E-learning platform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Inter SemiBold" panose="02000503000000020004" pitchFamily="2" charset="0"/>
                <a:ea typeface="Inter SemiBold" panose="02000503000000020004" pitchFamily="2" charset="0"/>
              </a:rPr>
              <a:t>Development of 3 e-books in 5 languages (EN, PL, HR, SI, SR).</a:t>
            </a:r>
            <a:endParaRPr lang="pl-PL" sz="2400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  <a:p>
            <a:r>
              <a:rPr lang="en-US" sz="2400" dirty="0">
                <a:latin typeface="Inter SemiBold" panose="02000503000000020004" pitchFamily="2" charset="0"/>
                <a:ea typeface="Inter SemiBold" panose="02000503000000020004" pitchFamily="2" charset="0"/>
              </a:rPr>
              <a:t>Preparation of teaching materials and course content.</a:t>
            </a:r>
            <a:endParaRPr lang="pl-PL" sz="2400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  <a:p>
            <a:r>
              <a:rPr lang="en-US" sz="2400" dirty="0">
                <a:latin typeface="Inter SemiBold" panose="02000503000000020004" pitchFamily="2" charset="0"/>
                <a:ea typeface="Inter SemiBold" panose="02000503000000020004" pitchFamily="2" charset="0"/>
              </a:rPr>
              <a:t>Efficient budget allocation based on prior project experience.</a:t>
            </a:r>
            <a:endParaRPr lang="pl-PL" sz="2400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  <a:p>
            <a:endParaRPr lang="pl-PL" sz="2400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  <a:p>
            <a:r>
              <a:rPr lang="en-US" sz="2400" dirty="0">
                <a:latin typeface="Inter SemiBold" panose="02000503000000020004" pitchFamily="2" charset="0"/>
                <a:ea typeface="Inter SemiBold" panose="02000503000000020004" pitchFamily="2" charset="0"/>
              </a:rPr>
              <a:t>Focus on e-book creation, digital resources, and virtual platform implementation ensures long-term sustainability and accessibility.</a:t>
            </a:r>
            <a:endParaRPr lang="pl-PL" sz="2400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Overview of Work Package 3 - Course Programs &amp; Material Development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Specific Objective 1 (G1) – Course Development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Specific Objective 2 (G2) – Teaching Program Updates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Specific Objective 3 (G3) – Teaching Materials and Handbooks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Specific Objective 4 (G4) – Virtual Platform Implementation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Main Outcomes of Work Package 3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  <a:p>
            <a:pPr>
              <a:lnSpc>
                <a:spcPct val="100000"/>
              </a:lnSpc>
            </a:pPr>
            <a:r>
              <a:rPr lang="pl-PL" sz="2400" dirty="0" err="1">
                <a:latin typeface="Inter SemiBold" panose="020F0502020204030204" pitchFamily="2" charset="0"/>
                <a:ea typeface="Inter SemiBold" panose="020F0502020204030204" pitchFamily="2" charset="0"/>
              </a:rPr>
              <a:t>Responsibilities</a:t>
            </a:r>
            <a:r>
              <a:rPr lang="pl-PL" sz="2400" dirty="0">
                <a:latin typeface="Inter SemiBold" panose="020F0502020204030204" pitchFamily="2" charset="0"/>
                <a:ea typeface="Inter SemiBold" panose="020F0502020204030204" pitchFamily="2" charset="0"/>
              </a:rPr>
              <a:t> of Partner </a:t>
            </a:r>
            <a:r>
              <a:rPr lang="pl-PL" sz="2400" dirty="0" err="1">
                <a:latin typeface="Inter SemiBold" panose="020F0502020204030204" pitchFamily="2" charset="0"/>
                <a:ea typeface="Inter SemiBold" panose="020F0502020204030204" pitchFamily="2" charset="0"/>
              </a:rPr>
              <a:t>Organizations</a:t>
            </a:r>
            <a:endParaRPr lang="pl-PL" sz="2400" dirty="0">
              <a:latin typeface="Inter SemiBold" panose="020F0502020204030204" pitchFamily="2" charset="0"/>
              <a:ea typeface="Inter SemiBol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Work Package 3 - Course Programs &amp; Material Development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Specific Goals (G1-G4)</a:t>
            </a:r>
            <a:r>
              <a:rPr lang="en-US" sz="2400" dirty="0"/>
              <a:t>:</a:t>
            </a: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G1:</a:t>
            </a:r>
            <a:r>
              <a:rPr lang="en-US" sz="2400" dirty="0"/>
              <a:t> Develop course programs and materials to enhance business analysis skills using advanced digital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G2:</a:t>
            </a:r>
            <a:r>
              <a:rPr lang="en-US" sz="2400" dirty="0"/>
              <a:t> Update higher education logistics programs to include data analytics competencies.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G3:</a:t>
            </a:r>
            <a:r>
              <a:rPr lang="en-US" sz="2400" dirty="0"/>
              <a:t> Create handbooks and teaching materials for digital competencies in data analytics.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G4:</a:t>
            </a:r>
            <a:r>
              <a:rPr lang="en-US" sz="2400" dirty="0"/>
              <a:t> Implement the developed content on a virtual platform for online learning.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Objective 1 (G1) – Course Development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22BE50A3-4799-90EB-27C7-74AD2939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G1 Objective: Develop a course program to address the need for increased digital skills in business analysis for supply chains.</a:t>
            </a:r>
          </a:p>
          <a:p>
            <a:pPr marL="0" indent="0">
              <a:buNone/>
            </a:pPr>
            <a:r>
              <a:rPr lang="en-US" sz="2400" dirty="0"/>
              <a:t>Focus Areas: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Mastering tools like Excel, Power Query, and SQL Management Studio.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Emphasizing data collection, pre-processing, and connecting databases with BI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Introducing statistical and simulation models to manage business uncertainty.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Target Competencies: Analytical techniques essential for modern supply chain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14971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Objective 2 (G2) – Teaching Program Updates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1679ACA2-490E-DA48-521B-DAC62580B276}"/>
              </a:ext>
            </a:extLst>
          </p:cNvPr>
          <p:cNvSpPr txBox="1">
            <a:spLocks/>
          </p:cNvSpPr>
          <p:nvPr/>
        </p:nvSpPr>
        <p:spPr>
          <a:xfrm>
            <a:off x="702732" y="19900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G2 Objective: Update logistics programs at Higher Education Institutions (HEIs) to include modern data analytics techniques.</a:t>
            </a:r>
          </a:p>
          <a:p>
            <a:pPr marL="0" indent="0">
              <a:buNone/>
            </a:pPr>
            <a:r>
              <a:rPr lang="en-US" sz="2400" dirty="0"/>
              <a:t>Response to Industry Needs:</a:t>
            </a:r>
          </a:p>
          <a:p>
            <a:r>
              <a:rPr lang="en-US" sz="2400" dirty="0"/>
              <a:t>Logistics &amp; supply chain fields require professionals skilled in digital and data-driven decision-making.</a:t>
            </a:r>
          </a:p>
          <a:p>
            <a:r>
              <a:rPr lang="en-US" sz="2400" dirty="0"/>
              <a:t>Integrating analytics into traditional logistics education will equip students for the future market.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88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Objective 3 (G3) – Teaching Materials and Handbooks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1679ACA2-490E-DA48-521B-DAC62580B276}"/>
              </a:ext>
            </a:extLst>
          </p:cNvPr>
          <p:cNvSpPr txBox="1">
            <a:spLocks/>
          </p:cNvSpPr>
          <p:nvPr/>
        </p:nvSpPr>
        <p:spPr>
          <a:xfrm>
            <a:off x="702732" y="19900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G3 Objective: Develop handbooks and teaching materials focusing on digital competencies in data analytics.</a:t>
            </a:r>
          </a:p>
          <a:p>
            <a:pPr marL="0" indent="0">
              <a:buNone/>
            </a:pPr>
            <a:r>
              <a:rPr lang="en-US" sz="2400" dirty="0"/>
              <a:t>Key Deliverables:</a:t>
            </a:r>
          </a:p>
          <a:p>
            <a:r>
              <a:rPr lang="en-US" sz="2400" dirty="0"/>
              <a:t>Handbooks (80-120 pages) per course.</a:t>
            </a:r>
          </a:p>
          <a:p>
            <a:r>
              <a:rPr lang="en-US" sz="2400" dirty="0"/>
              <a:t>Teaching materials including 15 hours of lecture content and 30 hours of workshop content.</a:t>
            </a:r>
          </a:p>
          <a:p>
            <a:r>
              <a:rPr lang="en-US" sz="2400" dirty="0"/>
              <a:t>Pre- and post-tests, case studies, and OER (Open Educational Resources) materials.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64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Objective 4 (G4) – Virtual Platform Implementation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1679ACA2-490E-DA48-521B-DAC62580B276}"/>
              </a:ext>
            </a:extLst>
          </p:cNvPr>
          <p:cNvSpPr txBox="1">
            <a:spLocks/>
          </p:cNvSpPr>
          <p:nvPr/>
        </p:nvSpPr>
        <p:spPr>
          <a:xfrm>
            <a:off x="702732" y="19900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G4 Objective: Implement all developed materials in a virtual learning environment.</a:t>
            </a:r>
          </a:p>
          <a:p>
            <a:pPr marL="0" indent="0">
              <a:buNone/>
            </a:pPr>
            <a:r>
              <a:rPr lang="en-US" sz="2400" dirty="0"/>
              <a:t>Virtual Environment:</a:t>
            </a:r>
          </a:p>
          <a:p>
            <a:r>
              <a:rPr lang="en-US" sz="2400" dirty="0"/>
              <a:t>E-learning platform will host three courses</a:t>
            </a:r>
            <a:r>
              <a:rPr lang="pl-PL" sz="2400" dirty="0"/>
              <a:t> (10 ECTS in </a:t>
            </a:r>
            <a:r>
              <a:rPr lang="pl-PL" sz="2400" dirty="0" err="1"/>
              <a:t>total</a:t>
            </a:r>
            <a:r>
              <a:rPr lang="pl-PL" sz="2400" dirty="0"/>
              <a:t>)</a:t>
            </a:r>
            <a:r>
              <a:rPr lang="en-US" sz="2400" dirty="0"/>
              <a:t>.</a:t>
            </a:r>
          </a:p>
          <a:p>
            <a:r>
              <a:rPr lang="en-US" sz="2400" dirty="0"/>
              <a:t>Focus on delivering content interactively through videos, case studies, and digital resources.</a:t>
            </a:r>
          </a:p>
          <a:p>
            <a:r>
              <a:rPr lang="en-US" sz="2400" dirty="0"/>
              <a:t>Ensure accessibility in multiple languages (EN, PL, HR, SI, SR).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512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Outcomes of Work Package 3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1679ACA2-490E-DA48-521B-DAC62580B276}"/>
              </a:ext>
            </a:extLst>
          </p:cNvPr>
          <p:cNvSpPr txBox="1">
            <a:spLocks/>
          </p:cNvSpPr>
          <p:nvPr/>
        </p:nvSpPr>
        <p:spPr>
          <a:xfrm>
            <a:off x="702732" y="19900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G1:</a:t>
            </a:r>
          </a:p>
          <a:p>
            <a:r>
              <a:rPr lang="en-US" sz="2400" dirty="0"/>
              <a:t>Qualitative: Developed content for 3 courses, teaching materials for workshops.</a:t>
            </a:r>
          </a:p>
          <a:p>
            <a:r>
              <a:rPr lang="en-US" sz="2400" dirty="0"/>
              <a:t>Quantitative: Course proposals accepted by project partners.</a:t>
            </a:r>
          </a:p>
          <a:p>
            <a:pPr marL="0" indent="0">
              <a:buNone/>
            </a:pPr>
            <a:r>
              <a:rPr lang="en-US" sz="2400" dirty="0"/>
              <a:t>G2:</a:t>
            </a:r>
          </a:p>
          <a:p>
            <a:r>
              <a:rPr lang="en-US" sz="2400" dirty="0"/>
              <a:t>Qualitative: Approved changes in logistics teaching programs.</a:t>
            </a:r>
          </a:p>
          <a:p>
            <a:r>
              <a:rPr lang="en-US" sz="2400" dirty="0"/>
              <a:t>Quantitative: Positive assessment by education committees.</a:t>
            </a:r>
          </a:p>
          <a:p>
            <a:pPr marL="0" indent="0">
              <a:buNone/>
            </a:pPr>
            <a:r>
              <a:rPr lang="en-US" sz="2400" dirty="0"/>
              <a:t>G3:</a:t>
            </a:r>
          </a:p>
          <a:p>
            <a:r>
              <a:rPr lang="en-US" sz="2400" dirty="0"/>
              <a:t>Qualitative: Ready courses, handbooks, and tests.</a:t>
            </a:r>
          </a:p>
          <a:p>
            <a:r>
              <a:rPr lang="en-US" sz="2400" dirty="0"/>
              <a:t>Quantitative: Content positively evaluated by experts.</a:t>
            </a:r>
          </a:p>
          <a:p>
            <a:pPr marL="0" indent="0">
              <a:buNone/>
            </a:pPr>
            <a:r>
              <a:rPr lang="en-US" sz="2400" dirty="0"/>
              <a:t>G4:</a:t>
            </a:r>
          </a:p>
          <a:p>
            <a:r>
              <a:rPr lang="en-US" sz="2400" dirty="0"/>
              <a:t>Qualitative: Implemented materials on the virtual platform.</a:t>
            </a:r>
          </a:p>
          <a:p>
            <a:r>
              <a:rPr lang="en-US" sz="2400" dirty="0"/>
              <a:t>Quantitative: Expert evaluation of virtual learning resources.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06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Responsibilities of Partner Organizations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1679ACA2-490E-DA48-521B-DAC62580B276}"/>
              </a:ext>
            </a:extLst>
          </p:cNvPr>
          <p:cNvSpPr txBox="1">
            <a:spLocks/>
          </p:cNvSpPr>
          <p:nvPr/>
        </p:nvSpPr>
        <p:spPr>
          <a:xfrm>
            <a:off x="702732" y="19900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C1 (Advanced Spreadsheet Analysis): Led by WSL and PUT.</a:t>
            </a:r>
            <a:endParaRPr lang="pl-PL" sz="2400" dirty="0"/>
          </a:p>
          <a:p>
            <a:r>
              <a:rPr lang="en-US" sz="2400" dirty="0"/>
              <a:t>C2 (Business Intelligence): Led by EFOS and Maribor.</a:t>
            </a:r>
            <a:endParaRPr lang="pl-PL" sz="2400" dirty="0"/>
          </a:p>
          <a:p>
            <a:r>
              <a:rPr lang="en-US" sz="2400" dirty="0"/>
              <a:t>C3 (Statistical Methods): Led by Novi Sad and Maribor.</a:t>
            </a:r>
            <a:endParaRPr lang="pl-PL" sz="2400" dirty="0"/>
          </a:p>
          <a:p>
            <a:r>
              <a:rPr lang="en-US" sz="2400" dirty="0"/>
              <a:t>Each partner is responsible for the development, translation, and adaptation of the teaching materials in their respective languages.</a:t>
            </a:r>
          </a:p>
        </p:txBody>
      </p:sp>
    </p:spTree>
    <p:extLst>
      <p:ext uri="{BB962C8B-B14F-4D97-AF65-F5344CB8AC3E}">
        <p14:creationId xmlns:p14="http://schemas.microsoft.com/office/powerpoint/2010/main" val="4254954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666</Words>
  <Application>Microsoft Office PowerPoint</Application>
  <PresentationFormat>Panoramiczny</PresentationFormat>
  <Paragraphs>74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Inter SemiBold</vt:lpstr>
      <vt:lpstr>Tahoma</vt:lpstr>
      <vt:lpstr>Motyw pakietu Office</vt:lpstr>
      <vt:lpstr>E-learning platform</vt:lpstr>
      <vt:lpstr>Agenda</vt:lpstr>
      <vt:lpstr>Overview of Work Package 3 - Course Programs &amp; Material Development</vt:lpstr>
      <vt:lpstr>Specific Objective 1 (G1) – Course Development</vt:lpstr>
      <vt:lpstr>Specific Objective 2 (G2) – Teaching Program Updates</vt:lpstr>
      <vt:lpstr>Specific Objective 3 (G3) – Teaching Materials and Handbooks</vt:lpstr>
      <vt:lpstr>Specific Objective 4 (G4) – Virtual Platform Implementation</vt:lpstr>
      <vt:lpstr>Main Outcomes of Work Package 3</vt:lpstr>
      <vt:lpstr>Responsibilities of Partner Organizations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Hubert Wojciechowski</cp:lastModifiedBy>
  <cp:revision>11</cp:revision>
  <dcterms:created xsi:type="dcterms:W3CDTF">2023-07-06T12:09:08Z</dcterms:created>
  <dcterms:modified xsi:type="dcterms:W3CDTF">2024-09-25T08:18:12Z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