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74" r:id="rId6"/>
    <p:sldId id="273" r:id="rId7"/>
    <p:sldId id="275" r:id="rId8"/>
    <p:sldId id="259" r:id="rId9"/>
    <p:sldId id="271" r:id="rId10"/>
    <p:sldId id="277" r:id="rId11"/>
    <p:sldId id="268" r:id="rId12"/>
    <p:sldId id="261" r:id="rId13"/>
    <p:sldId id="269" r:id="rId14"/>
    <p:sldId id="270" r:id="rId15"/>
    <p:sldId id="272" r:id="rId16"/>
    <p:sldId id="276" r:id="rId17"/>
    <p:sldId id="262" r:id="rId18"/>
    <p:sldId id="266" r:id="rId19"/>
    <p:sldId id="278" r:id="rId20"/>
    <p:sldId id="267" r:id="rId21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5DB1D8-8E3A-F5FC-AEB3-B4C175EB3088}" v="21" dt="2024-05-28T08:02:39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Relationship Id="rId3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4C37685E-FEE1-C346-958E-DFA0F12EAE2B}"/>
    <pc:docChg chg="addSld modSld">
      <pc:chgData name="Roman Gumzej" userId="S::roman.gumzej@um.si::39b5f2aa-645e-44ce-a9a1-d6838aa53dea" providerId="AD" clId="Web-{4C37685E-FEE1-C346-958E-DFA0F12EAE2B}" dt="2024-05-28T05:04:51.923" v="55" actId="20577"/>
      <pc:docMkLst>
        <pc:docMk/>
      </pc:docMkLst>
      <pc:sldChg chg="modSp">
        <pc:chgData name="Roman Gumzej" userId="S::roman.gumzej@um.si::39b5f2aa-645e-44ce-a9a1-d6838aa53dea" providerId="AD" clId="Web-{4C37685E-FEE1-C346-958E-DFA0F12EAE2B}" dt="2024-05-28T05:04:51.923" v="55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4C37685E-FEE1-C346-958E-DFA0F12EAE2B}" dt="2024-05-28T05:04:51.923" v="5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C37685E-FEE1-C346-958E-DFA0F12EAE2B}" dt="2024-05-28T05:01:10.835" v="4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4C37685E-FEE1-C346-958E-DFA0F12EAE2B}" dt="2024-05-28T05:01:10.835" v="45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modSp add replId">
        <pc:chgData name="Roman Gumzej" userId="S::roman.gumzej@um.si::39b5f2aa-645e-44ce-a9a1-d6838aa53dea" providerId="AD" clId="Web-{4C37685E-FEE1-C346-958E-DFA0F12EAE2B}" dt="2024-05-28T05:02:10.713" v="53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4C37685E-FEE1-C346-958E-DFA0F12EAE2B}" dt="2024-05-28T04:52:12.781" v="3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4C37685E-FEE1-C346-958E-DFA0F12EAE2B}" dt="2024-05-28T05:02:10.713" v="53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C02B3D6-1D90-5358-2F9B-D03B82E0FBC7}"/>
    <pc:docChg chg="addSld delSld modSld sldOrd">
      <pc:chgData name="Roman Gumzej" userId="S::roman.gumzej@um.si::39b5f2aa-645e-44ce-a9a1-d6838aa53dea" providerId="AD" clId="Web-{5C02B3D6-1D90-5358-2F9B-D03B82E0FBC7}" dt="2024-05-21T13:01:17.363" v="42" actId="1076"/>
      <pc:docMkLst>
        <pc:docMk/>
      </pc:docMkLst>
      <pc:sldChg chg="ord">
        <pc:chgData name="Roman Gumzej" userId="S::roman.gumzej@um.si::39b5f2aa-645e-44ce-a9a1-d6838aa53dea" providerId="AD" clId="Web-{5C02B3D6-1D90-5358-2F9B-D03B82E0FBC7}" dt="2024-05-21T13:00:33.643" v="36"/>
        <pc:sldMkLst>
          <pc:docMk/>
          <pc:sldMk cId="3938609928" sldId="271"/>
        </pc:sldMkLst>
      </pc:sldChg>
      <pc:sldChg chg="addSp delSp modSp">
        <pc:chgData name="Roman Gumzej" userId="S::roman.gumzej@um.si::39b5f2aa-645e-44ce-a9a1-d6838aa53dea" providerId="AD" clId="Web-{5C02B3D6-1D90-5358-2F9B-D03B82E0FBC7}" dt="2024-05-21T12:54:59.571" v="27" actId="20577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5C02B3D6-1D90-5358-2F9B-D03B82E0FBC7}" dt="2024-05-21T12:54:59.571" v="27" actId="20577"/>
          <ac:spMkLst>
            <pc:docMk/>
            <pc:sldMk cId="16559152" sldId="272"/>
            <ac:spMk id="110" creationId="{00000000-0000-0000-0000-000000000000}"/>
          </ac:spMkLst>
        </pc:spChg>
        <pc:picChg chg="add del">
          <ac:chgData name="Roman Gumzej" userId="S::roman.gumzej@um.si::39b5f2aa-645e-44ce-a9a1-d6838aa53dea" providerId="AD" clId="Web-{5C02B3D6-1D90-5358-2F9B-D03B82E0FBC7}" dt="2024-05-21T12:52:41.520" v="17"/>
          <ac:picMkLst>
            <pc:docMk/>
            <pc:sldMk cId="16559152" sldId="272"/>
            <ac:picMk id="2" creationId="{68F8DDF5-0B01-3AE1-9B9A-EACE00DD2F41}"/>
          </ac:picMkLst>
        </pc:picChg>
        <pc:picChg chg="add del mod">
          <ac:chgData name="Roman Gumzej" userId="S::roman.gumzej@um.si::39b5f2aa-645e-44ce-a9a1-d6838aa53dea" providerId="AD" clId="Web-{5C02B3D6-1D90-5358-2F9B-D03B82E0FBC7}" dt="2024-05-21T12:51:40.237" v="2"/>
          <ac:picMkLst>
            <pc:docMk/>
            <pc:sldMk cId="16559152" sldId="272"/>
            <ac:picMk id="3" creationId="{C9240486-2472-F6BB-5D89-980391028044}"/>
          </ac:picMkLst>
        </pc:picChg>
        <pc:picChg chg="add mod">
          <ac:chgData name="Roman Gumzej" userId="S::roman.gumzej@um.si::39b5f2aa-645e-44ce-a9a1-d6838aa53dea" providerId="AD" clId="Web-{5C02B3D6-1D90-5358-2F9B-D03B82E0FBC7}" dt="2024-05-21T12:53:36.006" v="24"/>
          <ac:picMkLst>
            <pc:docMk/>
            <pc:sldMk cId="16559152" sldId="272"/>
            <ac:picMk id="4" creationId="{9AB440FA-C4B0-A237-3B0E-A8DADB0FE22B}"/>
          </ac:picMkLst>
        </pc:picChg>
      </pc:sldChg>
      <pc:sldChg chg="modSp add replId">
        <pc:chgData name="Roman Gumzej" userId="S::roman.gumzej@um.si::39b5f2aa-645e-44ce-a9a1-d6838aa53dea" providerId="AD" clId="Web-{5C02B3D6-1D90-5358-2F9B-D03B82E0FBC7}" dt="2024-05-21T12:55:12.134" v="35" actId="20577"/>
        <pc:sldMkLst>
          <pc:docMk/>
          <pc:sldMk cId="4059295034" sldId="276"/>
        </pc:sldMkLst>
        <pc:spChg chg="mod">
          <ac:chgData name="Roman Gumzej" userId="S::roman.gumzej@um.si::39b5f2aa-645e-44ce-a9a1-d6838aa53dea" providerId="AD" clId="Web-{5C02B3D6-1D90-5358-2F9B-D03B82E0FBC7}" dt="2024-05-21T12:55:12.134" v="35" actId="20577"/>
          <ac:spMkLst>
            <pc:docMk/>
            <pc:sldMk cId="4059295034" sldId="276"/>
            <ac:spMk id="110" creationId="{00000000-0000-0000-0000-000000000000}"/>
          </ac:spMkLst>
        </pc:spChg>
      </pc:sldChg>
      <pc:sldChg chg="add del replId">
        <pc:chgData name="Roman Gumzej" userId="S::roman.gumzej@um.si::39b5f2aa-645e-44ce-a9a1-d6838aa53dea" providerId="AD" clId="Web-{5C02B3D6-1D90-5358-2F9B-D03B82E0FBC7}" dt="2024-05-21T12:53:03.708" v="21"/>
        <pc:sldMkLst>
          <pc:docMk/>
          <pc:sldMk cId="772569358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2:55.802" v="19"/>
        <pc:sldMkLst>
          <pc:docMk/>
          <pc:sldMk cId="2720256513" sldId="277"/>
        </pc:sldMkLst>
      </pc:sldChg>
      <pc:sldChg chg="add del replId">
        <pc:chgData name="Roman Gumzej" userId="S::roman.gumzej@um.si::39b5f2aa-645e-44ce-a9a1-d6838aa53dea" providerId="AD" clId="Web-{5C02B3D6-1D90-5358-2F9B-D03B82E0FBC7}" dt="2024-05-21T12:53:19.130" v="23"/>
        <pc:sldMkLst>
          <pc:docMk/>
          <pc:sldMk cId="2737710230" sldId="277"/>
        </pc:sldMkLst>
      </pc:sldChg>
      <pc:sldChg chg="addSp delSp modSp add replId">
        <pc:chgData name="Roman Gumzej" userId="S::roman.gumzej@um.si::39b5f2aa-645e-44ce-a9a1-d6838aa53dea" providerId="AD" clId="Web-{5C02B3D6-1D90-5358-2F9B-D03B82E0FBC7}" dt="2024-05-21T13:01:17.363" v="42" actId="1076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5C02B3D6-1D90-5358-2F9B-D03B82E0FBC7}" dt="2024-05-21T13:00:45.690" v="39" actId="20577"/>
          <ac:spMkLst>
            <pc:docMk/>
            <pc:sldMk cId="3275584542" sldId="277"/>
            <ac:spMk id="104" creationId="{00000000-0000-0000-0000-000000000000}"/>
          </ac:spMkLst>
        </pc:spChg>
        <pc:picChg chg="add mod">
          <ac:chgData name="Roman Gumzej" userId="S::roman.gumzej@um.si::39b5f2aa-645e-44ce-a9a1-d6838aa53dea" providerId="AD" clId="Web-{5C02B3D6-1D90-5358-2F9B-D03B82E0FBC7}" dt="2024-05-21T13:01:17.363" v="42" actId="1076"/>
          <ac:picMkLst>
            <pc:docMk/>
            <pc:sldMk cId="3275584542" sldId="277"/>
            <ac:picMk id="2" creationId="{538CDFED-7562-F9F9-CB00-3ABCB148B41A}"/>
          </ac:picMkLst>
        </pc:picChg>
        <pc:picChg chg="del">
          <ac:chgData name="Roman Gumzej" userId="S::roman.gumzej@um.si::39b5f2aa-645e-44ce-a9a1-d6838aa53dea" providerId="AD" clId="Web-{5C02B3D6-1D90-5358-2F9B-D03B82E0FBC7}" dt="2024-05-21T13:00:50.534" v="40"/>
          <ac:picMkLst>
            <pc:docMk/>
            <pc:sldMk cId="3275584542" sldId="277"/>
            <ac:picMk id="8" creationId="{29D0D58A-C924-499C-8A90-F143A4256BE7}"/>
          </ac:picMkLst>
        </pc:picChg>
      </pc:sldChg>
    </pc:docChg>
  </pc:docChgLst>
  <pc:docChgLst>
    <pc:chgData name="Roman Gumzej" userId="S::roman.gumzej@um.si::39b5f2aa-645e-44ce-a9a1-d6838aa53dea" providerId="AD" clId="Web-{A38C6CF7-D7B9-F2CA-1DE0-984774D3DA4C}"/>
    <pc:docChg chg="modSld">
      <pc:chgData name="Roman Gumzej" userId="S::roman.gumzej@um.si::39b5f2aa-645e-44ce-a9a1-d6838aa53dea" providerId="AD" clId="Web-{A38C6CF7-D7B9-F2CA-1DE0-984774D3DA4C}" dt="2024-05-21T13:07:56.855" v="27" actId="20577"/>
      <pc:docMkLst>
        <pc:docMk/>
      </pc:docMkLst>
      <pc:sldChg chg="modSp">
        <pc:chgData name="Roman Gumzej" userId="S::roman.gumzej@um.si::39b5f2aa-645e-44ce-a9a1-d6838aa53dea" providerId="AD" clId="Web-{A38C6CF7-D7B9-F2CA-1DE0-984774D3DA4C}" dt="2024-05-21T13:07:25.682" v="17" actId="20577"/>
        <pc:sldMkLst>
          <pc:docMk/>
          <pc:sldMk cId="3938609928" sldId="271"/>
        </pc:sldMkLst>
        <pc:spChg chg="mod">
          <ac:chgData name="Roman Gumzej" userId="S::roman.gumzej@um.si::39b5f2aa-645e-44ce-a9a1-d6838aa53dea" providerId="AD" clId="Web-{A38C6CF7-D7B9-F2CA-1DE0-984774D3DA4C}" dt="2024-05-21T13:07:25.682" v="17" actId="20577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22.682" v="16" actId="20577"/>
          <ac:spMkLst>
            <pc:docMk/>
            <pc:sldMk cId="3938609928" sldId="271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A38C6CF7-D7B9-F2CA-1DE0-984774D3DA4C}" dt="2024-05-21T13:07:56.855" v="27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A38C6CF7-D7B9-F2CA-1DE0-984774D3DA4C}" dt="2024-05-21T13:07:34.136" v="18" actId="20577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S::roman.gumzej@um.si::39b5f2aa-645e-44ce-a9a1-d6838aa53dea" providerId="AD" clId="Web-{A38C6CF7-D7B9-F2CA-1DE0-984774D3DA4C}" dt="2024-05-21T13:07:56.855" v="27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39b5f2aa-645e-44ce-a9a1-d6838aa53dea" providerId="ADAL" clId="{4B83F294-859A-43EF-8D0A-562BC5BF1F69}"/>
    <pc:docChg chg="undo custSel addSld delSld modSld sldOrd">
      <pc:chgData name="Roman Gumzej" userId="39b5f2aa-645e-44ce-a9a1-d6838aa53dea" providerId="ADAL" clId="{4B83F294-859A-43EF-8D0A-562BC5BF1F69}" dt="2024-05-29T07:57:18.507" v="218"/>
      <pc:docMkLst>
        <pc:docMk/>
      </pc:docMkLst>
      <pc:sldChg chg="modSp mod">
        <pc:chgData name="Roman Gumzej" userId="39b5f2aa-645e-44ce-a9a1-d6838aa53dea" providerId="ADAL" clId="{4B83F294-859A-43EF-8D0A-562BC5BF1F69}" dt="2024-05-22T06:47:02.264" v="142" actId="790"/>
        <pc:sldMkLst>
          <pc:docMk/>
          <pc:sldMk cId="0" sldId="258"/>
        </pc:sldMkLst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47:02.264" v="142" actId="790"/>
          <ac:spMkLst>
            <pc:docMk/>
            <pc:sldMk cId="0" sldId="258"/>
            <ac:spMk id="103" creationId="{00000000-0000-0000-0000-000000000000}"/>
          </ac:spMkLst>
        </pc:spChg>
      </pc:sldChg>
      <pc:sldChg chg="ord">
        <pc:chgData name="Roman Gumzej" userId="39b5f2aa-645e-44ce-a9a1-d6838aa53dea" providerId="ADAL" clId="{4B83F294-859A-43EF-8D0A-562BC5BF1F69}" dt="2024-05-22T06:49:00.384" v="146"/>
        <pc:sldMkLst>
          <pc:docMk/>
          <pc:sldMk cId="0" sldId="259"/>
        </pc:sldMkLst>
      </pc:sldChg>
      <pc:sldChg chg="delSp mod">
        <pc:chgData name="Roman Gumzej" userId="39b5f2aa-645e-44ce-a9a1-d6838aa53dea" providerId="ADAL" clId="{4B83F294-859A-43EF-8D0A-562BC5BF1F69}" dt="2024-05-22T06:43:14.025" v="181" actId="478"/>
        <pc:sldMkLst>
          <pc:docMk/>
          <pc:sldMk cId="0" sldId="261"/>
        </pc:sldMkLst>
        <pc:spChg chg="del">
          <ac:chgData name="Roman Gumzej" userId="39b5f2aa-645e-44ce-a9a1-d6838aa53dea" providerId="ADAL" clId="{4B83F294-859A-43EF-8D0A-562BC5BF1F69}" dt="2024-05-22T06:43:14.025" v="181" actId="478"/>
          <ac:spMkLst>
            <pc:docMk/>
            <pc:sldMk cId="0" sldId="261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57:18.507" v="218"/>
        <pc:sldMkLst>
          <pc:docMk/>
          <pc:sldMk cId="0" sldId="262"/>
        </pc:sldMkLst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1:20.976" v="187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1:25.592" v="162" actId="790"/>
          <ac:spMkLst>
            <pc:docMk/>
            <pc:sldMk cId="0" sldId="262"/>
            <ac:spMk id="115" creationId="{00000000-0000-0000-0000-000000000000}"/>
          </ac:spMkLst>
        </pc:spChg>
      </pc:sldChg>
      <pc:sldChg chg="new del">
        <pc:chgData name="Roman Gumzej" userId="39b5f2aa-645e-44ce-a9a1-d6838aa53dea" providerId="ADAL" clId="{4B83F294-859A-43EF-8D0A-562BC5BF1F69}" dt="2024-05-20T11:04:01.122" v="1" actId="680"/>
        <pc:sldMkLst>
          <pc:docMk/>
          <pc:sldMk cId="878649657" sldId="268"/>
        </pc:sldMkLst>
      </pc:sldChg>
      <pc:sldChg chg="delSp modSp add mod ord">
        <pc:chgData name="Roman Gumzej" userId="39b5f2aa-645e-44ce-a9a1-d6838aa53dea" providerId="ADAL" clId="{4B83F294-859A-43EF-8D0A-562BC5BF1F69}" dt="2024-05-29T07:44:47.151" v="202" actId="20577"/>
        <pc:sldMkLst>
          <pc:docMk/>
          <pc:sldMk cId="1734625239" sldId="268"/>
        </pc:sldMkLst>
        <pc:spChg chg="mod">
          <ac:chgData name="Roman Gumzej" userId="39b5f2aa-645e-44ce-a9a1-d6838aa53dea" providerId="ADAL" clId="{4B83F294-859A-43EF-8D0A-562BC5BF1F69}" dt="2024-05-22T06:50:23.918" v="158" actId="790"/>
          <ac:spMkLst>
            <pc:docMk/>
            <pc:sldMk cId="1734625239" sldId="268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4:47.151" v="202" actId="20577"/>
          <ac:spMkLst>
            <pc:docMk/>
            <pc:sldMk cId="1734625239" sldId="268"/>
            <ac:spMk id="105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2T06:43:06.918" v="180" actId="478"/>
          <ac:spMkLst>
            <pc:docMk/>
            <pc:sldMk cId="1734625239" sldId="268"/>
            <ac:spMk id="106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4B83F294-859A-43EF-8D0A-562BC5BF1F69}" dt="2024-05-22T06:43:19.710" v="182" actId="478"/>
        <pc:sldMkLst>
          <pc:docMk/>
          <pc:sldMk cId="541305173" sldId="269"/>
        </pc:sldMkLst>
        <pc:spChg chg="add del">
          <ac:chgData name="Roman Gumzej" userId="39b5f2aa-645e-44ce-a9a1-d6838aa53dea" providerId="ADAL" clId="{4B83F294-859A-43EF-8D0A-562BC5BF1F69}" dt="2024-05-20T11:06:40.382" v="51" actId="22"/>
          <ac:spMkLst>
            <pc:docMk/>
            <pc:sldMk cId="541305173" sldId="269"/>
            <ac:spMk id="6" creationId="{88A91209-D683-4488-9198-8842B3F9D34B}"/>
          </ac:spMkLst>
        </pc:spChg>
        <pc:spChg chg="mod">
          <ac:chgData name="Roman Gumzej" userId="39b5f2aa-645e-44ce-a9a1-d6838aa53dea" providerId="ADAL" clId="{4B83F294-859A-43EF-8D0A-562BC5BF1F69}" dt="2024-05-20T11:05:45.506" v="45" actId="20577"/>
          <ac:spMkLst>
            <pc:docMk/>
            <pc:sldMk cId="541305173" sldId="269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0T11:06:23.668" v="49" actId="15"/>
          <ac:spMkLst>
            <pc:docMk/>
            <pc:sldMk cId="541305173" sldId="269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19.710" v="182" actId="478"/>
          <ac:spMkLst>
            <pc:docMk/>
            <pc:sldMk cId="541305173" sldId="269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4B83F294-859A-43EF-8D0A-562BC5BF1F69}" dt="2024-05-29T07:49:31.317" v="211" actId="11"/>
        <pc:sldMkLst>
          <pc:docMk/>
          <pc:sldMk cId="3795078662" sldId="270"/>
        </pc:sldMkLst>
        <pc:spChg chg="mod">
          <ac:chgData name="Roman Gumzej" userId="39b5f2aa-645e-44ce-a9a1-d6838aa53dea" providerId="ADAL" clId="{4B83F294-859A-43EF-8D0A-562BC5BF1F69}" dt="2024-05-20T11:08:02.532" v="76" actId="20577"/>
          <ac:spMkLst>
            <pc:docMk/>
            <pc:sldMk cId="3795078662" sldId="270"/>
            <ac:spMk id="110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9:31.317" v="211" actId="11"/>
          <ac:spMkLst>
            <pc:docMk/>
            <pc:sldMk cId="3795078662" sldId="270"/>
            <ac:spMk id="111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24.978" v="183" actId="478"/>
          <ac:spMkLst>
            <pc:docMk/>
            <pc:sldMk cId="3795078662" sldId="270"/>
            <ac:spMk id="112" creationId="{00000000-0000-0000-0000-000000000000}"/>
          </ac:spMkLst>
        </pc:spChg>
      </pc:sldChg>
      <pc:sldChg chg="addSp delSp modSp add mod ord">
        <pc:chgData name="Roman Gumzej" userId="39b5f2aa-645e-44ce-a9a1-d6838aa53dea" providerId="ADAL" clId="{4B83F294-859A-43EF-8D0A-562BC5BF1F69}" dt="2024-05-29T07:42:46.542" v="188" actId="790"/>
        <pc:sldMkLst>
          <pc:docMk/>
          <pc:sldMk cId="3938609928" sldId="271"/>
        </pc:sldMkLst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2:46.542" v="188" actId="790"/>
          <ac:spMkLst>
            <pc:docMk/>
            <pc:sldMk cId="3938609928" sldId="271"/>
            <ac:spMk id="104" creationId="{00000000-0000-0000-0000-000000000000}"/>
          </ac:spMkLst>
        </pc:spChg>
        <pc:spChg chg="del mod">
          <ac:chgData name="Roman Gumzej" userId="39b5f2aa-645e-44ce-a9a1-d6838aa53dea" providerId="ADAL" clId="{4B83F294-859A-43EF-8D0A-562BC5BF1F69}" dt="2024-05-20T11:10:59.914" v="106"/>
          <ac:spMkLst>
            <pc:docMk/>
            <pc:sldMk cId="3938609928" sldId="271"/>
            <ac:spMk id="105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56.053" v="186" actId="478"/>
          <ac:spMkLst>
            <pc:docMk/>
            <pc:sldMk cId="3938609928" sldId="271"/>
            <ac:spMk id="106" creationId="{00000000-0000-0000-0000-000000000000}"/>
          </ac:spMkLst>
        </pc:spChg>
        <pc:picChg chg="add del mod">
          <ac:chgData name="Roman Gumzej" userId="39b5f2aa-645e-44ce-a9a1-d6838aa53dea" providerId="ADAL" clId="{4B83F294-859A-43EF-8D0A-562BC5BF1F69}" dt="2024-05-20T11:10:29.420" v="105" actId="21"/>
          <ac:picMkLst>
            <pc:docMk/>
            <pc:sldMk cId="3938609928" sldId="271"/>
            <ac:picMk id="5" creationId="{AB020A7D-1179-46B1-A191-119055BCD62F}"/>
          </ac:picMkLst>
        </pc:picChg>
        <pc:picChg chg="add mod">
          <ac:chgData name="Roman Gumzej" userId="39b5f2aa-645e-44ce-a9a1-d6838aa53dea" providerId="ADAL" clId="{4B83F294-859A-43EF-8D0A-562BC5BF1F69}" dt="2024-05-20T11:11:40.491" v="112" actId="1076"/>
          <ac:picMkLst>
            <pc:docMk/>
            <pc:sldMk cId="3938609928" sldId="271"/>
            <ac:picMk id="8" creationId="{29D0D58A-C924-499C-8A90-F143A4256BE7}"/>
          </ac:picMkLst>
        </pc:picChg>
      </pc:sldChg>
      <pc:sldChg chg="delSp modSp mod">
        <pc:chgData name="Roman Gumzej" userId="39b5f2aa-645e-44ce-a9a1-d6838aa53dea" providerId="ADAL" clId="{4B83F294-859A-43EF-8D0A-562BC5BF1F69}" dt="2024-05-22T06:43:31.484" v="184" actId="478"/>
        <pc:sldMkLst>
          <pc:docMk/>
          <pc:sldMk cId="16559152" sldId="272"/>
        </pc:sldMkLst>
        <pc:spChg chg="mod">
          <ac:chgData name="Roman Gumzej" userId="39b5f2aa-645e-44ce-a9a1-d6838aa53dea" providerId="ADAL" clId="{4B83F294-859A-43EF-8D0A-562BC5BF1F69}" dt="2024-05-22T06:39:23.995" v="115" actId="20577"/>
          <ac:spMkLst>
            <pc:docMk/>
            <pc:sldMk cId="16559152" sldId="272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1.484" v="184" actId="478"/>
          <ac:spMkLst>
            <pc:docMk/>
            <pc:sldMk cId="16559152" sldId="272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719117435" sldId="273"/>
        </pc:sldMkLst>
        <pc:spChg chg="mod">
          <ac:chgData name="Roman Gumzej" userId="39b5f2aa-645e-44ce-a9a1-d6838aa53dea" providerId="ADAL" clId="{4B83F294-859A-43EF-8D0A-562BC5BF1F69}" dt="2024-05-22T06:53:17.220" v="173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2T06:55:37.915" v="179"/>
        <pc:sldMkLst>
          <pc:docMk/>
          <pc:sldMk cId="388892531" sldId="275"/>
        </pc:sldMkLst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2T06:53:52.243" v="175" actId="790"/>
          <ac:spMkLst>
            <pc:docMk/>
            <pc:sldMk cId="388892531" sldId="275"/>
            <ac:spMk id="103" creationId="{00000000-0000-0000-0000-000000000000}"/>
          </ac:spMkLst>
        </pc:spChg>
      </pc:sldChg>
      <pc:sldChg chg="delSp modSp mod">
        <pc:chgData name="Roman Gumzej" userId="39b5f2aa-645e-44ce-a9a1-d6838aa53dea" providerId="ADAL" clId="{4B83F294-859A-43EF-8D0A-562BC5BF1F69}" dt="2024-05-22T06:43:35.480" v="185" actId="478"/>
        <pc:sldMkLst>
          <pc:docMk/>
          <pc:sldMk cId="4059295034" sldId="276"/>
        </pc:sldMkLst>
        <pc:spChg chg="mod">
          <ac:chgData name="Roman Gumzej" userId="39b5f2aa-645e-44ce-a9a1-d6838aa53dea" providerId="ADAL" clId="{4B83F294-859A-43EF-8D0A-562BC5BF1F69}" dt="2024-05-22T06:39:29.956" v="118" actId="20577"/>
          <ac:spMkLst>
            <pc:docMk/>
            <pc:sldMk cId="4059295034" sldId="276"/>
            <ac:spMk id="110" creationId="{00000000-0000-0000-0000-000000000000}"/>
          </ac:spMkLst>
        </pc:spChg>
        <pc:spChg chg="del">
          <ac:chgData name="Roman Gumzej" userId="39b5f2aa-645e-44ce-a9a1-d6838aa53dea" providerId="ADAL" clId="{4B83F294-859A-43EF-8D0A-562BC5BF1F69}" dt="2024-05-22T06:43:35.480" v="185" actId="478"/>
          <ac:spMkLst>
            <pc:docMk/>
            <pc:sldMk cId="4059295034" sldId="276"/>
            <ac:spMk id="112" creationId="{00000000-0000-0000-0000-000000000000}"/>
          </ac:spMkLst>
        </pc:spChg>
      </pc:sldChg>
      <pc:sldChg chg="modSp mod ord">
        <pc:chgData name="Roman Gumzej" userId="39b5f2aa-645e-44ce-a9a1-d6838aa53dea" providerId="ADAL" clId="{4B83F294-859A-43EF-8D0A-562BC5BF1F69}" dt="2024-05-29T07:43:41.986" v="201" actId="20577"/>
        <pc:sldMkLst>
          <pc:docMk/>
          <pc:sldMk cId="3275584542" sldId="277"/>
        </pc:sldMkLst>
        <pc:spChg chg="mod">
          <ac:chgData name="Roman Gumzej" userId="39b5f2aa-645e-44ce-a9a1-d6838aa53dea" providerId="ADAL" clId="{4B83F294-859A-43EF-8D0A-562BC5BF1F69}" dt="2024-05-29T07:43:38.292" v="200" actId="6549"/>
          <ac:spMkLst>
            <pc:docMk/>
            <pc:sldMk cId="3275584542" sldId="277"/>
            <ac:spMk id="10" creationId="{15FB9986-97FE-2208-9078-E3AF295BEEA9}"/>
          </ac:spMkLst>
        </pc:spChg>
        <pc:spChg chg="mod">
          <ac:chgData name="Roman Gumzej" userId="39b5f2aa-645e-44ce-a9a1-d6838aa53dea" providerId="ADAL" clId="{4B83F294-859A-43EF-8D0A-562BC5BF1F69}" dt="2024-05-29T07:43:23.817" v="199" actId="790"/>
          <ac:spMkLst>
            <pc:docMk/>
            <pc:sldMk cId="3275584542" sldId="277"/>
            <ac:spMk id="104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43:41.986" v="201" actId="20577"/>
          <ac:spMkLst>
            <pc:docMk/>
            <pc:sldMk cId="3275584542" sldId="277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4B83F294-859A-43EF-8D0A-562BC5BF1F69}" dt="2024-05-29T07:55:14.264" v="216" actId="790"/>
        <pc:sldMkLst>
          <pc:docMk/>
          <pc:sldMk cId="4167233608" sldId="278"/>
        </pc:sldMkLst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Roman Gumzej" userId="39b5f2aa-645e-44ce-a9a1-d6838aa53dea" providerId="ADAL" clId="{4B83F294-859A-43EF-8D0A-562BC5BF1F69}" dt="2024-05-29T07:55:14.264" v="216" actId="790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0DF04036-8016-47B8-3B40-6E51E7D77CF2}"/>
    <pc:docChg chg="addSld modSld sldOrd">
      <pc:chgData name="Roman Gumzej" userId="S::roman.gumzej@um.si::39b5f2aa-645e-44ce-a9a1-d6838aa53dea" providerId="AD" clId="Web-{0DF04036-8016-47B8-3B40-6E51E7D77CF2}" dt="2024-05-21T08:11:41.379" v="159" actId="20577"/>
      <pc:docMkLst>
        <pc:docMk/>
      </pc:docMkLst>
      <pc:sldChg chg="modSp">
        <pc:chgData name="Roman Gumzej" userId="S::roman.gumzej@um.si::39b5f2aa-645e-44ce-a9a1-d6838aa53dea" providerId="AD" clId="Web-{0DF04036-8016-47B8-3B40-6E51E7D77CF2}" dt="2024-05-21T07:47:36.496" v="36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0DF04036-8016-47B8-3B40-6E51E7D77CF2}" dt="2024-05-21T07:47:36.496" v="36" actId="20577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1:36.893" v="24" actId="20577"/>
          <ac:spMkLst>
            <pc:docMk/>
            <pc:sldMk cId="0" sldId="258"/>
            <ac:spMk id="10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7:54:01.960" v="62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0DF04036-8016-47B8-3B40-6E51E7D77CF2}" dt="2024-05-21T07:54:01.960" v="62" actId="20577"/>
          <ac:spMkLst>
            <pc:docMk/>
            <pc:sldMk cId="0" sldId="259"/>
            <ac:spMk id="10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0DF04036-8016-47B8-3B40-6E51E7D77CF2}" dt="2024-05-21T08:11:41.379" v="159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0DF04036-8016-47B8-3B40-6E51E7D77CF2}" dt="2024-05-21T08:11:30.315" v="156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1:41.379" v="159" actId="20577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56:39.455" v="67" actId="20577"/>
          <ac:spMkLst>
            <pc:docMk/>
            <pc:sldMk cId="0" sldId="262"/>
            <ac:spMk id="115" creationId="{00000000-0000-0000-0000-000000000000}"/>
          </ac:spMkLst>
        </pc:spChg>
      </pc:sldChg>
      <pc:sldChg chg="addSp delSp modSp add ord replId">
        <pc:chgData name="Roman Gumzej" userId="S::roman.gumzej@um.si::39b5f2aa-645e-44ce-a9a1-d6838aa53dea" providerId="AD" clId="Web-{0DF04036-8016-47B8-3B40-6E51E7D77CF2}" dt="2024-05-21T07:56:04.656" v="65"/>
        <pc:sldMkLst>
          <pc:docMk/>
          <pc:sldMk cId="16559152" sldId="272"/>
        </pc:sldMkLst>
        <pc:spChg chg="mod">
          <ac:chgData name="Roman Gumzej" userId="S::roman.gumzej@um.si::39b5f2aa-645e-44ce-a9a1-d6838aa53dea" providerId="AD" clId="Web-{0DF04036-8016-47B8-3B40-6E51E7D77CF2}" dt="2024-05-21T07:38:56.319" v="14" actId="20577"/>
          <ac:spMkLst>
            <pc:docMk/>
            <pc:sldMk cId="16559152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0DF04036-8016-47B8-3B40-6E51E7D77CF2}" dt="2024-05-21T07:55:15.340" v="63"/>
          <ac:spMkLst>
            <pc:docMk/>
            <pc:sldMk cId="16559152" sldId="272"/>
            <ac:spMk id="111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55:20.747" v="64" actId="1076"/>
          <ac:picMkLst>
            <pc:docMk/>
            <pc:sldMk cId="16559152" sldId="272"/>
            <ac:picMk id="2" creationId="{68F8DDF5-0B01-3AE1-9B9A-EACE00DD2F41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09:23.916" v="135" actId="20577"/>
        <pc:sldMkLst>
          <pc:docMk/>
          <pc:sldMk cId="3719117435" sldId="273"/>
        </pc:sldMkLst>
        <pc:spChg chg="mod">
          <ac:chgData name="Roman Gumzej" userId="S::roman.gumzej@um.si::39b5f2aa-645e-44ce-a9a1-d6838aa53dea" providerId="AD" clId="Web-{0DF04036-8016-47B8-3B40-6E51E7D77CF2}" dt="2024-05-21T07:46:02.583" v="28" actId="20577"/>
          <ac:spMkLst>
            <pc:docMk/>
            <pc:sldMk cId="3719117435" sldId="273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9:23.916" v="135" actId="20577"/>
          <ac:spMkLst>
            <pc:docMk/>
            <pc:sldMk cId="3719117435" sldId="273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9:02.502" v="40" actId="20577"/>
          <ac:spMkLst>
            <pc:docMk/>
            <pc:sldMk cId="3719117435" sldId="273"/>
            <ac:spMk id="103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0DF04036-8016-47B8-3B40-6E51E7D77CF2}" dt="2024-05-21T07:48:23.889" v="38" actId="20577"/>
        <pc:sldMkLst>
          <pc:docMk/>
          <pc:sldMk cId="1419681172" sldId="274"/>
        </pc:sldMkLst>
        <pc:spChg chg="del mod">
          <ac:chgData name="Roman Gumzej" userId="S::roman.gumzej@um.si::39b5f2aa-645e-44ce-a9a1-d6838aa53dea" providerId="AD" clId="Web-{0DF04036-8016-47B8-3B40-6E51E7D77CF2}" dt="2024-05-21T07:47:04.134" v="33"/>
          <ac:spMkLst>
            <pc:docMk/>
            <pc:sldMk cId="1419681172" sldId="274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7:48:23.889" v="38" actId="20577"/>
          <ac:spMkLst>
            <pc:docMk/>
            <pc:sldMk cId="1419681172" sldId="274"/>
            <ac:spMk id="103" creationId="{00000000-0000-0000-0000-000000000000}"/>
          </ac:spMkLst>
        </pc:spChg>
        <pc:picChg chg="add mod ord">
          <ac:chgData name="Roman Gumzej" userId="S::roman.gumzej@um.si::39b5f2aa-645e-44ce-a9a1-d6838aa53dea" providerId="AD" clId="Web-{0DF04036-8016-47B8-3B40-6E51E7D77CF2}" dt="2024-05-21T07:47:12.572" v="34" actId="1076"/>
          <ac:picMkLst>
            <pc:docMk/>
            <pc:sldMk cId="1419681172" sldId="274"/>
            <ac:picMk id="2" creationId="{C1A74A1A-03D7-806D-87E2-68BDFE2FC5CA}"/>
          </ac:picMkLst>
        </pc:picChg>
      </pc:sldChg>
      <pc:sldChg chg="modSp add replId">
        <pc:chgData name="Roman Gumzej" userId="S::roman.gumzej@um.si::39b5f2aa-645e-44ce-a9a1-d6838aa53dea" providerId="AD" clId="Web-{0DF04036-8016-47B8-3B40-6E51E7D77CF2}" dt="2024-05-21T08:10:40.421" v="153"/>
        <pc:sldMkLst>
          <pc:docMk/>
          <pc:sldMk cId="388892531" sldId="275"/>
        </pc:sldMkLst>
        <pc:spChg chg="mod">
          <ac:chgData name="Roman Gumzej" userId="S::roman.gumzej@um.si::39b5f2aa-645e-44ce-a9a1-d6838aa53dea" providerId="AD" clId="Web-{0DF04036-8016-47B8-3B40-6E51E7D77CF2}" dt="2024-05-21T08:10:40.421" v="153"/>
          <ac:spMkLst>
            <pc:docMk/>
            <pc:sldMk cId="388892531" sldId="275"/>
            <ac:spMk id="101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10:10.825" v="145" actId="20577"/>
          <ac:spMkLst>
            <pc:docMk/>
            <pc:sldMk cId="388892531" sldId="275"/>
            <ac:spMk id="102" creationId="{00000000-0000-0000-0000-000000000000}"/>
          </ac:spMkLst>
        </pc:spChg>
        <pc:spChg chg="mod">
          <ac:chgData name="Roman Gumzej" userId="S::roman.gumzej@um.si::39b5f2aa-645e-44ce-a9a1-d6838aa53dea" providerId="AD" clId="Web-{0DF04036-8016-47B8-3B40-6E51E7D77CF2}" dt="2024-05-21T08:03:12.968" v="103" actId="20577"/>
          <ac:spMkLst>
            <pc:docMk/>
            <pc:sldMk cId="388892531" sldId="275"/>
            <ac:spMk id="103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84BEF9B4-6F52-9FF4-6D73-CDCF1A1DE293}"/>
    <pc:docChg chg="modSld">
      <pc:chgData name="Roman Gumzej" userId="S::roman.gumzej@um.si::39b5f2aa-645e-44ce-a9a1-d6838aa53dea" providerId="AD" clId="Web-{84BEF9B4-6F52-9FF4-6D73-CDCF1A1DE293}" dt="2024-05-28T07:35:11.108" v="0" actId="20577"/>
      <pc:docMkLst>
        <pc:docMk/>
      </pc:docMkLst>
      <pc:sldChg chg="modSp">
        <pc:chgData name="Roman Gumzej" userId="S::roman.gumzej@um.si::39b5f2aa-645e-44ce-a9a1-d6838aa53dea" providerId="AD" clId="Web-{84BEF9B4-6F52-9FF4-6D73-CDCF1A1DE293}" dt="2024-05-28T07:35:11.108" v="0" actId="20577"/>
        <pc:sldMkLst>
          <pc:docMk/>
          <pc:sldMk cId="3275584542" sldId="277"/>
        </pc:sldMkLst>
        <pc:spChg chg="mod">
          <ac:chgData name="Roman Gumzej" userId="S::roman.gumzej@um.si::39b5f2aa-645e-44ce-a9a1-d6838aa53dea" providerId="AD" clId="Web-{84BEF9B4-6F52-9FF4-6D73-CDCF1A1DE293}" dt="2024-05-28T07:35:11.108" v="0" actId="20577"/>
          <ac:spMkLst>
            <pc:docMk/>
            <pc:sldMk cId="3275584542" sldId="277"/>
            <ac:spMk id="10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F5DB1D8-8E3A-F5FC-AEB3-B4C175EB3088}"/>
    <pc:docChg chg="modSld">
      <pc:chgData name="Roman Gumzej" userId="S::roman.gumzej@um.si::39b5f2aa-645e-44ce-a9a1-d6838aa53dea" providerId="AD" clId="Web-{DF5DB1D8-8E3A-F5FC-AEB3-B4C175EB3088}" dt="2024-05-28T08:02:39.072" v="25" actId="20577"/>
      <pc:docMkLst>
        <pc:docMk/>
      </pc:docMkLst>
      <pc:sldChg chg="modSp">
        <pc:chgData name="Roman Gumzej" userId="S::roman.gumzej@um.si::39b5f2aa-645e-44ce-a9a1-d6838aa53dea" providerId="AD" clId="Web-{DF5DB1D8-8E3A-F5FC-AEB3-B4C175EB3088}" dt="2024-05-28T08:00:57.196" v="3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F5DB1D8-8E3A-F5FC-AEB3-B4C175EB3088}" dt="2024-05-28T08:00:57.196" v="3" actId="20577"/>
          <ac:spMkLst>
            <pc:docMk/>
            <pc:sldMk cId="0" sldId="262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F5DB1D8-8E3A-F5FC-AEB3-B4C175EB3088}" dt="2024-05-28T08:02:39.072" v="25" actId="20577"/>
        <pc:sldMkLst>
          <pc:docMk/>
          <pc:sldMk cId="4167233608" sldId="278"/>
        </pc:sldMkLst>
        <pc:spChg chg="mod">
          <ac:chgData name="Roman Gumzej" userId="S::roman.gumzej@um.si::39b5f2aa-645e-44ce-a9a1-d6838aa53dea" providerId="AD" clId="Web-{DF5DB1D8-8E3A-F5FC-AEB3-B4C175EB3088}" dt="2024-05-28T08:02:39.072" v="25" actId="20577"/>
          <ac:spMkLst>
            <pc:docMk/>
            <pc:sldMk cId="4167233608" sldId="278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F848205C-7203-45A0-AD3F-9F0C5D8169FD}"/>
    <pc:docChg chg="undo redo custSel delSld modSld">
      <pc:chgData name="Roman Gumzej" userId="39b5f2aa-645e-44ce-a9a1-d6838aa53dea" providerId="ADAL" clId="{F848205C-7203-45A0-AD3F-9F0C5D8169FD}" dt="2024-01-18T08:27:29.271" v="388" actId="20577"/>
      <pc:docMkLst>
        <pc:docMk/>
      </pc:docMkLst>
      <pc:sldChg chg="modSp mod">
        <pc:chgData name="Roman Gumzej" userId="39b5f2aa-645e-44ce-a9a1-d6838aa53dea" providerId="ADAL" clId="{F848205C-7203-45A0-AD3F-9F0C5D8169FD}" dt="2023-12-21T09:32:22.058" v="1"/>
        <pc:sldMkLst>
          <pc:docMk/>
          <pc:sldMk cId="0" sldId="256"/>
        </pc:sldMkLst>
        <pc:spChg chg="mod">
          <ac:chgData name="Roman Gumzej" userId="39b5f2aa-645e-44ce-a9a1-d6838aa53dea" providerId="ADAL" clId="{F848205C-7203-45A0-AD3F-9F0C5D8169FD}" dt="2023-12-21T09:32:16.875" v="0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3-12-21T09:32:22.058" v="1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3-12-21T09:43:48.686" v="10" actId="20577"/>
        <pc:sldMkLst>
          <pc:docMk/>
          <pc:sldMk cId="0" sldId="257"/>
        </pc:sldMkLst>
        <pc:spChg chg="mod">
          <ac:chgData name="Roman Gumzej" userId="39b5f2aa-645e-44ce-a9a1-d6838aa53dea" providerId="ADAL" clId="{F848205C-7203-45A0-AD3F-9F0C5D8169FD}" dt="2023-12-21T09:43:48.686" v="10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6:02.537" v="376" actId="20577"/>
        <pc:sldMkLst>
          <pc:docMk/>
          <pc:sldMk cId="0" sldId="258"/>
        </pc:sldMkLst>
        <pc:spChg chg="mod">
          <ac:chgData name="Roman Gumzej" userId="39b5f2aa-645e-44ce-a9a1-d6838aa53dea" providerId="ADAL" clId="{F848205C-7203-45A0-AD3F-9F0C5D8169FD}" dt="2023-12-21T09:43:18.414" v="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6:02.537" v="376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48:38.858" v="292" actId="790"/>
        <pc:sldMkLst>
          <pc:docMk/>
          <pc:sldMk cId="0" sldId="259"/>
        </pc:sldMkLst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48:38.858" v="292" actId="790"/>
          <ac:spMkLst>
            <pc:docMk/>
            <pc:sldMk cId="0" sldId="259"/>
            <ac:spMk id="106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09T11:51:35.119" v="324" actId="790"/>
        <pc:sldMkLst>
          <pc:docMk/>
          <pc:sldMk cId="0" sldId="261"/>
        </pc:sldMkLst>
        <pc:spChg chg="mod">
          <ac:chgData name="Roman Gumzej" userId="39b5f2aa-645e-44ce-a9a1-d6838aa53dea" providerId="ADAL" clId="{F848205C-7203-45A0-AD3F-9F0C5D8169FD}" dt="2023-12-21T09:44:22.914" v="12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09T11:51:35.119" v="324" actId="790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F848205C-7203-45A0-AD3F-9F0C5D8169FD}" dt="2024-01-18T08:27:29.271" v="388" actId="20577"/>
        <pc:sldMkLst>
          <pc:docMk/>
          <pc:sldMk cId="0" sldId="262"/>
        </pc:sldMkLst>
        <pc:spChg chg="mod">
          <ac:chgData name="Roman Gumzej" userId="39b5f2aa-645e-44ce-a9a1-d6838aa53dea" providerId="ADAL" clId="{F848205C-7203-45A0-AD3F-9F0C5D8169FD}" dt="2023-12-21T09:44:38.416" v="13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F848205C-7203-45A0-AD3F-9F0C5D8169FD}" dt="2024-01-18T08:27:29.271" v="388" actId="20577"/>
          <ac:spMkLst>
            <pc:docMk/>
            <pc:sldMk cId="0" sldId="262"/>
            <ac:spMk id="114" creationId="{00000000-0000-0000-0000-000000000000}"/>
          </ac:spMkLst>
        </pc:spChg>
      </pc:sldChg>
      <pc:sldChg chg="del">
        <pc:chgData name="Roman Gumzej" userId="39b5f2aa-645e-44ce-a9a1-d6838aa53dea" providerId="ADAL" clId="{F848205C-7203-45A0-AD3F-9F0C5D8169FD}" dt="2023-12-21T09:44:43.315" v="14" actId="47"/>
        <pc:sldMkLst>
          <pc:docMk/>
          <pc:sldMk cId="0" sldId="263"/>
        </pc:sldMkLst>
      </pc:sldChg>
      <pc:sldChg chg="del">
        <pc:chgData name="Roman Gumzej" userId="39b5f2aa-645e-44ce-a9a1-d6838aa53dea" providerId="ADAL" clId="{F848205C-7203-45A0-AD3F-9F0C5D8169FD}" dt="2023-12-21T09:44:45.555" v="15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F848205C-7203-45A0-AD3F-9F0C5D8169FD}" dt="2023-12-21T09:44:46.247" v="16" actId="47"/>
        <pc:sldMkLst>
          <pc:docMk/>
          <pc:sldMk cId="0" sldId="265"/>
        </pc:sldMkLst>
      </pc:sldChg>
      <pc:sldChg chg="modSp mod">
        <pc:chgData name="Roman Gumzej" userId="39b5f2aa-645e-44ce-a9a1-d6838aa53dea" providerId="ADAL" clId="{F848205C-7203-45A0-AD3F-9F0C5D8169FD}" dt="2024-01-09T11:54:20.374" v="338" actId="790"/>
        <pc:sldMkLst>
          <pc:docMk/>
          <pc:sldMk cId="0" sldId="266"/>
        </pc:sldMkLst>
        <pc:spChg chg="mod">
          <ac:chgData name="Roman Gumzej" userId="39b5f2aa-645e-44ce-a9a1-d6838aa53dea" providerId="ADAL" clId="{F848205C-7203-45A0-AD3F-9F0C5D8169FD}" dt="2024-01-09T11:54:20.374" v="338" actId="790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D0D19C0-47AD-0496-EBB7-1B10D0941828}"/>
    <pc:docChg chg="modSld">
      <pc:chgData name="Roman Gumzej" userId="S::roman.gumzej@um.si::39b5f2aa-645e-44ce-a9a1-d6838aa53dea" providerId="AD" clId="Web-{1D0D19C0-47AD-0496-EBB7-1B10D0941828}" dt="2024-05-21T05:01:57.975" v="43" actId="20577"/>
      <pc:docMkLst>
        <pc:docMk/>
      </pc:docMkLst>
      <pc:sldChg chg="modSp">
        <pc:chgData name="Roman Gumzej" userId="S::roman.gumzej@um.si::39b5f2aa-645e-44ce-a9a1-d6838aa53dea" providerId="AD" clId="Web-{1D0D19C0-47AD-0496-EBB7-1B10D0941828}" dt="2024-05-21T04:48:25.185" v="1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1D0D19C0-47AD-0496-EBB7-1B10D0941828}" dt="2024-05-21T04:48:25.185" v="1" actId="20577"/>
          <ac:spMkLst>
            <pc:docMk/>
            <pc:sldMk cId="0" sldId="259"/>
            <ac:spMk id="10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1D0D19C0-47AD-0496-EBB7-1B10D0941828}" dt="2024-05-21T05:01:57.975" v="43" actId="20577"/>
        <pc:sldMkLst>
          <pc:docMk/>
          <pc:sldMk cId="3795078662" sldId="270"/>
        </pc:sldMkLst>
        <pc:spChg chg="mod">
          <ac:chgData name="Roman Gumzej" userId="S::roman.gumzej@um.si::39b5f2aa-645e-44ce-a9a1-d6838aa53dea" providerId="AD" clId="Web-{1D0D19C0-47AD-0496-EBB7-1B10D0941828}" dt="2024-05-21T05:01:57.975" v="43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 mod modClrScheme chgLayout">
        <pc:chgData name="Roman Gumzej" userId="S::roman.gumzej@um.si::39b5f2aa-645e-44ce-a9a1-d6838aa53dea" providerId="AD" clId="Web-{1D0D19C0-47AD-0496-EBB7-1B10D0941828}" dt="2024-05-21T05:00:34.692" v="41" actId="1076"/>
        <pc:sldMkLst>
          <pc:docMk/>
          <pc:sldMk cId="3938609928" sldId="271"/>
        </pc:sldMkLst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2" creationId="{0BF802D5-2042-FA9D-FA59-C46B2C8102F9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6.327" v="27"/>
          <ac:spMkLst>
            <pc:docMk/>
            <pc:sldMk cId="3938609928" sldId="271"/>
            <ac:spMk id="3" creationId="{7FBAC72E-B135-B581-58A5-85808149D33E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7:03.452" v="25"/>
          <ac:spMkLst>
            <pc:docMk/>
            <pc:sldMk cId="3938609928" sldId="271"/>
            <ac:spMk id="6" creationId="{2A57C9AA-8A48-9C3E-B0E6-3464E8D0BE2F}"/>
          </ac:spMkLst>
        </pc:spChg>
        <pc:spChg chg="add del mo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9" creationId="{8A7A986F-879A-200B-89FE-D7DAE66D3990}"/>
          </ac:spMkLst>
        </pc:spChg>
        <pc:spChg chg="add mod">
          <ac:chgData name="Roman Gumzej" userId="S::roman.gumzej@um.si::39b5f2aa-645e-44ce-a9a1-d6838aa53dea" providerId="AD" clId="Web-{1D0D19C0-47AD-0496-EBB7-1B10D0941828}" dt="2024-05-21T05:00:34.692" v="41" actId="1076"/>
          <ac:spMkLst>
            <pc:docMk/>
            <pc:sldMk cId="3938609928" sldId="271"/>
            <ac:spMk id="10" creationId="{15FB9986-97FE-2208-9078-E3AF295BEEA9}"/>
          </ac:spMkLst>
        </pc:spChg>
        <pc:spChg chg="mod ord">
          <ac:chgData name="Roman Gumzej" userId="S::roman.gumzej@um.si::39b5f2aa-645e-44ce-a9a1-d6838aa53dea" providerId="AD" clId="Web-{1D0D19C0-47AD-0496-EBB7-1B10D0941828}" dt="2024-05-21T04:58:30.704" v="29"/>
          <ac:spMkLst>
            <pc:docMk/>
            <pc:sldMk cId="3938609928" sldId="271"/>
            <ac:spMk id="104" creationId="{00000000-0000-0000-0000-000000000000}"/>
          </ac:spMkLst>
        </pc:spChg>
        <pc:picChg chg="add del mod ord">
          <ac:chgData name="Roman Gumzej" userId="S::roman.gumzej@um.si::39b5f2aa-645e-44ce-a9a1-d6838aa53dea" providerId="AD" clId="Web-{1D0D19C0-47AD-0496-EBB7-1B10D0941828}" dt="2024-05-21T04:57:04.655" v="26"/>
          <ac:picMkLst>
            <pc:docMk/>
            <pc:sldMk cId="3938609928" sldId="271"/>
            <ac:picMk id="4" creationId="{01B20633-441A-CFCA-AFC5-3070579173DB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7:02.780" v="24"/>
          <ac:picMkLst>
            <pc:docMk/>
            <pc:sldMk cId="3938609928" sldId="271"/>
            <ac:picMk id="7" creationId="{153E7B47-30BF-BAC2-EA7D-49B970492BE8}"/>
          </ac:picMkLst>
        </pc:picChg>
        <pc:picChg chg="add del mod ord">
          <ac:chgData name="Roman Gumzej" userId="S::roman.gumzej@um.si::39b5f2aa-645e-44ce-a9a1-d6838aa53dea" providerId="AD" clId="Web-{1D0D19C0-47AD-0496-EBB7-1B10D0941828}" dt="2024-05-21T04:58:30.704" v="29"/>
          <ac:picMkLst>
            <pc:docMk/>
            <pc:sldMk cId="3938609928" sldId="271"/>
            <ac:picMk id="8" creationId="{29D0D58A-C924-499C-8A90-F143A4256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Chapter 6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Introduction to Operations Research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Slides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Business analytics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Aggregation: prior to analysis, data must first be gathered, organized, and filtered, either through volunteered data or transactional records;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Mining: data mining sorts through large datasets using databases, statistics, and machine learning to identify trends and establish relationships;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Association and Sequence Identification: the identification of predictable actions that are performed in association with other actions or sequentially;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 Mining: explores and organizes large, unstructured text datasets for the purpose of qualitative and quantitative analysis;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Forecasting: analyses historical data from a specific period in order to make informed estimates that are predictive in determining future events or behaviors;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Predictive Analytics: predictive business analytics uses a variety of statistical techniques to create predictive models, which extract information from datasets, identify patterns and provide a predictive score for an array of organizational outcomes;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Optimization: once trends have been identified and predictions have been made, businesses can engage simulation techniques to test out best-case scenarios;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Visualization: provides visual representations such as charts and graphs for easy and quick data analysis.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Decision support systems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 (DSS) are interactive systems which assist decision makers in their use of the data and models for solving unstructured or partly structured problems.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Expert System (ES) is an application program or environment, which effectively supports problem solving in a specialized problem area, requiring expert knowledge and skills.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 addition to statistical and simulation methods, used in BA, DSS often include models that enable decision making, based on a set of distinctive criteria, weighs, utility function and variant data.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pc="-1" dirty="0">
                <a:solidFill>
                  <a:schemeClr val="dk1"/>
                </a:solidFill>
                <a:latin typeface="Tahoma"/>
                <a:ea typeface="Tahoma"/>
              </a:rPr>
              <a:t>Example: 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Multicriteria decision making (MCDM) evaluates multiple (possibly) conflicting criteria in decision making over a set of candidate solutions or variants.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Multicriteria Decision Making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MCDM decision model is composed of: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Criteria – the parameters of input variants, critical for our design;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Weighs – the relative importance of selected criteria;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Utility function – the function that combines the weighted parameters of variants into a fitness value;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– the data representing the variants; input data to our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procedure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Representation of variants (V) by their characteristic parameters (P): {V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Normalization of parameters by calculating 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sl-SI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relative local 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(j=1...n), with reference to the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US" sz="1100" kern="100" baseline="30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parameter maximum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value from all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samples: 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greater value of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if a smaller value of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more beneficial;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The grades are weighted according to preferences: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for each j=1...n, by weighs </a:t>
            </a:r>
            <a:r>
              <a:rPr lang="en-US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</a:t>
            </a:r>
            <a:r>
              <a:rPr lang="en-US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</a:t>
            </a:r>
            <a:r>
              <a:rPr lang="en-US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which need to sum-up to 1, i.e. 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weighted grades of all variants are summed up: X</a:t>
            </a:r>
            <a:r>
              <a:rPr lang="en-US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each </a:t>
            </a:r>
            <a:r>
              <a:rPr lang="en-US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to obtain composite grades according to our utility function;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The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 best variant is chosen Y=max {X</a:t>
            </a:r>
            <a:r>
              <a:rPr lang="en-US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</a:t>
            </a:r>
            <a:r>
              <a:rPr lang="en-US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 MCDM example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Označba mesta vsebine 1" descr="Slika, ki vsebuje besede besedilo, posnetek zaslona, diagram, vrstica&#10;&#10;Opis je samodejno ustvarjen">
            <a:extLst>
              <a:ext uri="{FF2B5EF4-FFF2-40B4-BE49-F238E27FC236}">
                <a16:creationId xmlns:a16="http://schemas.microsoft.com/office/drawing/2014/main" id="{68F8DDF5-0B01-3AE1-9B9A-EACE00DD2F41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2663576" y="1504091"/>
            <a:ext cx="6864247" cy="435096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Knowledge based engineering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(KBE)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 (KBE) is an engineering methodology to integrate engineering knowledge systematically into the design system.</a:t>
            </a:r>
            <a:endParaRPr lang="en-US" dirty="0">
              <a:solidFill>
                <a:schemeClr val="dk1"/>
              </a:solidFill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Lifecycle of knowledge management:</a:t>
            </a:r>
            <a:endParaRPr lang="en-US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Identify: a non-conformance with the desired state that appears in the manufacturing process due to an ill-defined product or process is selected;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Capture: the experience with its properties is captured;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Analyze: a root cause analysis of the captured experience is made to identify an appropriate remedy strategy and its re-use to prevent recurring anomalies;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Store: insights from the analysis are archived with the experience;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Search &amp; Retrieve: the experience is searched for and retrieved;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Use: an element of the experience is used;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Reuse: concludes the cycle of knowledge management and starts a new one.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DFSS is consistent with KBE.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US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(Andersson &amp; Larsson &amp; Ola, 2011)</a:t>
            </a:r>
            <a:endParaRPr lang="en-US" sz="1200" b="0" strike="noStrike" spc="-1" dirty="0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Summary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2000" spc="-1" dirty="0">
                <a:solidFill>
                  <a:schemeClr val="dk1"/>
                </a:solidFill>
                <a:latin typeface="Tahoma"/>
                <a:ea typeface="Tahoma"/>
              </a:rPr>
              <a:t>Applications of OR are found in Knowledge Management Systems (KMS), comprising: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Decision support systems (DSS),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Business analytics (BA) as an upgrade to Data Mining (DM) and 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600" spc="-1" dirty="0">
                <a:solidFill>
                  <a:schemeClr val="dk1"/>
                </a:solidFill>
                <a:latin typeface="Tahoma"/>
                <a:ea typeface="Tahoma"/>
              </a:rPr>
              <a:t>Knowledge-based Engineering (KBE) as an upgrade to Computer-aided Engineering (CAE).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References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Ciampa, D. (1992). Total Quality: A User's Guide for Implementation, Addison-Wesley.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Britannica, T. Editors of Encyclopaedia (2023). Just-in-time manufacturing, Encyclopedia Britannica. [available at: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Chowdhury, S. (2002). Design for Six Sigma: The revolutionary process for achieving extraordinary profits, Prentice Hall,</a:t>
            </a:r>
            <a:endParaRPr lang="en-US"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Tableau (2023). Comparing Business Intelligence, Business Analytics and Data Analytics. [Available from: </a:t>
            </a:r>
            <a:r>
              <a:rPr lang="en-US" sz="2000" spc="-1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, access June 20, 2023]</a:t>
            </a:r>
            <a:endParaRPr lang="en-US">
              <a:solidFill>
                <a:schemeClr val="dk1"/>
              </a:solidFill>
              <a:cs typeface="Calibri" panose="020F0502020204030204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Tennant, G. (2001). SIX SIGMA: SPC and TQM in Manufacturing and Services, Gower Publishing, Ltd.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Robinson, S. (2004). Simulation: The Practice of Model Development and Use, Wiley. </a:t>
            </a:r>
          </a:p>
          <a:p>
            <a:pPr>
              <a:buClr>
                <a:schemeClr val="accent1"/>
              </a:buClr>
            </a:pPr>
            <a:r>
              <a:rPr lang="en-US" sz="2000" spc="-1">
                <a:solidFill>
                  <a:schemeClr val="dk1"/>
                </a:solidFill>
                <a:ea typeface="+mn-lt"/>
                <a:cs typeface="+mn-lt"/>
              </a:rPr>
              <a:t>Andersson, P. &amp; Larsson, T. &amp; Ola, I. (2011). A case study of how knowledge based engineering tools support experience re-use. In Research into Design – Supporting Sustainable Product Development, Chakrabarti, A. (Edt.), Research Publishing, Indian Institute of Science, Bangalore, India.</a:t>
            </a:r>
            <a:endParaRPr lang="en-US">
              <a:solidFill>
                <a:schemeClr val="dk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Thank you for your attention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Strategic logistics planning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intelligence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Decision support systems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sl-SI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Knowledge based engineering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Strategic logistics planning comprises all activities which need to be performed on the strategic, tactical and operational levels </a:t>
            </a:r>
            <a:r>
              <a:rPr lang="en-US" sz="1800" spc="-1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provide for: </a:t>
            </a:r>
            <a:endParaRPr lang="en-US" sz="18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Total quality management (TQM) and 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Just-in-time production (JIT).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Operations research methods are used in strategic logistics planning to</a:t>
            </a:r>
            <a:endParaRPr lang="en-US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enable complex what-if analysis,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manage complexity: interdependence + variability + dynamics,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involve less costs and interference with the process than by experimentation with a real system,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focus on details,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the understanding of a system and</a:t>
            </a:r>
            <a:endParaRPr lang="en-US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improve communication between management and experts.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(Ciampa, 1992), (Britannica, 2023),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(Robinson, 2004)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Strategic logistics planning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isava&#10;&#10;Opis je samodejno ustvarjen">
            <a:extLst>
              <a:ext uri="{FF2B5EF4-FFF2-40B4-BE49-F238E27FC236}">
                <a16:creationId xmlns:a16="http://schemas.microsoft.com/office/drawing/2014/main" id="{C1A74A1A-03D7-806D-87E2-68BDFE2FC5C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266027" y="1527904"/>
            <a:ext cx="5659345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Ciampa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1992)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The SCOR reference model (planning, sourcing, making, delivering, enabling, as well as handling returns) helps businesses evaluate and perfect supply chain management for reliability, consistency, and efficiency – (lean) 6-sigma. 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Six Sigma business improvement projects follow two distinct methodologies, each with five phases: 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DMAIC (define, measure, analyze, identify and control) is used for projects aimed at improving an existing business process; 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en-US" sz="1400" spc="-1" dirty="0">
                <a:solidFill>
                  <a:schemeClr val="dk1"/>
                </a:solidFill>
                <a:ea typeface="+mn-lt"/>
                <a:cs typeface="+mn-lt"/>
              </a:rPr>
              <a:t>DMADV (define, measure, analyze, design and verify) is used for projects aimed at creating new product or process designs. 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The DMADV methodology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 is</a:t>
            </a:r>
            <a:r>
              <a:rPr lang="en-US" sz="1800" spc="-1" dirty="0">
                <a:solidFill>
                  <a:schemeClr val="dk1"/>
                </a:solidFill>
                <a:ea typeface="+mn-lt"/>
                <a:cs typeface="+mn-lt"/>
              </a:rPr>
              <a:t> also known as Design for Six Sigma (DFSS)</a:t>
            </a:r>
            <a:r>
              <a:rPr lang="sl-SI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sz="1800" spc="-1" dirty="0">
              <a:solidFill>
                <a:schemeClr val="dk1"/>
              </a:solidFill>
              <a:ea typeface="+mn-lt"/>
              <a:cs typeface="+mn-lt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(AIMS, 2021), (</a:t>
            </a:r>
            <a:r>
              <a:rPr lang="pl-PL" sz="1200" spc="-1" dirty="0" err="1">
                <a:solidFill>
                  <a:srgbClr val="7F7F7F"/>
                </a:solidFill>
                <a:ea typeface="+mn-lt"/>
                <a:cs typeface="+mn-lt"/>
              </a:rPr>
              <a:t>Tennant</a:t>
            </a:r>
            <a:r>
              <a:rPr lang="pl-PL" sz="1200" spc="-1" dirty="0">
                <a:solidFill>
                  <a:srgbClr val="7F7F7F"/>
                </a:solidFill>
                <a:ea typeface="+mn-lt"/>
                <a:cs typeface="+mn-lt"/>
              </a:rPr>
              <a:t>, 2001)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Design for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The Design for Six Sigma (DFSS) phases are: </a:t>
            </a:r>
            <a:endParaRPr lang="en-US" sz="1800" spc="-1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Define design goals that are consistent with customer demands and the enterprise strategy;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Measure and identify characteristics that are Critical to Quality (CTQ), measure product capabilities, production process capacity, and measure risks; 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Analyze to develop and design alternatives;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Design an improved alternative, best suited per analysis in the previous step;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en-US" sz="1800" spc="-1">
                <a:solidFill>
                  <a:schemeClr val="dk1"/>
                </a:solidFill>
                <a:ea typeface="+mn-lt"/>
                <a:cs typeface="+mn-lt"/>
              </a:rPr>
              <a:t>Verify the design, set up pilot runs, implement the production process and hand it over to the process owner(s).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>
                <a:solidFill>
                  <a:srgbClr val="7F7F7F"/>
                </a:solidFill>
                <a:ea typeface="+mn-lt"/>
                <a:cs typeface="+mn-lt"/>
              </a:rPr>
              <a:t>(Chowdhury, 2002)</a:t>
            </a:r>
            <a:endParaRPr lang="en-US" sz="1200" b="0" strike="noStrike" spc="-1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Business intelligence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intelligence (BI) comprises all strategies and technologies used by enterprises for the data analysis of past and current business information.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Business analytics (BA) is a process based on BI, enabling new insights into the business process and better strategic decision making for the future; it builds on Data Mining (DM), being the process of finding anomalies, patterns, and correlations in larger data sets, to predict the results.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Example: 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Sales and operations planning (SOP) is a flexible tool based on BI to forecast and plan production activities; it comprises sales, production and capacity planning.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(Tableau, 2023)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9D0D58A-C924-499C-8A90-F143A4256BE7}"/>
              </a:ext>
            </a:extLst>
          </p:cNvPr>
          <p:cNvPicPr>
            <a:picLocks noGrp="1"/>
          </p:cNvPicPr>
          <p:nvPr>
            <p:ph/>
          </p:nvPr>
        </p:nvPicPr>
        <p:blipFill>
          <a:blip r:embed="rId2"/>
          <a:stretch>
            <a:fillRect/>
          </a:stretch>
        </p:blipFill>
        <p:spPr bwMode="auto">
          <a:xfrm>
            <a:off x="3217579" y="2278255"/>
            <a:ext cx="5756841" cy="2971943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Institutional knowledge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en-US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</a:t>
            </a:r>
            <a:r>
              <a:rPr lang="en-US" sz="3200" b="1" spc="-1">
                <a:solidFill>
                  <a:srgbClr val="1065AB"/>
                </a:solidFill>
                <a:latin typeface="Tahoma"/>
                <a:ea typeface="Tahoma"/>
              </a:rPr>
              <a:t> 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Source: </a:t>
            </a:r>
            <a:r>
              <a:rPr lang="en-US" sz="1200" spc="-1" dirty="0">
                <a:solidFill>
                  <a:srgbClr val="7F7F7F"/>
                </a:solidFill>
                <a:latin typeface="Tahoma"/>
                <a:ea typeface="Tahoma"/>
              </a:rPr>
              <a:t>dataset DM (2024) from Chapter 3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cs typeface="Calibri"/>
              </a:rPr>
              <a:t>Institutional knowledge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87ef5a6ca8db3d8970e8275f87fe6ad0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427170dd430623581aaac7a1b5010d4e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8F32EA49-F5AA-45DF-8E37-9E6E77A034B3}"/>
</file>

<file path=customXml/itemProps2.xml><?xml version="1.0" encoding="utf-8"?>
<ds:datastoreItem xmlns:ds="http://schemas.openxmlformats.org/officeDocument/2006/customXml" ds:itemID="{89C213E1-65C7-4DD5-9A5D-742100BACEF4}"/>
</file>

<file path=customXml/itemProps3.xml><?xml version="1.0" encoding="utf-8"?>
<ds:datastoreItem xmlns:ds="http://schemas.openxmlformats.org/officeDocument/2006/customXml" ds:itemID="{1D502B0F-38D8-4C16-975D-21FC37B229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2712</TotalTime>
  <Words>1625</Words>
  <Application>Microsoft Office PowerPoint</Application>
  <PresentationFormat>Širokozaslonsko</PresentationFormat>
  <Paragraphs>107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19</vt:i4>
      </vt:variant>
    </vt:vector>
  </HeadingPairs>
  <TitlesOfParts>
    <vt:vector size="27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Chapter 6</vt:lpstr>
      <vt:lpstr>Agenda</vt:lpstr>
      <vt:lpstr>Strategic logistics planning</vt:lpstr>
      <vt:lpstr>Strategic logistics planning</vt:lpstr>
      <vt:lpstr>SCOR</vt:lpstr>
      <vt:lpstr>Design for Six Sigma (DFSS)</vt:lpstr>
      <vt:lpstr>Business intelligence</vt:lpstr>
      <vt:lpstr>SOP (1/2)</vt:lpstr>
      <vt:lpstr>SOP (2/2)</vt:lpstr>
      <vt:lpstr>Business analytics</vt:lpstr>
      <vt:lpstr>Decision support systems</vt:lpstr>
      <vt:lpstr>Multicriteria Decision Making</vt:lpstr>
      <vt:lpstr>MCDM procedure</vt:lpstr>
      <vt:lpstr> MCDM example (1/2)</vt:lpstr>
      <vt:lpstr> MCDM example (2/2)</vt:lpstr>
      <vt:lpstr>Knowledge based engineering (KBE)</vt:lpstr>
      <vt:lpstr>Summary</vt:lpstr>
      <vt:lpstr>References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Roman Gumzej</cp:lastModifiedBy>
  <cp:revision>213</cp:revision>
  <dcterms:created xsi:type="dcterms:W3CDTF">2023-07-06T12:09:08Z</dcterms:created>
  <dcterms:modified xsi:type="dcterms:W3CDTF">2024-05-29T07:58:44Z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