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75" r:id="rId9"/>
    <p:sldId id="259" r:id="rId10"/>
    <p:sldId id="260" r:id="rId11"/>
    <p:sldId id="273" r:id="rId12"/>
    <p:sldId id="261" r:id="rId13"/>
    <p:sldId id="262" r:id="rId14"/>
    <p:sldId id="274" r:id="rId15"/>
    <p:sldId id="268" r:id="rId16"/>
    <p:sldId id="271" r:id="rId17"/>
    <p:sldId id="263" r:id="rId18"/>
    <p:sldId id="269" r:id="rId19"/>
    <p:sldId id="264" r:id="rId20"/>
    <p:sldId id="270" r:id="rId21"/>
    <p:sldId id="265" r:id="rId22"/>
    <p:sldId id="266" r:id="rId23"/>
    <p:sldId id="272" r:id="rId24"/>
    <p:sldId id="267" r:id="rId25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6B94A-8EE3-1C05-AD90-4BC71F30D5A0}" v="383" dt="2024-10-03T05:01:50.805"/>
    <p1510:client id="{CE65F49C-3606-51EB-E7DD-77D0B7DC7BE6}" v="116" dt="2024-10-03T06:56:42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39b5f2aa-645e-44ce-a9a1-d6838aa53dea" providerId="ADAL" clId="{0B50F2A7-8D8E-49B6-A5A3-FEB40D1634E2}"/>
    <pc:docChg chg="undo custSel modSld">
      <pc:chgData name="Roman Gumzej" userId="39b5f2aa-645e-44ce-a9a1-d6838aa53dea" providerId="ADAL" clId="{0B50F2A7-8D8E-49B6-A5A3-FEB40D1634E2}" dt="2024-05-29T08:33:42.646" v="286" actId="20577"/>
      <pc:docMkLst>
        <pc:docMk/>
      </pc:docMkLst>
      <pc:sldChg chg="modSp mod">
        <pc:chgData name="Roman Gumzej" userId="39b5f2aa-645e-44ce-a9a1-d6838aa53dea" providerId="ADAL" clId="{0B50F2A7-8D8E-49B6-A5A3-FEB40D1634E2}" dt="2024-05-22T07:18:25.241" v="4" actId="27636"/>
        <pc:sldMkLst>
          <pc:docMk/>
          <pc:sldMk cId="0" sldId="256"/>
        </pc:sldMkLst>
        <pc:spChg chg="mod">
          <ac:chgData name="Roman Gumzej" userId="39b5f2aa-645e-44ce-a9a1-d6838aa53dea" providerId="ADAL" clId="{0B50F2A7-8D8E-49B6-A5A3-FEB40D1634E2}" dt="2024-05-22T07:18:25.241" v="4" actId="27636"/>
          <ac:spMkLst>
            <pc:docMk/>
            <pc:sldMk cId="0" sldId="256"/>
            <ac:spMk id="94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43.407" v="125" actId="478"/>
        <pc:sldMkLst>
          <pc:docMk/>
          <pc:sldMk cId="0" sldId="258"/>
        </pc:sldMkLst>
        <pc:spChg chg="del">
          <ac:chgData name="Roman Gumzej" userId="39b5f2aa-645e-44ce-a9a1-d6838aa53dea" providerId="ADAL" clId="{0B50F2A7-8D8E-49B6-A5A3-FEB40D1634E2}" dt="2024-05-22T06:46:43.407" v="125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5:40.594" v="112" actId="478"/>
        <pc:sldMkLst>
          <pc:docMk/>
          <pc:sldMk cId="0" sldId="259"/>
        </pc:sldMkLst>
        <pc:spChg chg="del">
          <ac:chgData name="Roman Gumzej" userId="39b5f2aa-645e-44ce-a9a1-d6838aa53dea" providerId="ADAL" clId="{0B50F2A7-8D8E-49B6-A5A3-FEB40D1634E2}" dt="2024-05-22T06:45:40.594" v="112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6:55:01.912" v="189" actId="20577"/>
        <pc:sldMkLst>
          <pc:docMk/>
          <pc:sldMk cId="0" sldId="260"/>
        </pc:sldMkLst>
        <pc:spChg chg="mod">
          <ac:chgData name="Roman Gumzej" userId="39b5f2aa-645e-44ce-a9a1-d6838aa53dea" providerId="ADAL" clId="{0B50F2A7-8D8E-49B6-A5A3-FEB40D1634E2}" dt="2024-05-22T07:16:20.321" v="0" actId="790"/>
          <ac:spMkLst>
            <pc:docMk/>
            <pc:sldMk cId="0" sldId="260"/>
            <ac:spMk id="107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47.937" v="113" actId="478"/>
          <ac:spMkLst>
            <pc:docMk/>
            <pc:sldMk cId="0" sldId="260"/>
            <ac:spMk id="108" creationId="{00000000-0000-0000-0000-000000000000}"/>
          </ac:spMkLst>
        </pc:spChg>
        <pc:graphicFrameChg chg="modGraphic">
          <ac:chgData name="Roman Gumzej" userId="39b5f2aa-645e-44ce-a9a1-d6838aa53dea" providerId="ADAL" clId="{0B50F2A7-8D8E-49B6-A5A3-FEB40D1634E2}" dt="2024-05-29T06:55:01.912" v="189" actId="20577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delSp modSp mod">
        <pc:chgData name="Roman Gumzej" userId="39b5f2aa-645e-44ce-a9a1-d6838aa53dea" providerId="ADAL" clId="{0B50F2A7-8D8E-49B6-A5A3-FEB40D1634E2}" dt="2024-05-29T06:56:33.023" v="196" actId="20577"/>
        <pc:sldMkLst>
          <pc:docMk/>
          <pc:sldMk cId="0" sldId="261"/>
        </pc:sldMkLst>
        <pc:spChg chg="mod">
          <ac:chgData name="Roman Gumzej" userId="39b5f2aa-645e-44ce-a9a1-d6838aa53dea" providerId="ADAL" clId="{0B50F2A7-8D8E-49B6-A5A3-FEB40D1634E2}" dt="2024-05-29T06:56:33.023" v="196" actId="20577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5:57.346" v="116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2:13.713" v="225" actId="20577"/>
        <pc:sldMkLst>
          <pc:docMk/>
          <pc:sldMk cId="0" sldId="262"/>
        </pc:sldMkLst>
        <pc:spChg chg="mod">
          <ac:chgData name="Roman Gumzej" userId="39b5f2aa-645e-44ce-a9a1-d6838aa53dea" providerId="ADAL" clId="{0B50F2A7-8D8E-49B6-A5A3-FEB40D1634E2}" dt="2024-05-29T07:02:13.713" v="225" actId="20577"/>
          <ac:spMkLst>
            <pc:docMk/>
            <pc:sldMk cId="0" sldId="262"/>
            <ac:spMk id="114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01.418" v="117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">
        <pc:chgData name="Roman Gumzej" userId="39b5f2aa-645e-44ce-a9a1-d6838aa53dea" providerId="ADAL" clId="{0B50F2A7-8D8E-49B6-A5A3-FEB40D1634E2}" dt="2024-05-22T06:46:12.437" v="120" actId="478"/>
        <pc:sldMkLst>
          <pc:docMk/>
          <pc:sldMk cId="0" sldId="263"/>
        </pc:sldMkLst>
        <pc:spChg chg="del">
          <ac:chgData name="Roman Gumzej" userId="39b5f2aa-645e-44ce-a9a1-d6838aa53dea" providerId="ADAL" clId="{0B50F2A7-8D8E-49B6-A5A3-FEB40D1634E2}" dt="2024-05-22T06:46:12.437" v="120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2T06:46:19.366" v="122" actId="478"/>
        <pc:sldMkLst>
          <pc:docMk/>
          <pc:sldMk cId="0" sldId="264"/>
        </pc:sldMkLst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2T07:23:28.888" v="43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9.366" v="122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0B50F2A7-8D8E-49B6-A5A3-FEB40D1634E2}" dt="2024-05-29T07:07:29.835" v="256" actId="20577"/>
        <pc:sldMkLst>
          <pc:docMk/>
          <pc:sldMk cId="0" sldId="265"/>
        </pc:sldMkLst>
        <pc:spChg chg="mod">
          <ac:chgData name="Roman Gumzej" userId="39b5f2aa-645e-44ce-a9a1-d6838aa53dea" providerId="ADAL" clId="{0B50F2A7-8D8E-49B6-A5A3-FEB40D1634E2}" dt="2024-05-22T07:25:35.914" v="78" actId="20577"/>
          <ac:spMkLst>
            <pc:docMk/>
            <pc:sldMk cId="0" sldId="265"/>
            <ac:spMk id="122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07:29.835" v="256" actId="20577"/>
          <ac:spMkLst>
            <pc:docMk/>
            <pc:sldMk cId="0" sldId="265"/>
            <ac:spMk id="123" creationId="{00000000-0000-0000-0000-000000000000}"/>
          </ac:spMkLst>
        </pc:spChg>
        <pc:spChg chg="del">
          <ac:chgData name="Roman Gumzej" userId="39b5f2aa-645e-44ce-a9a1-d6838aa53dea" providerId="ADAL" clId="{0B50F2A7-8D8E-49B6-A5A3-FEB40D1634E2}" dt="2024-05-22T06:46:28.621" v="124" actId="478"/>
          <ac:spMkLst>
            <pc:docMk/>
            <pc:sldMk cId="0" sldId="265"/>
            <ac:spMk id="124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2T07:28:22.465" v="111" actId="20577"/>
        <pc:sldMkLst>
          <pc:docMk/>
          <pc:sldMk cId="0" sldId="266"/>
        </pc:sldMkLst>
        <pc:spChg chg="mod">
          <ac:chgData name="Roman Gumzej" userId="39b5f2aa-645e-44ce-a9a1-d6838aa53dea" providerId="ADAL" clId="{0B50F2A7-8D8E-49B6-A5A3-FEB40D1634E2}" dt="2024-05-22T07:28:22.465" v="111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7:04:10.213" v="228" actId="20577"/>
        <pc:sldMkLst>
          <pc:docMk/>
          <pc:sldMk cId="3377812436" sldId="268"/>
        </pc:sldMkLst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3" creationId="{06D7CADD-5BB0-3AD9-D2C3-162B432E7E87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4" creationId="{4018CFD5-F994-296A-BEC3-6BD49ABDF9F8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5" creationId="{47357BEA-9870-B0BB-9E27-3B7B37B77095}"/>
          </ac:spMkLst>
        </pc:spChg>
        <pc:spChg chg="add mod">
          <ac:chgData name="Roman Gumzej" userId="39b5f2aa-645e-44ce-a9a1-d6838aa53dea" providerId="ADAL" clId="{0B50F2A7-8D8E-49B6-A5A3-FEB40D1634E2}" dt="2024-05-29T07:04:10.213" v="228" actId="20577"/>
          <ac:spMkLst>
            <pc:docMk/>
            <pc:sldMk cId="3377812436" sldId="268"/>
            <ac:spMk id="7" creationId="{7BB6BF71-5E60-4864-8295-F6F50E2E68BE}"/>
          </ac:spMkLst>
        </pc:spChg>
        <pc:spChg chg="mod">
          <ac:chgData name="Roman Gumzej" userId="39b5f2aa-645e-44ce-a9a1-d6838aa53dea" providerId="ADAL" clId="{0B50F2A7-8D8E-49B6-A5A3-FEB40D1634E2}" dt="2024-05-22T06:52:53.258" v="175" actId="790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4.618" v="118" actId="478"/>
          <ac:spMkLst>
            <pc:docMk/>
            <pc:sldMk cId="3377812436" sldId="268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18.940" v="281" actId="790"/>
        <pc:sldMkLst>
          <pc:docMk/>
          <pc:sldMk cId="1658091149" sldId="269"/>
        </pc:sldMkLst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3" creationId="{07A77379-182D-B9AB-C7B6-939A67F49C4E}"/>
          </ac:spMkLst>
        </pc:spChg>
        <pc:spChg chg="mod or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4" creationId="{69B1C632-DEBB-FA11-B183-5E7C9EA663D6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7" creationId="{92E241D4-8B27-426C-AC38-2D1D5F3B44AF}"/>
          </ac:spMkLst>
        </pc:spChg>
        <pc:spChg chg="add 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8" creationId="{AD9315F7-DC36-4C61-8A3F-B59C2B88BDE2}"/>
          </ac:spMkLst>
        </pc:spChg>
        <pc:spChg chg="mod">
          <ac:chgData name="Roman Gumzej" userId="39b5f2aa-645e-44ce-a9a1-d6838aa53dea" providerId="ADAL" clId="{0B50F2A7-8D8E-49B6-A5A3-FEB40D1634E2}" dt="2024-05-29T08:33:18.940" v="281" actId="790"/>
          <ac:spMkLst>
            <pc:docMk/>
            <pc:sldMk cId="1658091149" sldId="269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15.781" v="121" actId="478"/>
          <ac:spMkLst>
            <pc:docMk/>
            <pc:sldMk cId="1658091149" sldId="269"/>
            <ac:spMk id="115" creationId="{00000000-0000-0000-0000-000000000000}"/>
          </ac:spMkLst>
        </pc:spChg>
      </pc:sldChg>
      <pc:sldChg chg="addSp delSp modSp mod">
        <pc:chgData name="Roman Gumzej" userId="39b5f2aa-645e-44ce-a9a1-d6838aa53dea" providerId="ADAL" clId="{0B50F2A7-8D8E-49B6-A5A3-FEB40D1634E2}" dt="2024-05-29T08:33:42.646" v="286" actId="20577"/>
        <pc:sldMkLst>
          <pc:docMk/>
          <pc:sldMk cId="1548489696" sldId="270"/>
        </pc:sldMkLst>
        <pc:spChg chg="add mod">
          <ac:chgData name="Roman Gumzej" userId="39b5f2aa-645e-44ce-a9a1-d6838aa53dea" providerId="ADAL" clId="{0B50F2A7-8D8E-49B6-A5A3-FEB40D1634E2}" dt="2024-05-29T08:29:53.614" v="269" actId="790"/>
          <ac:spMkLst>
            <pc:docMk/>
            <pc:sldMk cId="1548489696" sldId="270"/>
            <ac:spMk id="4" creationId="{96C990AF-862E-4416-9EB8-C72A9ABAB935}"/>
          </ac:spMkLst>
        </pc:spChg>
        <pc:spChg chg="mod">
          <ac:chgData name="Roman Gumzej" userId="39b5f2aa-645e-44ce-a9a1-d6838aa53dea" providerId="ADAL" clId="{0B50F2A7-8D8E-49B6-A5A3-FEB40D1634E2}" dt="2024-05-29T08:33:42.646" v="286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23.586" v="123" actId="478"/>
          <ac:spMkLst>
            <pc:docMk/>
            <pc:sldMk cId="1548489696" sldId="270"/>
            <ac:spMk id="121" creationId="{00000000-0000-0000-0000-000000000000}"/>
          </ac:spMkLst>
        </pc:spChg>
        <pc:picChg chg="mod">
          <ac:chgData name="Roman Gumzej" userId="39b5f2aa-645e-44ce-a9a1-d6838aa53dea" providerId="ADAL" clId="{0B50F2A7-8D8E-49B6-A5A3-FEB40D1634E2}" dt="2024-05-22T07:24:32.081" v="57" actId="1037"/>
          <ac:picMkLst>
            <pc:docMk/>
            <pc:sldMk cId="1548489696" sldId="270"/>
            <ac:picMk id="3" creationId="{522332AD-018F-1B3C-8BED-44DA97F10532}"/>
          </ac:picMkLst>
        </pc:picChg>
      </pc:sldChg>
      <pc:sldChg chg="addSp delSp modSp mod">
        <pc:chgData name="Roman Gumzej" userId="39b5f2aa-645e-44ce-a9a1-d6838aa53dea" providerId="ADAL" clId="{0B50F2A7-8D8E-49B6-A5A3-FEB40D1634E2}" dt="2024-05-29T07:04:30.716" v="230" actId="20577"/>
        <pc:sldMkLst>
          <pc:docMk/>
          <pc:sldMk cId="3754049331" sldId="271"/>
        </pc:sldMkLst>
        <pc:spChg chg="add mod">
          <ac:chgData name="Roman Gumzej" userId="39b5f2aa-645e-44ce-a9a1-d6838aa53dea" providerId="ADAL" clId="{0B50F2A7-8D8E-49B6-A5A3-FEB40D1634E2}" dt="2024-05-29T07:04:30.716" v="230" actId="20577"/>
          <ac:spMkLst>
            <pc:docMk/>
            <pc:sldMk cId="3754049331" sldId="271"/>
            <ac:spMk id="4" creationId="{7D7A5E0B-6CA4-4D64-85DE-763879353B26}"/>
          </ac:spMkLst>
        </pc:spChg>
        <pc:spChg chg="mod">
          <ac:chgData name="Roman Gumzej" userId="39b5f2aa-645e-44ce-a9a1-d6838aa53dea" providerId="ADAL" clId="{0B50F2A7-8D8E-49B6-A5A3-FEB40D1634E2}" dt="2024-05-22T06:53:08.545" v="176" actId="790"/>
          <ac:spMkLst>
            <pc:docMk/>
            <pc:sldMk cId="3754049331" sldId="271"/>
            <ac:spMk id="113" creationId="{00000000-0000-0000-0000-000000000000}"/>
          </ac:spMkLst>
        </pc:spChg>
        <pc:spChg chg="del mod">
          <ac:chgData name="Roman Gumzej" userId="39b5f2aa-645e-44ce-a9a1-d6838aa53dea" providerId="ADAL" clId="{0B50F2A7-8D8E-49B6-A5A3-FEB40D1634E2}" dt="2024-05-22T06:46:08.741" v="119" actId="478"/>
          <ac:spMkLst>
            <pc:docMk/>
            <pc:sldMk cId="3754049331" sldId="271"/>
            <ac:spMk id="115" creationId="{00000000-0000-0000-0000-000000000000}"/>
          </ac:spMkLst>
        </pc:spChg>
      </pc:sldChg>
      <pc:sldChg chg="modSp mod">
        <pc:chgData name="Roman Gumzej" userId="39b5f2aa-645e-44ce-a9a1-d6838aa53dea" providerId="ADAL" clId="{0B50F2A7-8D8E-49B6-A5A3-FEB40D1634E2}" dt="2024-05-29T07:26:29.575" v="259" actId="790"/>
        <pc:sldMkLst>
          <pc:docMk/>
          <pc:sldMk cId="1537020485" sldId="272"/>
        </pc:sldMkLst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39b5f2aa-645e-44ce-a9a1-d6838aa53dea" providerId="ADAL" clId="{0B50F2A7-8D8E-49B6-A5A3-FEB40D1634E2}" dt="2024-05-29T07:26:29.575" v="259" actId="790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25C80A87-96A6-4311-833C-28B20BAE908C}"/>
    <pc:docChg chg="undo custSel modSld">
      <pc:chgData name="Roman Gumzej" userId="39b5f2aa-645e-44ce-a9a1-d6838aa53dea" providerId="ADAL" clId="{25C80A87-96A6-4311-833C-28B20BAE908C}" dt="2024-10-02T11:14:30.210" v="39" actId="404"/>
      <pc:docMkLst>
        <pc:docMk/>
      </pc:docMkLst>
      <pc:sldChg chg="modSp mod">
        <pc:chgData name="Roman Gumzej" userId="39b5f2aa-645e-44ce-a9a1-d6838aa53dea" providerId="ADAL" clId="{25C80A87-96A6-4311-833C-28B20BAE908C}" dt="2024-10-02T11:14:30.210" v="39" actId="404"/>
        <pc:sldMkLst>
          <pc:docMk/>
          <pc:sldMk cId="0" sldId="256"/>
        </pc:sldMkLst>
        <pc:spChg chg="mod">
          <ac:chgData name="Roman Gumzej" userId="39b5f2aa-645e-44ce-a9a1-d6838aa53dea" providerId="ADAL" clId="{25C80A87-96A6-4311-833C-28B20BAE908C}" dt="2024-10-02T11:14:30.210" v="39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mod">
        <pc:chgData name="Roman Gumzej" userId="39b5f2aa-645e-44ce-a9a1-d6838aa53dea" providerId="ADAL" clId="{25C80A87-96A6-4311-833C-28B20BAE908C}" dt="2024-09-20T06:27:21.499" v="33" actId="1076"/>
        <pc:sldMkLst>
          <pc:docMk/>
          <pc:sldMk cId="0" sldId="260"/>
        </pc:sldMkLst>
        <pc:graphicFrameChg chg="mod modGraphic">
          <ac:chgData name="Roman Gumzej" userId="39b5f2aa-645e-44ce-a9a1-d6838aa53dea" providerId="ADAL" clId="{25C80A87-96A6-4311-833C-28B20BAE908C}" dt="2024-09-20T06:27:21.499" v="33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</pc:docChg>
  </pc:docChgLst>
  <pc:docChgLst>
    <pc:chgData name="Roman Gumzej" userId="S::roman.gumzej@um.si::39b5f2aa-645e-44ce-a9a1-d6838aa53dea" providerId="AD" clId="Web-{E96CE58D-64E7-5BC6-F1B7-5F0C9C8D66AE}"/>
    <pc:docChg chg="modSld">
      <pc:chgData name="Roman Gumzej" userId="S::roman.gumzej@um.si::39b5f2aa-645e-44ce-a9a1-d6838aa53dea" providerId="AD" clId="Web-{E96CE58D-64E7-5BC6-F1B7-5F0C9C8D66AE}" dt="2024-05-28T07:31:11.527" v="30" actId="20577"/>
      <pc:docMkLst>
        <pc:docMk/>
      </pc:docMkLst>
      <pc:sldChg chg="modSp">
        <pc:chgData name="Roman Gumzej" userId="S::roman.gumzej@um.si::39b5f2aa-645e-44ce-a9a1-d6838aa53dea" providerId="AD" clId="Web-{E96CE58D-64E7-5BC6-F1B7-5F0C9C8D66AE}" dt="2024-05-28T07:27:14.908" v="4" actId="1076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E96CE58D-64E7-5BC6-F1B7-5F0C9C8D66AE}" dt="2024-05-28T07:26:47.688" v="2" actId="20577"/>
          <ac:spMkLst>
            <pc:docMk/>
            <pc:sldMk cId="0" sldId="260"/>
            <ac:spMk id="3" creationId="{D3E7C94B-C99C-C874-315C-14A1F6491201}"/>
          </ac:spMkLst>
        </pc:spChg>
        <pc:graphicFrameChg chg="mod">
          <ac:chgData name="Roman Gumzej" userId="S::roman.gumzej@um.si::39b5f2aa-645e-44ce-a9a1-d6838aa53dea" providerId="AD" clId="Web-{E96CE58D-64E7-5BC6-F1B7-5F0C9C8D66AE}" dt="2024-05-28T07:27:14.908" v="4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">
        <pc:chgData name="Roman Gumzej" userId="S::roman.gumzej@um.si::39b5f2aa-645e-44ce-a9a1-d6838aa53dea" providerId="AD" clId="Web-{E96CE58D-64E7-5BC6-F1B7-5F0C9C8D66AE}" dt="2024-05-28T07:30:09.540" v="26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E96CE58D-64E7-5BC6-F1B7-5F0C9C8D66AE}" dt="2024-05-28T07:30:09.540" v="26" actId="20577"/>
          <ac:spMkLst>
            <pc:docMk/>
            <pc:sldMk cId="0" sldId="263"/>
            <ac:spMk id="3" creationId="{FF6C31ED-121E-6F5B-2497-C008F949FAEB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13.679" v="21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E96CE58D-64E7-5BC6-F1B7-5F0C9C8D66AE}" dt="2024-05-28T07:29:13.679" v="21" actId="20577"/>
          <ac:spMkLst>
            <pc:docMk/>
            <pc:sldMk cId="3377812436" sldId="268"/>
            <ac:spMk id="7" creationId="{7BB6BF71-5E60-4864-8295-F6F50E2E68BE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0:28.807" v="2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E96CE58D-64E7-5BC6-F1B7-5F0C9C8D66AE}" dt="2024-05-28T07:30:28.807" v="28" actId="20577"/>
          <ac:spMkLst>
            <pc:docMk/>
            <pc:sldMk cId="1658091149" sldId="269"/>
            <ac:spMk id="8" creationId="{AD9315F7-DC36-4C61-8A3F-B59C2B88BDE2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31:11.527" v="30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E96CE58D-64E7-5BC6-F1B7-5F0C9C8D66AE}" dt="2024-05-28T07:31:11.527" v="30" actId="20577"/>
          <ac:spMkLst>
            <pc:docMk/>
            <pc:sldMk cId="1548489696" sldId="270"/>
            <ac:spMk id="4" creationId="{96C990AF-862E-4416-9EB8-C72A9ABAB935}"/>
          </ac:spMkLst>
        </pc:spChg>
      </pc:sldChg>
      <pc:sldChg chg="modSp">
        <pc:chgData name="Roman Gumzej" userId="S::roman.gumzej@um.si::39b5f2aa-645e-44ce-a9a1-d6838aa53dea" providerId="AD" clId="Web-{E96CE58D-64E7-5BC6-F1B7-5F0C9C8D66AE}" dt="2024-05-28T07:29:33.695" v="23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E96CE58D-64E7-5BC6-F1B7-5F0C9C8D66AE}" dt="2024-05-28T07:29:33.695" v="23" actId="20577"/>
          <ac:spMkLst>
            <pc:docMk/>
            <pc:sldMk cId="3754049331" sldId="271"/>
            <ac:spMk id="4" creationId="{7D7A5E0B-6CA4-4D64-85DE-763879353B26}"/>
          </ac:spMkLst>
        </pc:spChg>
      </pc:sldChg>
    </pc:docChg>
  </pc:docChgLst>
  <pc:docChgLst>
    <pc:chgData name="Roman Gumzej" userId="S::roman.gumzej@um.si::39b5f2aa-645e-44ce-a9a1-d6838aa53dea" providerId="AD" clId="Web-{CE65F49C-3606-51EB-E7DD-77D0B7DC7BE6}"/>
    <pc:docChg chg="modSld">
      <pc:chgData name="Roman Gumzej" userId="S::roman.gumzej@um.si::39b5f2aa-645e-44ce-a9a1-d6838aa53dea" providerId="AD" clId="Web-{CE65F49C-3606-51EB-E7DD-77D0B7DC7BE6}" dt="2024-10-03T06:56:42.746" v="112" actId="20577"/>
      <pc:docMkLst>
        <pc:docMk/>
      </pc:docMkLst>
      <pc:sldChg chg="modSp">
        <pc:chgData name="Roman Gumzej" userId="S::roman.gumzej@um.si::39b5f2aa-645e-44ce-a9a1-d6838aa53dea" providerId="AD" clId="Web-{CE65F49C-3606-51EB-E7DD-77D0B7DC7BE6}" dt="2024-10-03T06:43:08.580" v="12" actId="20577"/>
        <pc:sldMkLst>
          <pc:docMk/>
          <pc:sldMk cId="0" sldId="257"/>
        </pc:sldMkLst>
        <pc:spChg chg="mod">
          <ac:chgData name="Roman Gumzej" userId="S::roman.gumzej@um.si::39b5f2aa-645e-44ce-a9a1-d6838aa53dea" providerId="AD" clId="Web-{CE65F49C-3606-51EB-E7DD-77D0B7DC7BE6}" dt="2024-10-03T06:43:08.580" v="12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5:25.725" v="25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CE65F49C-3606-51EB-E7DD-77D0B7DC7BE6}" dt="2024-10-03T06:45:25.725" v="2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6:57.666" v="56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CE65F49C-3606-51EB-E7DD-77D0B7DC7BE6}" dt="2024-10-03T06:46:57.666" v="56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48:56.841" v="74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CE65F49C-3606-51EB-E7DD-77D0B7DC7BE6}" dt="2024-10-03T06:48:56.841" v="74" actId="20577"/>
          <ac:spMkLst>
            <pc:docMk/>
            <pc:sldMk cId="0" sldId="261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0:55.157" v="84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CE65F49C-3606-51EB-E7DD-77D0B7DC7BE6}" dt="2024-10-03T06:50:55.157" v="84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3:47.162" v="101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CE65F49C-3606-51EB-E7DD-77D0B7DC7BE6}" dt="2024-10-03T06:53:47.162" v="101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4:46.367" v="106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CE65F49C-3606-51EB-E7DD-77D0B7DC7BE6}" dt="2024-10-03T06:54:46.367" v="106" actId="20577"/>
          <ac:spMkLst>
            <pc:docMk/>
            <pc:sldMk cId="0" sldId="265"/>
            <ac:spMk id="12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6:42.746" v="11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CE65F49C-3606-51EB-E7DD-77D0B7DC7BE6}" dt="2024-10-03T06:56:42.746" v="11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CE65F49C-3606-51EB-E7DD-77D0B7DC7BE6}" dt="2024-10-03T06:52:33.676" v="91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CE65F49C-3606-51EB-E7DD-77D0B7DC7BE6}" dt="2024-10-03T06:52:33.676" v="91" actId="20577"/>
          <ac:spMkLst>
            <pc:docMk/>
            <pc:sldMk cId="1658091149" sldId="269"/>
            <ac:spMk id="113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CB9B4F94-3EEB-46D6-14FC-15FBAAFAA736}"/>
    <pc:docChg chg="addSld modSld">
      <pc:chgData name="Roman Gumzej" userId="S::roman.gumzej@um.si::39b5f2aa-645e-44ce-a9a1-d6838aa53dea" providerId="AD" clId="Web-{CB9B4F94-3EEB-46D6-14FC-15FBAAFAA736}" dt="2024-05-21T08:34:05.535" v="61" actId="20577"/>
      <pc:docMkLst>
        <pc:docMk/>
      </pc:docMkLst>
      <pc:sldChg chg="addSp delSp modSp add replId">
        <pc:chgData name="Roman Gumzej" userId="S::roman.gumzej@um.si::39b5f2aa-645e-44ce-a9a1-d6838aa53dea" providerId="AD" clId="Web-{CB9B4F94-3EEB-46D6-14FC-15FBAAFAA736}" dt="2024-05-21T08:32:37.236" v="48" actId="1076"/>
        <pc:sldMkLst>
          <pc:docMk/>
          <pc:sldMk cId="3377812436" sldId="268"/>
        </pc:sldMkLst>
        <pc:spChg chg="add mod">
          <ac:chgData name="Roman Gumzej" userId="S::roman.gumzej@um.si::39b5f2aa-645e-44ce-a9a1-d6838aa53dea" providerId="AD" clId="Web-{CB9B4F94-3EEB-46D6-14FC-15FBAAFAA736}" dt="2024-05-21T08:31:04.124" v="34" actId="20577"/>
          <ac:spMkLst>
            <pc:docMk/>
            <pc:sldMk cId="3377812436" sldId="268"/>
            <ac:spMk id="3" creationId="{06D7CADD-5BB0-3AD9-D2C3-162B432E7E87}"/>
          </ac:spMkLst>
        </pc:spChg>
        <pc:spChg chg="add mod">
          <ac:chgData name="Roman Gumzej" userId="S::roman.gumzej@um.si::39b5f2aa-645e-44ce-a9a1-d6838aa53dea" providerId="AD" clId="Web-{CB9B4F94-3EEB-46D6-14FC-15FBAAFAA736}" dt="2024-05-21T08:31:23.062" v="38" actId="20577"/>
          <ac:spMkLst>
            <pc:docMk/>
            <pc:sldMk cId="3377812436" sldId="268"/>
            <ac:spMk id="4" creationId="{4018CFD5-F994-296A-BEC3-6BD49ABDF9F8}"/>
          </ac:spMkLst>
        </pc:spChg>
        <pc:spChg chg="add mod">
          <ac:chgData name="Roman Gumzej" userId="S::roman.gumzej@um.si::39b5f2aa-645e-44ce-a9a1-d6838aa53dea" providerId="AD" clId="Web-{CB9B4F94-3EEB-46D6-14FC-15FBAAFAA736}" dt="2024-05-21T08:32:37.236" v="48" actId="1076"/>
          <ac:spMkLst>
            <pc:docMk/>
            <pc:sldMk cId="3377812436" sldId="268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CB9B4F94-3EEB-46D6-14FC-15FBAAFAA736}" dt="2024-05-21T08:14:13.504" v="9" actId="20577"/>
          <ac:spMkLst>
            <pc:docMk/>
            <pc:sldMk cId="3377812436" sldId="268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17:29.290" v="15"/>
          <ac:spMkLst>
            <pc:docMk/>
            <pc:sldMk cId="3377812436" sldId="268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17:29.290" v="15"/>
          <ac:picMkLst>
            <pc:docMk/>
            <pc:sldMk cId="3377812436" sldId="268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3:41.941" v="58" actId="20577"/>
        <pc:sldMkLst>
          <pc:docMk/>
          <pc:sldMk cId="1658091149" sldId="269"/>
        </pc:sldMkLst>
        <pc:spChg chg="add mod">
          <ac:chgData name="Roman Gumzej" userId="S::roman.gumzej@um.si::39b5f2aa-645e-44ce-a9a1-d6838aa53dea" providerId="AD" clId="Web-{CB9B4F94-3EEB-46D6-14FC-15FBAAFAA736}" dt="2024-05-21T08:33:19.956" v="52" actId="20577"/>
          <ac:spMkLst>
            <pc:docMk/>
            <pc:sldMk cId="1658091149" sldId="269"/>
            <ac:spMk id="3" creationId="{07A77379-182D-B9AB-C7B6-939A67F49C4E}"/>
          </ac:spMkLst>
        </pc:spChg>
        <pc:spChg chg="add mod">
          <ac:chgData name="Roman Gumzej" userId="S::roman.gumzej@um.si::39b5f2aa-645e-44ce-a9a1-d6838aa53dea" providerId="AD" clId="Web-{CB9B4F94-3EEB-46D6-14FC-15FBAAFAA736}" dt="2024-05-21T08:33:41.941" v="58" actId="20577"/>
          <ac:spMkLst>
            <pc:docMk/>
            <pc:sldMk cId="1658091149" sldId="269"/>
            <ac:spMk id="4" creationId="{69B1C632-DEBB-FA11-B183-5E7C9EA663D6}"/>
          </ac:spMkLst>
        </pc:spChg>
        <pc:spChg chg="mod">
          <ac:chgData name="Roman Gumzej" userId="S::roman.gumzej@um.si::39b5f2aa-645e-44ce-a9a1-d6838aa53dea" providerId="AD" clId="Web-{CB9B4F94-3EEB-46D6-14FC-15FBAAFAA736}" dt="2024-05-21T08:14:45.770" v="14" actId="20577"/>
          <ac:spMkLst>
            <pc:docMk/>
            <pc:sldMk cId="1658091149" sldId="269"/>
            <ac:spMk id="113" creationId="{00000000-0000-0000-0000-000000000000}"/>
          </ac:spMkLst>
        </pc:spChg>
        <pc:spChg chg="del">
          <ac:chgData name="Roman Gumzej" userId="S::roman.gumzej@um.si::39b5f2aa-645e-44ce-a9a1-d6838aa53dea" providerId="AD" clId="Web-{CB9B4F94-3EEB-46D6-14FC-15FBAAFAA736}" dt="2024-05-21T08:23:56.363" v="16"/>
          <ac:spMkLst>
            <pc:docMk/>
            <pc:sldMk cId="1658091149" sldId="269"/>
            <ac:spMk id="114" creationId="{00000000-0000-0000-0000-000000000000}"/>
          </ac:spMkLst>
        </pc:spChg>
        <pc:picChg chg="add mod ord">
          <ac:chgData name="Roman Gumzej" userId="S::roman.gumzej@um.si::39b5f2aa-645e-44ce-a9a1-d6838aa53dea" providerId="AD" clId="Web-{CB9B4F94-3EEB-46D6-14FC-15FBAAFAA736}" dt="2024-05-21T08:24:03.347" v="17" actId="1076"/>
          <ac:picMkLst>
            <pc:docMk/>
            <pc:sldMk cId="1658091149" sldId="269"/>
            <ac:picMk id="2" creationId="{26F07E9C-F5A4-602F-6B06-25F9B8BCA438}"/>
          </ac:picMkLst>
        </pc:picChg>
      </pc:sldChg>
      <pc:sldChg chg="addSp delSp modSp add replId">
        <pc:chgData name="Roman Gumzej" userId="S::roman.gumzej@um.si::39b5f2aa-645e-44ce-a9a1-d6838aa53dea" providerId="AD" clId="Web-{CB9B4F94-3EEB-46D6-14FC-15FBAAFAA736}" dt="2024-05-21T08:34:05.535" v="61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CB9B4F94-3EEB-46D6-14FC-15FBAAFAA736}" dt="2024-05-21T08:34:05.535" v="61" actId="20577"/>
          <ac:spMkLst>
            <pc:docMk/>
            <pc:sldMk cId="1548489696" sldId="270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CB9B4F94-3EEB-46D6-14FC-15FBAAFAA736}" dt="2024-05-21T08:26:45.945" v="22"/>
          <ac:spMkLst>
            <pc:docMk/>
            <pc:sldMk cId="1548489696" sldId="270"/>
            <ac:spMk id="120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CB9B4F94-3EEB-46D6-14FC-15FBAAFAA736}" dt="2024-05-21T08:27:48.447" v="24"/>
          <ac:picMkLst>
            <pc:docMk/>
            <pc:sldMk cId="1548489696" sldId="270"/>
            <ac:picMk id="2" creationId="{F6273D77-ABB4-5D4D-0663-53DC19D4D653}"/>
          </ac:picMkLst>
        </pc:picChg>
        <pc:picChg chg="add mod">
          <ac:chgData name="Roman Gumzej" userId="S::roman.gumzej@um.si::39b5f2aa-645e-44ce-a9a1-d6838aa53dea" providerId="AD" clId="Web-{CB9B4F94-3EEB-46D6-14FC-15FBAAFAA736}" dt="2024-05-21T08:28:14.791" v="28" actId="14100"/>
          <ac:picMkLst>
            <pc:docMk/>
            <pc:sldMk cId="1548489696" sldId="270"/>
            <ac:picMk id="3" creationId="{522332AD-018F-1B3C-8BED-44DA97F10532}"/>
          </ac:picMkLst>
        </pc:picChg>
      </pc:sldChg>
    </pc:docChg>
  </pc:docChgLst>
  <pc:docChgLst>
    <pc:chgData name="Roman Gumzej" userId="S::roman.gumzej@um.si::39b5f2aa-645e-44ce-a9a1-d6838aa53dea" providerId="AD" clId="Web-{93C17E71-E3E3-B712-77AD-AF6BE7F29589}"/>
    <pc:docChg chg="addSld modSld sldOrd">
      <pc:chgData name="Roman Gumzej" userId="S::roman.gumzej@um.si::39b5f2aa-645e-44ce-a9a1-d6838aa53dea" providerId="AD" clId="Web-{93C17E71-E3E3-B712-77AD-AF6BE7F29589}" dt="2024-05-21T09:22:01.820" v="79" actId="20577"/>
      <pc:docMkLst>
        <pc:docMk/>
      </pc:docMkLst>
      <pc:sldChg chg="modSp">
        <pc:chgData name="Roman Gumzej" userId="S::roman.gumzej@um.si::39b5f2aa-645e-44ce-a9a1-d6838aa53dea" providerId="AD" clId="Web-{93C17E71-E3E3-B712-77AD-AF6BE7F29589}" dt="2024-05-21T09:21:31.663" v="76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93C17E71-E3E3-B712-77AD-AF6BE7F29589}" dt="2024-05-21T09:21:31.663" v="76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93C17E71-E3E3-B712-77AD-AF6BE7F29589}" dt="2024-05-21T09:19:32.425" v="64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93C17E71-E3E3-B712-77AD-AF6BE7F29589}" dt="2024-05-21T09:19:32.425" v="64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 ord">
        <pc:chgData name="Roman Gumzej" userId="S::roman.gumzej@um.si::39b5f2aa-645e-44ce-a9a1-d6838aa53dea" providerId="AD" clId="Web-{93C17E71-E3E3-B712-77AD-AF6BE7F29589}" dt="2024-05-21T09:21:15.069" v="72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93C17E71-E3E3-B712-77AD-AF6BE7F29589}" dt="2024-05-21T09:21:15.069" v="72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93C17E71-E3E3-B712-77AD-AF6BE7F29589}" dt="2024-05-21T09:22:01.820" v="79" actId="20577"/>
        <pc:sldMkLst>
          <pc:docMk/>
          <pc:sldMk cId="3754049331" sldId="271"/>
        </pc:sldMkLst>
        <pc:spChg chg="del">
          <ac:chgData name="Roman Gumzej" userId="S::roman.gumzej@um.si::39b5f2aa-645e-44ce-a9a1-d6838aa53dea" providerId="AD" clId="Web-{93C17E71-E3E3-B712-77AD-AF6BE7F29589}" dt="2024-05-21T09:15:39.732" v="28"/>
          <ac:spMkLst>
            <pc:docMk/>
            <pc:sldMk cId="3754049331" sldId="271"/>
            <ac:spMk id="3" creationId="{06D7CADD-5BB0-3AD9-D2C3-162B432E7E87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7"/>
          <ac:spMkLst>
            <pc:docMk/>
            <pc:sldMk cId="3754049331" sldId="271"/>
            <ac:spMk id="4" creationId="{4018CFD5-F994-296A-BEC3-6BD49ABDF9F8}"/>
          </ac:spMkLst>
        </pc:spChg>
        <pc:spChg chg="del">
          <ac:chgData name="Roman Gumzej" userId="S::roman.gumzej@um.si::39b5f2aa-645e-44ce-a9a1-d6838aa53dea" providerId="AD" clId="Web-{93C17E71-E3E3-B712-77AD-AF6BE7F29589}" dt="2024-05-21T09:15:39.732" v="26"/>
          <ac:spMkLst>
            <pc:docMk/>
            <pc:sldMk cId="3754049331" sldId="271"/>
            <ac:spMk id="5" creationId="{47357BEA-9870-B0BB-9E27-3B7B37B77095}"/>
          </ac:spMkLst>
        </pc:spChg>
        <pc:spChg chg="mod">
          <ac:chgData name="Roman Gumzej" userId="S::roman.gumzej@um.si::39b5f2aa-645e-44ce-a9a1-d6838aa53dea" providerId="AD" clId="Web-{93C17E71-E3E3-B712-77AD-AF6BE7F29589}" dt="2024-05-21T09:22:01.820" v="79" actId="20577"/>
          <ac:spMkLst>
            <pc:docMk/>
            <pc:sldMk cId="3754049331" sldId="271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93C17E71-E3E3-B712-77AD-AF6BE7F29589}" dt="2024-05-21T09:15:34.607" v="25"/>
          <ac:picMkLst>
            <pc:docMk/>
            <pc:sldMk cId="3754049331" sldId="271"/>
            <ac:picMk id="2" creationId="{B1633813-6038-8610-E157-FF7C55D648C8}"/>
          </ac:picMkLst>
        </pc:picChg>
        <pc:picChg chg="add mod">
          <ac:chgData name="Roman Gumzej" userId="S::roman.gumzej@um.si::39b5f2aa-645e-44ce-a9a1-d6838aa53dea" providerId="AD" clId="Web-{93C17E71-E3E3-B712-77AD-AF6BE7F29589}" dt="2024-05-21T09:15:50.186" v="29"/>
          <ac:picMkLst>
            <pc:docMk/>
            <pc:sldMk cId="3754049331" sldId="271"/>
            <ac:picMk id="6" creationId="{1D464DF2-19FD-830B-4E57-47A6E45F9D38}"/>
          </ac:picMkLst>
        </pc:picChg>
      </pc:sldChg>
    </pc:docChg>
  </pc:docChgLst>
  <pc:docChgLst>
    <pc:chgData name="Roman Gumzej" userId="S::roman.gumzej@um.si::39b5f2aa-645e-44ce-a9a1-d6838aa53dea" providerId="AD" clId="Web-{464BEA04-5DB0-CF61-20DE-18E08263C331}"/>
    <pc:docChg chg="addSld modSld">
      <pc:chgData name="Roman Gumzej" userId="S::roman.gumzej@um.si::39b5f2aa-645e-44ce-a9a1-d6838aa53dea" providerId="AD" clId="Web-{464BEA04-5DB0-CF61-20DE-18E08263C331}" dt="2024-05-28T04:50:29.728" v="12" actId="20577"/>
      <pc:docMkLst>
        <pc:docMk/>
      </pc:docMkLst>
      <pc:sldChg chg="modSp add replId">
        <pc:chgData name="Roman Gumzej" userId="S::roman.gumzej@um.si::39b5f2aa-645e-44ce-a9a1-d6838aa53dea" providerId="AD" clId="Web-{464BEA04-5DB0-CF61-20DE-18E08263C331}" dt="2024-05-28T04:50:29.728" v="12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464BEA04-5DB0-CF61-20DE-18E08263C331}" dt="2024-05-28T04:48:33.352" v="1" actId="20577"/>
          <ac:spMkLst>
            <pc:docMk/>
            <pc:sldMk cId="1537020485" sldId="272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64BEA04-5DB0-CF61-20DE-18E08263C331}" dt="2024-05-28T04:50:29.728" v="12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AB386563-B2EE-7A61-FC54-58346D68CDF0}"/>
    <pc:docChg chg="modSld">
      <pc:chgData name="Roman Gumzej" userId="S::roman.gumzej@um.si::39b5f2aa-645e-44ce-a9a1-d6838aa53dea" providerId="AD" clId="Web-{AB386563-B2EE-7A61-FC54-58346D68CDF0}" dt="2024-05-28T05:12:31.042" v="48" actId="20577"/>
      <pc:docMkLst>
        <pc:docMk/>
      </pc:docMkLst>
      <pc:sldChg chg="addSp modSp">
        <pc:chgData name="Roman Gumzej" userId="S::roman.gumzej@um.si::39b5f2aa-645e-44ce-a9a1-d6838aa53dea" providerId="AD" clId="Web-{AB386563-B2EE-7A61-FC54-58346D68CDF0}" dt="2024-05-28T05:11:10.836" v="39" actId="20577"/>
        <pc:sldMkLst>
          <pc:docMk/>
          <pc:sldMk cId="0" sldId="259"/>
        </pc:sldMkLst>
        <pc:spChg chg="add mod">
          <ac:chgData name="Roman Gumzej" userId="S::roman.gumzej@um.si::39b5f2aa-645e-44ce-a9a1-d6838aa53dea" providerId="AD" clId="Web-{AB386563-B2EE-7A61-FC54-58346D68CDF0}" dt="2024-05-28T05:11:10.836" v="39" actId="20577"/>
          <ac:spMkLst>
            <pc:docMk/>
            <pc:sldMk cId="0" sldId="259"/>
            <ac:spMk id="3" creationId="{30E46912-AE7E-2050-B6E1-0EDE76E6EC3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6:03.594" v="4" actId="20577"/>
        <pc:sldMkLst>
          <pc:docMk/>
          <pc:sldMk cId="0" sldId="260"/>
        </pc:sldMkLst>
        <pc:spChg chg="add mod">
          <ac:chgData name="Roman Gumzej" userId="S::roman.gumzej@um.si::39b5f2aa-645e-44ce-a9a1-d6838aa53dea" providerId="AD" clId="Web-{AB386563-B2EE-7A61-FC54-58346D68CDF0}" dt="2024-05-28T05:06:03.594" v="4" actId="20577"/>
          <ac:spMkLst>
            <pc:docMk/>
            <pc:sldMk cId="0" sldId="260"/>
            <ac:spMk id="3" creationId="{D3E7C94B-C99C-C874-315C-14A1F6491201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53.038" v="30" actId="20577"/>
        <pc:sldMkLst>
          <pc:docMk/>
          <pc:sldMk cId="0" sldId="262"/>
        </pc:sldMkLst>
        <pc:spChg chg="add mod">
          <ac:chgData name="Roman Gumzej" userId="S::roman.gumzej@um.si::39b5f2aa-645e-44ce-a9a1-d6838aa53dea" providerId="AD" clId="Web-{AB386563-B2EE-7A61-FC54-58346D68CDF0}" dt="2024-05-28T05:09:53.038" v="30" actId="20577"/>
          <ac:spMkLst>
            <pc:docMk/>
            <pc:sldMk cId="0" sldId="262"/>
            <ac:spMk id="3" creationId="{984FFE4D-5DE3-164B-3058-3EF5F5079209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12:01.181" v="45" actId="20577"/>
        <pc:sldMkLst>
          <pc:docMk/>
          <pc:sldMk cId="0" sldId="263"/>
        </pc:sldMkLst>
        <pc:spChg chg="add mod">
          <ac:chgData name="Roman Gumzej" userId="S::roman.gumzej@um.si::39b5f2aa-645e-44ce-a9a1-d6838aa53dea" providerId="AD" clId="Web-{AB386563-B2EE-7A61-FC54-58346D68CDF0}" dt="2024-05-28T05:12:01.181" v="45" actId="20577"/>
          <ac:spMkLst>
            <pc:docMk/>
            <pc:sldMk cId="0" sldId="263"/>
            <ac:spMk id="3" creationId="{FF6C31ED-121E-6F5B-2497-C008F949FAEB}"/>
          </ac:spMkLst>
        </pc:spChg>
      </pc:sldChg>
      <pc:sldChg chg="addSp modSp">
        <pc:chgData name="Roman Gumzej" userId="S::roman.gumzej@um.si::39b5f2aa-645e-44ce-a9a1-d6838aa53dea" providerId="AD" clId="Web-{AB386563-B2EE-7A61-FC54-58346D68CDF0}" dt="2024-05-28T05:09:18.381" v="21" actId="20577"/>
        <pc:sldMkLst>
          <pc:docMk/>
          <pc:sldMk cId="0" sldId="264"/>
        </pc:sldMkLst>
        <pc:spChg chg="add mod">
          <ac:chgData name="Roman Gumzej" userId="S::roman.gumzej@um.si::39b5f2aa-645e-44ce-a9a1-d6838aa53dea" providerId="AD" clId="Web-{AB386563-B2EE-7A61-FC54-58346D68CDF0}" dt="2024-05-28T05:09:18.381" v="21" actId="20577"/>
          <ac:spMkLst>
            <pc:docMk/>
            <pc:sldMk cId="0" sldId="264"/>
            <ac:spMk id="3" creationId="{39D7C3FE-2733-CDCD-5659-3605C38474F5}"/>
          </ac:spMkLst>
        </pc:spChg>
      </pc:sldChg>
      <pc:sldChg chg="modSp">
        <pc:chgData name="Roman Gumzej" userId="S::roman.gumzej@um.si::39b5f2aa-645e-44ce-a9a1-d6838aa53dea" providerId="AD" clId="Web-{AB386563-B2EE-7A61-FC54-58346D68CDF0}" dt="2024-05-28T05:12:31.042" v="48" actId="20577"/>
        <pc:sldMkLst>
          <pc:docMk/>
          <pc:sldMk cId="1537020485" sldId="272"/>
        </pc:sldMkLst>
        <pc:spChg chg="mod">
          <ac:chgData name="Roman Gumzej" userId="S::roman.gumzej@um.si::39b5f2aa-645e-44ce-a9a1-d6838aa53dea" providerId="AD" clId="Web-{AB386563-B2EE-7A61-FC54-58346D68CDF0}" dt="2024-05-28T05:12:31.042" v="48" actId="20577"/>
          <ac:spMkLst>
            <pc:docMk/>
            <pc:sldMk cId="1537020485" sldId="272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596B94A-8EE3-1C05-AD90-4BC71F30D5A0}"/>
    <pc:docChg chg="addSld modSld sldOrd">
      <pc:chgData name="Roman Gumzej" userId="S::roman.gumzej@um.si::39b5f2aa-645e-44ce-a9a1-d6838aa53dea" providerId="AD" clId="Web-{4596B94A-8EE3-1C05-AD90-4BC71F30D5A0}" dt="2024-10-03T05:01:50.805" v="358" actId="1076"/>
      <pc:docMkLst>
        <pc:docMk/>
      </pc:docMkLst>
      <pc:sldChg chg="addSp delSp modSp">
        <pc:chgData name="Roman Gumzej" userId="S::roman.gumzej@um.si::39b5f2aa-645e-44ce-a9a1-d6838aa53dea" providerId="AD" clId="Web-{4596B94A-8EE3-1C05-AD90-4BC71F30D5A0}" dt="2024-10-03T04:44:24.492" v="95"/>
        <pc:sldMkLst>
          <pc:docMk/>
          <pc:sldMk cId="0" sldId="260"/>
        </pc:sldMkLst>
        <pc:spChg chg="mod">
          <ac:chgData name="Roman Gumzej" userId="S::roman.gumzej@um.si::39b5f2aa-645e-44ce-a9a1-d6838aa53dea" providerId="AD" clId="Web-{4596B94A-8EE3-1C05-AD90-4BC71F30D5A0}" dt="2024-10-03T04:40:20.389" v="14" actId="20577"/>
          <ac:spMkLst>
            <pc:docMk/>
            <pc:sldMk cId="0" sldId="260"/>
            <ac:spMk id="3" creationId="{D3E7C94B-C99C-C874-315C-14A1F64912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75" v="74" actId="1076"/>
          <ac:spMkLst>
            <pc:docMk/>
            <pc:sldMk cId="0" sldId="260"/>
            <ac:spMk id="6" creationId="{AE628655-6CF0-6C8B-6D71-960C7B211E48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490" v="75" actId="1076"/>
          <ac:spMkLst>
            <pc:docMk/>
            <pc:sldMk cId="0" sldId="260"/>
            <ac:spMk id="7" creationId="{AA30E31C-488B-8036-9EFA-C9ED036D15A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6" actId="1076"/>
          <ac:spMkLst>
            <pc:docMk/>
            <pc:sldMk cId="0" sldId="260"/>
            <ac:spMk id="8" creationId="{AA9F79B2-F1F4-A0CC-2430-4CC9A6B7D497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06" v="77" actId="1076"/>
          <ac:spMkLst>
            <pc:docMk/>
            <pc:sldMk cId="0" sldId="260"/>
            <ac:spMk id="9" creationId="{172AB2AA-D5C9-9C28-D82C-3D1FAD096A8F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537" v="79" actId="1076"/>
          <ac:spMkLst>
            <pc:docMk/>
            <pc:sldMk cId="0" sldId="260"/>
            <ac:spMk id="11" creationId="{36BF23B5-1DF1-D5DF-13EE-594FBB8EA21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47" v="82" actId="1076"/>
          <ac:spMkLst>
            <pc:docMk/>
            <pc:sldMk cId="0" sldId="260"/>
            <ac:spMk id="14" creationId="{492058A4-2CED-90D5-0B2B-1F7A63B712B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3" actId="1076"/>
          <ac:spMkLst>
            <pc:docMk/>
            <pc:sldMk cId="0" sldId="260"/>
            <ac:spMk id="15" creationId="{D1943B8A-D084-A386-71CB-156F28504786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62" v="84" actId="1076"/>
          <ac:spMkLst>
            <pc:docMk/>
            <pc:sldMk cId="0" sldId="260"/>
            <ac:spMk id="16" creationId="{04D8AA92-1258-F7DC-4E8B-21C657747BF0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78" v="85" actId="1076"/>
          <ac:spMkLst>
            <pc:docMk/>
            <pc:sldMk cId="0" sldId="260"/>
            <ac:spMk id="17" creationId="{BA4BE790-55D8-E0B8-6984-912801025A01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693" v="86" actId="1076"/>
          <ac:spMkLst>
            <pc:docMk/>
            <pc:sldMk cId="0" sldId="260"/>
            <ac:spMk id="18" creationId="{0E4867E1-E769-2CF7-1174-8A763E3B19B6}"/>
          </ac:spMkLst>
        </pc:spChg>
        <pc:spChg chg="add del mod">
          <ac:chgData name="Roman Gumzej" userId="S::roman.gumzej@um.si::39b5f2aa-645e-44ce-a9a1-d6838aa53dea" providerId="AD" clId="Web-{4596B94A-8EE3-1C05-AD90-4BC71F30D5A0}" dt="2024-10-03T04:44:24.492" v="95"/>
          <ac:spMkLst>
            <pc:docMk/>
            <pc:sldMk cId="0" sldId="260"/>
            <ac:spMk id="20" creationId="{23FA9B3B-CE62-408E-1AD2-91A4161AED4B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09" v="89" actId="1076"/>
          <ac:spMkLst>
            <pc:docMk/>
            <pc:sldMk cId="0" sldId="260"/>
            <ac:spMk id="21" creationId="{BA397362-D04A-782A-99B9-71CA7781B982}"/>
          </ac:spMkLst>
        </pc:spChg>
        <pc:spChg chg="add mod">
          <ac:chgData name="Roman Gumzej" userId="S::roman.gumzej@um.si::39b5f2aa-645e-44ce-a9a1-d6838aa53dea" providerId="AD" clId="Web-{4596B94A-8EE3-1C05-AD90-4BC71F30D5A0}" dt="2024-10-03T04:43:49.725" v="90" actId="1076"/>
          <ac:spMkLst>
            <pc:docMk/>
            <pc:sldMk cId="0" sldId="260"/>
            <ac:spMk id="22" creationId="{16F5D278-3426-4F9A-A7D6-3EE9DA479532}"/>
          </ac:spMkLst>
        </pc:spChg>
        <pc:spChg chg="mod">
          <ac:chgData name="Roman Gumzej" userId="S::roman.gumzej@um.si::39b5f2aa-645e-44ce-a9a1-d6838aa53dea" providerId="AD" clId="Web-{4596B94A-8EE3-1C05-AD90-4BC71F30D5A0}" dt="2024-10-03T04:44:21.632" v="94" actId="20577"/>
          <ac:spMkLst>
            <pc:docMk/>
            <pc:sldMk cId="0" sldId="260"/>
            <ac:spMk id="107" creationId="{00000000-0000-0000-0000-000000000000}"/>
          </ac:spMkLst>
        </pc:spChg>
        <pc:grpChg chg="add mod">
          <ac:chgData name="Roman Gumzej" userId="S::roman.gumzej@um.si::39b5f2aa-645e-44ce-a9a1-d6838aa53dea" providerId="AD" clId="Web-{4596B94A-8EE3-1C05-AD90-4BC71F30D5A0}" dt="2024-10-03T04:43:49.475" v="73" actId="1076"/>
          <ac:grpSpMkLst>
            <pc:docMk/>
            <pc:sldMk cId="0" sldId="260"/>
            <ac:grpSpMk id="5" creationId="{247720C4-7FA7-C8C2-EF03-2F47814E91D7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568" v="80" actId="1076"/>
          <ac:grpSpMkLst>
            <pc:docMk/>
            <pc:sldMk cId="0" sldId="260"/>
            <ac:grpSpMk id="12" creationId="{11D85B85-0EC6-426D-4D5B-A60FD17EA596}"/>
          </ac:grpSpMkLst>
        </pc:grpChg>
        <pc:grpChg chg="add mod">
          <ac:chgData name="Roman Gumzej" userId="S::roman.gumzej@um.si::39b5f2aa-645e-44ce-a9a1-d6838aa53dea" providerId="AD" clId="Web-{4596B94A-8EE3-1C05-AD90-4BC71F30D5A0}" dt="2024-10-03T04:43:49.631" v="81" actId="1076"/>
          <ac:grpSpMkLst>
            <pc:docMk/>
            <pc:sldMk cId="0" sldId="260"/>
            <ac:grpSpMk id="13" creationId="{9EB57929-9272-12DA-679C-C1518AFAEB35}"/>
          </ac:grpSpMkLst>
        </pc:grpChg>
        <pc:graphicFrameChg chg="del">
          <ac:chgData name="Roman Gumzej" userId="S::roman.gumzej@um.si::39b5f2aa-645e-44ce-a9a1-d6838aa53dea" providerId="AD" clId="Web-{4596B94A-8EE3-1C05-AD90-4BC71F30D5A0}" dt="2024-10-03T04:40:16.638" v="13"/>
          <ac:graphicFrameMkLst>
            <pc:docMk/>
            <pc:sldMk cId="0" sldId="260"/>
            <ac:graphicFrameMk id="109" creationId="{00000000-0000-0000-0000-000000000000}"/>
          </ac:graphicFrameMkLst>
        </pc:graphicFrameChg>
        <pc:picChg chg="add mod">
          <ac:chgData name="Roman Gumzej" userId="S::roman.gumzej@um.si::39b5f2aa-645e-44ce-a9a1-d6838aa53dea" providerId="AD" clId="Web-{4596B94A-8EE3-1C05-AD90-4BC71F30D5A0}" dt="2024-10-03T04:43:49.428" v="71" actId="1076"/>
          <ac:picMkLst>
            <pc:docMk/>
            <pc:sldMk cId="0" sldId="260"/>
            <ac:picMk id="2" creationId="{EF851E96-509F-F3A0-3AB3-6945F97611C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428" v="72" actId="1076"/>
          <ac:picMkLst>
            <pc:docMk/>
            <pc:sldMk cId="0" sldId="260"/>
            <ac:picMk id="4" creationId="{6E68D99D-C81D-C88C-7E13-AD95F2BA1A00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521" v="78" actId="1076"/>
          <ac:picMkLst>
            <pc:docMk/>
            <pc:sldMk cId="0" sldId="260"/>
            <ac:picMk id="10" creationId="{6BC3D828-F1C4-8ADF-A773-494E11A1E47B}"/>
          </ac:picMkLst>
        </pc:picChg>
        <pc:picChg chg="add mod">
          <ac:chgData name="Roman Gumzej" userId="S::roman.gumzej@um.si::39b5f2aa-645e-44ce-a9a1-d6838aa53dea" providerId="AD" clId="Web-{4596B94A-8EE3-1C05-AD90-4BC71F30D5A0}" dt="2024-10-03T04:43:49.693" v="87" actId="1076"/>
          <ac:picMkLst>
            <pc:docMk/>
            <pc:sldMk cId="0" sldId="260"/>
            <ac:picMk id="19" creationId="{B88DD8D1-E2B0-4304-D27C-789C438C930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3" creationId="{7FBB7672-7B7A-D346-2429-F9E50077CBE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4" creationId="{E12DD69F-A696-16A2-7804-6A81218519F1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5" creationId="{4343D3EA-1BC5-F542-27D6-4F6E0BCB12CE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6" creationId="{0499501A-A01F-904E-3D88-40E7FE3B17DD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7" creationId="{573EE238-892B-FD45-F08B-17441E035548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8" creationId="{047E81A5-EB0F-4964-9195-7480D1B0DEEB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29" creationId="{322E96DC-AFF2-26EA-A8C0-6170EB9E9B82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0" creationId="{F38EEAF8-4964-5484-BAE6-53EF978B1624}"/>
          </ac:picMkLst>
        </pc:picChg>
        <pc:picChg chg="add">
          <ac:chgData name="Roman Gumzej" userId="S::roman.gumzej@um.si::39b5f2aa-645e-44ce-a9a1-d6838aa53dea" providerId="AD" clId="Web-{4596B94A-8EE3-1C05-AD90-4BC71F30D5A0}" dt="2024-10-03T04:43:29.130" v="50"/>
          <ac:picMkLst>
            <pc:docMk/>
            <pc:sldMk cId="0" sldId="260"/>
            <ac:picMk id="31" creationId="{5E7315B7-D7F1-E6A5-8E3C-94DB7AC44720}"/>
          </ac:picMkLst>
        </pc:picChg>
      </pc:sldChg>
      <pc:sldChg chg="modSp">
        <pc:chgData name="Roman Gumzej" userId="S::roman.gumzej@um.si::39b5f2aa-645e-44ce-a9a1-d6838aa53dea" providerId="AD" clId="Web-{4596B94A-8EE3-1C05-AD90-4BC71F30D5A0}" dt="2024-10-03T04:39:22.199" v="11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4596B94A-8EE3-1C05-AD90-4BC71F30D5A0}" dt="2024-10-03T04:39:22.199" v="11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8:03.827" v="334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596B94A-8EE3-1C05-AD90-4BC71F30D5A0}" dt="2024-10-03T04:53:31.020" v="187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S::roman.gumzej@um.si::39b5f2aa-645e-44ce-a9a1-d6838aa53dea" providerId="AD" clId="Web-{4596B94A-8EE3-1C05-AD90-4BC71F30D5A0}" dt="2024-10-03T04:58:03.827" v="334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5:00.023" v="207" actId="20577"/>
        <pc:sldMkLst>
          <pc:docMk/>
          <pc:sldMk cId="0" sldId="265"/>
        </pc:sldMkLst>
        <pc:spChg chg="mod">
          <ac:chgData name="Roman Gumzej" userId="S::roman.gumzej@um.si::39b5f2aa-645e-44ce-a9a1-d6838aa53dea" providerId="AD" clId="Web-{4596B94A-8EE3-1C05-AD90-4BC71F30D5A0}" dt="2024-10-03T04:55:00.023" v="207" actId="20577"/>
          <ac:spMkLst>
            <pc:docMk/>
            <pc:sldMk cId="0" sldId="265"/>
            <ac:spMk id="12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1:53.319" v="162" actId="20577"/>
        <pc:sldMkLst>
          <pc:docMk/>
          <pc:sldMk cId="3377812436" sldId="268"/>
        </pc:sldMkLst>
        <pc:spChg chg="mod">
          <ac:chgData name="Roman Gumzej" userId="S::roman.gumzej@um.si::39b5f2aa-645e-44ce-a9a1-d6838aa53dea" providerId="AD" clId="Web-{4596B94A-8EE3-1C05-AD90-4BC71F30D5A0}" dt="2024-10-03T04:51:53.319" v="162" actId="20577"/>
          <ac:spMkLst>
            <pc:docMk/>
            <pc:sldMk cId="3377812436" sldId="268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0.392" v="348" actId="20577"/>
        <pc:sldMkLst>
          <pc:docMk/>
          <pc:sldMk cId="1658091149" sldId="269"/>
        </pc:sldMkLst>
        <pc:spChg chg="mod">
          <ac:chgData name="Roman Gumzej" userId="S::roman.gumzej@um.si::39b5f2aa-645e-44ce-a9a1-d6838aa53dea" providerId="AD" clId="Web-{4596B94A-8EE3-1C05-AD90-4BC71F30D5A0}" dt="2024-10-03T04:59:10.392" v="348" actId="20577"/>
          <ac:spMkLst>
            <pc:docMk/>
            <pc:sldMk cId="1658091149" sldId="269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9:18.283" v="349" actId="20577"/>
        <pc:sldMkLst>
          <pc:docMk/>
          <pc:sldMk cId="1548489696" sldId="270"/>
        </pc:sldMkLst>
        <pc:spChg chg="mod">
          <ac:chgData name="Roman Gumzej" userId="S::roman.gumzej@um.si::39b5f2aa-645e-44ce-a9a1-d6838aa53dea" providerId="AD" clId="Web-{4596B94A-8EE3-1C05-AD90-4BC71F30D5A0}" dt="2024-10-03T04:59:18.283" v="349" actId="20577"/>
          <ac:spMkLst>
            <pc:docMk/>
            <pc:sldMk cId="1548489696" sldId="270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596B94A-8EE3-1C05-AD90-4BC71F30D5A0}" dt="2024-10-03T04:52:07.054" v="169" actId="20577"/>
        <pc:sldMkLst>
          <pc:docMk/>
          <pc:sldMk cId="3754049331" sldId="271"/>
        </pc:sldMkLst>
        <pc:spChg chg="mod">
          <ac:chgData name="Roman Gumzej" userId="S::roman.gumzej@um.si::39b5f2aa-645e-44ce-a9a1-d6838aa53dea" providerId="AD" clId="Web-{4596B94A-8EE3-1C05-AD90-4BC71F30D5A0}" dt="2024-10-03T04:52:07.054" v="169" actId="20577"/>
          <ac:spMkLst>
            <pc:docMk/>
            <pc:sldMk cId="3754049331" sldId="271"/>
            <ac:spMk id="113" creationId="{00000000-0000-0000-0000-000000000000}"/>
          </ac:spMkLst>
        </pc:spChg>
      </pc:sldChg>
      <pc:sldChg chg="add replId">
        <pc:chgData name="Roman Gumzej" userId="S::roman.gumzej@um.si::39b5f2aa-645e-44ce-a9a1-d6838aa53dea" providerId="AD" clId="Web-{4596B94A-8EE3-1C05-AD90-4BC71F30D5A0}" dt="2024-10-03T04:39:50.325" v="12"/>
        <pc:sldMkLst>
          <pc:docMk/>
          <pc:sldMk cId="2595319414" sldId="273"/>
        </pc:sldMkLst>
      </pc:sldChg>
      <pc:sldChg chg="addSp delSp modSp add ord replId">
        <pc:chgData name="Roman Gumzej" userId="S::roman.gumzej@um.si::39b5f2aa-645e-44ce-a9a1-d6838aa53dea" providerId="AD" clId="Web-{4596B94A-8EE3-1C05-AD90-4BC71F30D5A0}" dt="2024-10-03T04:51:38.381" v="159" actId="20577"/>
        <pc:sldMkLst>
          <pc:docMk/>
          <pc:sldMk cId="1868591321" sldId="274"/>
        </pc:sldMkLst>
        <pc:spChg chg="mod">
          <ac:chgData name="Roman Gumzej" userId="S::roman.gumzej@um.si::39b5f2aa-645e-44ce-a9a1-d6838aa53dea" providerId="AD" clId="Web-{4596B94A-8EE3-1C05-AD90-4BC71F30D5A0}" dt="2024-10-03T04:49:22.597" v="127" actId="1076"/>
          <ac:spMkLst>
            <pc:docMk/>
            <pc:sldMk cId="1868591321" sldId="274"/>
            <ac:spMk id="3" creationId="{06D7CADD-5BB0-3AD9-D2C3-162B432E7E87}"/>
          </ac:spMkLst>
        </pc:spChg>
        <pc:spChg chg="mod">
          <ac:chgData name="Roman Gumzej" userId="S::roman.gumzej@um.si::39b5f2aa-645e-44ce-a9a1-d6838aa53dea" providerId="AD" clId="Web-{4596B94A-8EE3-1C05-AD90-4BC71F30D5A0}" dt="2024-10-03T04:49:24.331" v="128" actId="1076"/>
          <ac:spMkLst>
            <pc:docMk/>
            <pc:sldMk cId="1868591321" sldId="274"/>
            <ac:spMk id="4" creationId="{4018CFD5-F994-296A-BEC3-6BD49ABDF9F8}"/>
          </ac:spMkLst>
        </pc:spChg>
        <pc:spChg chg="del mod">
          <ac:chgData name="Roman Gumzej" userId="S::roman.gumzej@um.si::39b5f2aa-645e-44ce-a9a1-d6838aa53dea" providerId="AD" clId="Web-{4596B94A-8EE3-1C05-AD90-4BC71F30D5A0}" dt="2024-10-03T04:49:14.706" v="126"/>
          <ac:spMkLst>
            <pc:docMk/>
            <pc:sldMk cId="1868591321" sldId="274"/>
            <ac:spMk id="5" creationId="{47357BEA-9870-B0BB-9E27-3B7B37B77095}"/>
          </ac:spMkLst>
        </pc:spChg>
        <pc:spChg chg="add mod">
          <ac:chgData name="Roman Gumzej" userId="S::roman.gumzej@um.si::39b5f2aa-645e-44ce-a9a1-d6838aa53dea" providerId="AD" clId="Web-{4596B94A-8EE3-1C05-AD90-4BC71F30D5A0}" dt="2024-10-03T04:49:40.410" v="133" actId="20577"/>
          <ac:spMkLst>
            <pc:docMk/>
            <pc:sldMk cId="1868591321" sldId="274"/>
            <ac:spMk id="6" creationId="{29C2D852-2617-7FD5-8329-21B096C25CFC}"/>
          </ac:spMkLst>
        </pc:spChg>
        <pc:spChg chg="mod">
          <ac:chgData name="Roman Gumzej" userId="S::roman.gumzej@um.si::39b5f2aa-645e-44ce-a9a1-d6838aa53dea" providerId="AD" clId="Web-{4596B94A-8EE3-1C05-AD90-4BC71F30D5A0}" dt="2024-10-03T04:50:16.645" v="144" actId="20577"/>
          <ac:spMkLst>
            <pc:docMk/>
            <pc:sldMk cId="1868591321" sldId="274"/>
            <ac:spMk id="7" creationId="{7BB6BF71-5E60-4864-8295-F6F50E2E68BE}"/>
          </ac:spMkLst>
        </pc:spChg>
        <pc:spChg chg="mod">
          <ac:chgData name="Roman Gumzej" userId="S::roman.gumzej@um.si::39b5f2aa-645e-44ce-a9a1-d6838aa53dea" providerId="AD" clId="Web-{4596B94A-8EE3-1C05-AD90-4BC71F30D5A0}" dt="2024-10-03T04:51:38.381" v="159" actId="20577"/>
          <ac:spMkLst>
            <pc:docMk/>
            <pc:sldMk cId="1868591321" sldId="274"/>
            <ac:spMk id="113" creationId="{00000000-0000-0000-0000-000000000000}"/>
          </ac:spMkLst>
        </pc:spChg>
        <pc:picChg chg="del">
          <ac:chgData name="Roman Gumzej" userId="S::roman.gumzej@um.si::39b5f2aa-645e-44ce-a9a1-d6838aa53dea" providerId="AD" clId="Web-{4596B94A-8EE3-1C05-AD90-4BC71F30D5A0}" dt="2024-10-03T04:47:03.013" v="108"/>
          <ac:picMkLst>
            <pc:docMk/>
            <pc:sldMk cId="1868591321" sldId="274"/>
            <ac:picMk id="2" creationId="{B1633813-6038-8610-E157-FF7C55D648C8}"/>
          </ac:picMkLst>
        </pc:picChg>
      </pc:sldChg>
      <pc:sldChg chg="addSp delSp modSp add replId">
        <pc:chgData name="Roman Gumzej" userId="S::roman.gumzej@um.si::39b5f2aa-645e-44ce-a9a1-d6838aa53dea" providerId="AD" clId="Web-{4596B94A-8EE3-1C05-AD90-4BC71F30D5A0}" dt="2024-10-03T05:01:50.805" v="358" actId="1076"/>
        <pc:sldMkLst>
          <pc:docMk/>
          <pc:sldMk cId="2029963007" sldId="275"/>
        </pc:sldMkLst>
        <pc:spChg chg="add mod">
          <ac:chgData name="Roman Gumzej" userId="S::roman.gumzej@um.si::39b5f2aa-645e-44ce-a9a1-d6838aa53dea" providerId="AD" clId="Web-{4596B94A-8EE3-1C05-AD90-4BC71F30D5A0}" dt="2024-10-03T05:01:50.805" v="357" actId="1076"/>
          <ac:spMkLst>
            <pc:docMk/>
            <pc:sldMk cId="2029963007" sldId="275"/>
            <ac:spMk id="2" creationId="{CD89A4DF-943F-4591-E1A4-9090A8C01177}"/>
          </ac:spMkLst>
        </pc:spChg>
        <pc:spChg chg="add mod">
          <ac:chgData name="Roman Gumzej" userId="S::roman.gumzej@um.si::39b5f2aa-645e-44ce-a9a1-d6838aa53dea" providerId="AD" clId="Web-{4596B94A-8EE3-1C05-AD90-4BC71F30D5A0}" dt="2024-10-03T05:01:50.805" v="358" actId="1076"/>
          <ac:spMkLst>
            <pc:docMk/>
            <pc:sldMk cId="2029963007" sldId="275"/>
            <ac:spMk id="3" creationId="{B0743C09-A847-C9FF-33C0-D54E14B46533}"/>
          </ac:spMkLst>
        </pc:spChg>
        <pc:spChg chg="mod">
          <ac:chgData name="Roman Gumzej" userId="S::roman.gumzej@um.si::39b5f2aa-645e-44ce-a9a1-d6838aa53dea" providerId="AD" clId="Web-{4596B94A-8EE3-1C05-AD90-4BC71F30D5A0}" dt="2024-10-03T05:01:17.366" v="354" actId="20577"/>
          <ac:spMkLst>
            <pc:docMk/>
            <pc:sldMk cId="2029963007" sldId="275"/>
            <ac:spMk id="101" creationId="{00000000-0000-0000-0000-000000000000}"/>
          </ac:spMkLst>
        </pc:spChg>
        <pc:spChg chg="del">
          <ac:chgData name="Roman Gumzej" userId="S::roman.gumzej@um.si::39b5f2aa-645e-44ce-a9a1-d6838aa53dea" providerId="AD" clId="Web-{4596B94A-8EE3-1C05-AD90-4BC71F30D5A0}" dt="2024-10-03T05:01:30.179" v="355"/>
          <ac:spMkLst>
            <pc:docMk/>
            <pc:sldMk cId="2029963007" sldId="275"/>
            <ac:spMk id="10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xml/" TargetMode="External"/><Relationship Id="rId2" Type="http://schemas.openxmlformats.org/officeDocument/2006/relationships/hyperlink" Target="https://www.gs1.org/standards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w3schools.in/DBMS/database-normalization/" TargetMode="External"/><Relationship Id="rId4" Type="http://schemas.openxmlformats.org/officeDocument/2006/relationships/hyperlink" Target="https://www.w3schools.com/js/js_json_intro.as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jpeg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</a:t>
            </a:r>
            <a:r>
              <a:rPr lang="sr-Latn-R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ČKE METODE ZA ANALIZU LOGISTIČKIH PODATAKA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951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6000" spc="-1" dirty="0">
                <a:solidFill>
                  <a:schemeClr val="dk1"/>
                </a:solidFill>
                <a:latin typeface="Tahoma"/>
                <a:ea typeface="Tahoma"/>
              </a:rPr>
              <a:t>Upravljanje podacima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Slajdovi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Neobradjeni podaci o transakcijama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(CSV) </a:t>
            </a:r>
            <a:endParaRPr lang="en-US" dirty="0"/>
          </a:p>
        </p:txBody>
      </p:sp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938031" y="1320572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des</a:t>
            </a:r>
            <a:r>
              <a:rPr lang="sr-Latn-RS" dirty="0">
                <a:ea typeface="Calibri"/>
                <a:cs typeface="Calibri"/>
              </a:rPr>
              <a:t>kr</a:t>
            </a:r>
            <a:r>
              <a:rPr lang="en-US" dirty="0" err="1">
                <a:ea typeface="Calibri"/>
                <a:cs typeface="Calibri"/>
              </a:rPr>
              <a:t>iptor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44725" y="2110799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trans</a:t>
            </a:r>
            <a:r>
              <a:rPr lang="sr-Latn-RS" dirty="0">
                <a:ea typeface="Calibri"/>
                <a:cs typeface="Calibri"/>
              </a:rPr>
              <a:t>akcije</a:t>
            </a:r>
            <a:endParaRPr lang="en-US" dirty="0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CSV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(Comma Separated Values)</a:t>
            </a:r>
            <a:endParaRPr lang="sl-SI" dirty="0">
              <a:latin typeface="Tahoma"/>
              <a:ea typeface="Tahoma"/>
              <a:cs typeface="Tahoma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9C2D852-2617-7FD5-8329-21B096C25CFC}"/>
              </a:ext>
            </a:extLst>
          </p:cNvPr>
          <p:cNvSpPr txBox="1"/>
          <p:nvPr/>
        </p:nvSpPr>
        <p:spPr>
          <a:xfrm>
            <a:off x="2822267" y="2112616"/>
            <a:ext cx="6716815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dirty="0">
                <a:ea typeface="+mn-lt"/>
                <a:cs typeface="+mn-lt"/>
              </a:rPr>
              <a:t>Datum, ID prodavca, ID kupaca, ID transakcije, ID proizvoda, cena proizvoda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1.10.24,1,12,1,102,45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1.10.24,1,12,1,103,35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1.10.24,2,14,2,104,55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1.10.24,2,14,3,101,195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2.10.24,3,15,4,105,85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2.10.24,3,15,4,103,35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2.10.24,3,16,5,104,55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2.10.24,1,17,6,101,195</a:t>
            </a:r>
            <a:endParaRPr lang="sl-SI" dirty="0"/>
          </a:p>
          <a:p>
            <a:r>
              <a:rPr lang="sl-SI" dirty="0">
                <a:ea typeface="+mn-lt"/>
                <a:cs typeface="+mn-lt"/>
              </a:rPr>
              <a:t>2.10.24,1,17,6,102,45</a:t>
            </a:r>
            <a:endParaRPr lang="sl-SI" dirty="0"/>
          </a:p>
          <a:p>
            <a:pPr algn="l"/>
            <a:r>
              <a:rPr lang="sl-SI" dirty="0">
                <a:ea typeface="Calibri"/>
                <a:cs typeface="Calibri"/>
              </a:rPr>
              <a:t>...</a:t>
            </a:r>
          </a:p>
          <a:p>
            <a:endParaRPr lang="sl-SI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59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CSV 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u podatke tabele</a:t>
            </a:r>
            <a:endParaRPr lang="en-US" dirty="0"/>
          </a:p>
        </p:txBody>
      </p:sp>
      <p:pic>
        <p:nvPicPr>
          <p:cNvPr id="2" name="Označba mesta vsebine 1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B1633813-6038-8610-E157-FF7C55D648C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714325" y="2691352"/>
            <a:ext cx="6762750" cy="26193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Oblaček govora: pravokotnik 2">
            <a:extLst>
              <a:ext uri="{FF2B5EF4-FFF2-40B4-BE49-F238E27FC236}">
                <a16:creationId xmlns:a16="http://schemas.microsoft.com/office/drawing/2014/main" id="{06D7CADD-5BB0-3AD9-D2C3-162B432E7E87}"/>
              </a:ext>
            </a:extLst>
          </p:cNvPr>
          <p:cNvSpPr/>
          <p:nvPr/>
        </p:nvSpPr>
        <p:spPr>
          <a:xfrm>
            <a:off x="3624880" y="1821613"/>
            <a:ext cx="1433593" cy="529525"/>
          </a:xfrm>
          <a:prstGeom prst="wedgeRectCallout">
            <a:avLst>
              <a:gd name="adj1" fmla="val -48591"/>
              <a:gd name="adj2" fmla="val 1072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cs typeface="Calibri"/>
              </a:rPr>
              <a:t>kolona</a:t>
            </a:r>
            <a:endParaRPr lang="en-US" dirty="0"/>
          </a:p>
        </p:txBody>
      </p:sp>
      <p:sp>
        <p:nvSpPr>
          <p:cNvPr id="4" name="Oblaček govora: pravokotnik 3">
            <a:extLst>
              <a:ext uri="{FF2B5EF4-FFF2-40B4-BE49-F238E27FC236}">
                <a16:creationId xmlns:a16="http://schemas.microsoft.com/office/drawing/2014/main" id="{4018CFD5-F994-296A-BEC3-6BD49ABDF9F8}"/>
              </a:ext>
            </a:extLst>
          </p:cNvPr>
          <p:cNvSpPr/>
          <p:nvPr/>
        </p:nvSpPr>
        <p:spPr>
          <a:xfrm>
            <a:off x="1286478" y="2904114"/>
            <a:ext cx="1433593" cy="529525"/>
          </a:xfrm>
          <a:prstGeom prst="wedgeRectCallout">
            <a:avLst>
              <a:gd name="adj1" fmla="val 46494"/>
              <a:gd name="adj2" fmla="val 24637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r</a:t>
            </a:r>
            <a:r>
              <a:rPr lang="sr-Latn-RS" dirty="0">
                <a:ea typeface="Calibri"/>
                <a:cs typeface="Calibri"/>
              </a:rPr>
              <a:t>ed</a:t>
            </a:r>
            <a:endParaRPr lang="en-US" dirty="0"/>
          </a:p>
        </p:txBody>
      </p:sp>
      <p:sp>
        <p:nvSpPr>
          <p:cNvPr id="5" name="Oblaček: črta 4">
            <a:extLst>
              <a:ext uri="{FF2B5EF4-FFF2-40B4-BE49-F238E27FC236}">
                <a16:creationId xmlns:a16="http://schemas.microsoft.com/office/drawing/2014/main" id="{47357BEA-9870-B0BB-9E27-3B7B37B77095}"/>
              </a:ext>
            </a:extLst>
          </p:cNvPr>
          <p:cNvSpPr/>
          <p:nvPr/>
        </p:nvSpPr>
        <p:spPr>
          <a:xfrm>
            <a:off x="4048126" y="4357688"/>
            <a:ext cx="857250" cy="273844"/>
          </a:xfrm>
          <a:prstGeom prst="borderCallout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cell</a:t>
            </a:r>
            <a:endParaRPr lang="en-US"/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id="{7BB6BF71-5E60-4864-8295-F6F50E2E68B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 screenshot 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of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the 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DB (2024) spreadsheet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812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Podaci iz tabele u bazi podataka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+ SQL 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upit</a:t>
            </a:r>
            <a:endParaRPr lang="en-US" dirty="0"/>
          </a:p>
        </p:txBody>
      </p:sp>
      <p:pic>
        <p:nvPicPr>
          <p:cNvPr id="6" name="Slika 5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D464DF2-19FD-830B-4E57-47A6E45F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356853"/>
            <a:ext cx="7200900" cy="2200275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7D7A5E0B-6CA4-4D64-85DE-763879353B2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 screenshot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of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the 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DB (2024) database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049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RDB 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konstrukcija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Uopšteno govoreći, postoje dva pristupa kontruisanju RDB-a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analitički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sintetički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Analitički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 pristup izgradnji RDB sastoji se od sledeća četiri koraka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Analiza stavrnog sveta – globalni model</a:t>
            </a: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Odredite entitete i odnose – konceptualni model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(npr., E-R dijagram)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Odrediti logički mode – relacionu šemu</a:t>
            </a: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Izgradite bazu podataka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(DBMS) –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fizički model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Sintetički pristup RDB-u se sastoji od sledeća tri koraka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Analiza podataka – lista svih relevantnih atributa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Odrediti logički model normalizacijom – relaciona šema</a:t>
            </a: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OpenSymbol"/>
              <a:buAutoNum type="arabicParenR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Fizički model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(DBMS)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F6C31ED-121E-6F5B-2497-C008F949FAEB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Codd, 1970), (Kent, 1983)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E-R di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j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agram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(RDB 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konceptualni model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model)</a:t>
            </a:r>
            <a:endParaRPr lang="en-US" sz="3200" b="1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diagram, načrt, posnetek zaslona&#10;&#10;Opis je samodejno ustvarjen">
            <a:extLst>
              <a:ext uri="{FF2B5EF4-FFF2-40B4-BE49-F238E27FC236}">
                <a16:creationId xmlns:a16="http://schemas.microsoft.com/office/drawing/2014/main" id="{26F07E9C-F5A4-602F-6B06-25F9B8BCA438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152350" y="1826959"/>
            <a:ext cx="7886700" cy="38481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Oblaček: črta 3">
            <a:extLst>
              <a:ext uri="{FF2B5EF4-FFF2-40B4-BE49-F238E27FC236}">
                <a16:creationId xmlns:a16="http://schemas.microsoft.com/office/drawing/2014/main" id="{69B1C632-DEBB-FA11-B183-5E7C9EA663D6}"/>
              </a:ext>
            </a:extLst>
          </p:cNvPr>
          <p:cNvSpPr/>
          <p:nvPr/>
        </p:nvSpPr>
        <p:spPr>
          <a:xfrm>
            <a:off x="4266828" y="3672720"/>
            <a:ext cx="1273968" cy="488156"/>
          </a:xfrm>
          <a:prstGeom prst="borderCallout1">
            <a:avLst>
              <a:gd name="adj1" fmla="val 136691"/>
              <a:gd name="adj2" fmla="val 4959"/>
              <a:gd name="adj3" fmla="val 136782"/>
              <a:gd name="adj4" fmla="val 68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relation</a:t>
            </a:r>
            <a:endParaRPr lang="en-US" dirty="0"/>
          </a:p>
        </p:txBody>
      </p:sp>
      <p:sp>
        <p:nvSpPr>
          <p:cNvPr id="3" name="Oblaček: črta 2">
            <a:extLst>
              <a:ext uri="{FF2B5EF4-FFF2-40B4-BE49-F238E27FC236}">
                <a16:creationId xmlns:a16="http://schemas.microsoft.com/office/drawing/2014/main" id="{07A77379-182D-B9AB-C7B6-939A67F49C4E}"/>
              </a:ext>
            </a:extLst>
          </p:cNvPr>
          <p:cNvSpPr/>
          <p:nvPr/>
        </p:nvSpPr>
        <p:spPr>
          <a:xfrm>
            <a:off x="2992860" y="1670381"/>
            <a:ext cx="1273968" cy="488156"/>
          </a:xfrm>
          <a:prstGeom prst="borderCallout1">
            <a:avLst>
              <a:gd name="adj1" fmla="val 18750"/>
              <a:gd name="adj2" fmla="val -8333"/>
              <a:gd name="adj3" fmla="val 69139"/>
              <a:gd name="adj4" fmla="val -4032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entity</a:t>
            </a:r>
            <a:endParaRPr lang="en-US"/>
          </a:p>
        </p:txBody>
      </p:sp>
      <p:sp>
        <p:nvSpPr>
          <p:cNvPr id="7" name="Oblaček: črta 6">
            <a:extLst>
              <a:ext uri="{FF2B5EF4-FFF2-40B4-BE49-F238E27FC236}">
                <a16:creationId xmlns:a16="http://schemas.microsoft.com/office/drawing/2014/main" id="{92E241D4-8B27-426C-AC38-2D1D5F3B44AF}"/>
              </a:ext>
            </a:extLst>
          </p:cNvPr>
          <p:cNvSpPr/>
          <p:nvPr/>
        </p:nvSpPr>
        <p:spPr>
          <a:xfrm>
            <a:off x="6651206" y="3105453"/>
            <a:ext cx="1273968" cy="488156"/>
          </a:xfrm>
          <a:prstGeom prst="borderCallout1">
            <a:avLst>
              <a:gd name="adj1" fmla="val 122816"/>
              <a:gd name="adj2" fmla="val -7668"/>
              <a:gd name="adj3" fmla="val 20576"/>
              <a:gd name="adj4" fmla="val -8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keys</a:t>
            </a:r>
            <a:endParaRPr lang="en-US"/>
          </a:p>
        </p:txBody>
      </p:sp>
      <p:sp>
        <p:nvSpPr>
          <p:cNvPr id="8" name="Symbol zastępczy zawartości 8">
            <a:extLst>
              <a:ext uri="{FF2B5EF4-FFF2-40B4-BE49-F238E27FC236}">
                <a16:creationId xmlns:a16="http://schemas.microsoft.com/office/drawing/2014/main" id="{AD9315F7-DC36-4C61-8A3F-B59C2B88BDE2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 screenshot of the 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MyStore (2024) database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09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RDB </a:t>
            </a:r>
            <a:r>
              <a:rPr lang="sr-Latn-RS" sz="3200" b="1" spc="-1" dirty="0">
                <a:solidFill>
                  <a:srgbClr val="1065AB"/>
                </a:solidFill>
                <a:latin typeface="Tahoma"/>
                <a:ea typeface="Tahoma"/>
              </a:rPr>
              <a:t>upiti</a:t>
            </a:r>
            <a:endParaRPr lang="en-US" sz="3200" b="0" strike="noStrike" spc="-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r-Latn-RS" sz="1800" b="1" spc="-1" dirty="0">
                <a:solidFill>
                  <a:schemeClr val="dk1"/>
                </a:solidFill>
                <a:latin typeface="Tahoma"/>
                <a:ea typeface="Tahoma"/>
              </a:rPr>
              <a:t>Jezici upita </a:t>
            </a: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su uglavnom dva tipa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endParaRPr lang="en-US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Jezici strukturiranih upita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i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863600" lvl="1" indent="-32385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Arial" charset="2"/>
              <a:buChar char="•"/>
            </a:pP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Upit po primeru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). 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Dok se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SQL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na prethodnom slajdu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smatra </a:t>
            </a:r>
            <a:r>
              <a:rPr lang="sr-Latn-RS" sz="1800" b="1" spc="-1" dirty="0">
                <a:solidFill>
                  <a:schemeClr val="dk1"/>
                </a:solidFill>
                <a:latin typeface="Tahoma"/>
                <a:ea typeface="Tahoma"/>
              </a:rPr>
              <a:t>programskim jezikom </a:t>
            </a: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i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DBMS’s API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-jem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QBE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(</a:t>
            </a: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na sledećem slajdu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) </a:t>
            </a: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se uglavnom koristi sa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DBMS</a:t>
            </a:r>
            <a:r>
              <a:rPr lang="sr-Latn-R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direktno za upravljanje </a:t>
            </a: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DB</a:t>
            </a:r>
            <a:r>
              <a:rPr lang="sr-Latn-R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-om </a:t>
            </a:r>
            <a:r>
              <a:rPr lang="sr-Latn-RS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i </a:t>
            </a:r>
            <a:r>
              <a:rPr lang="sr-Latn-R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skladištenje podataka</a:t>
            </a:r>
            <a:r>
              <a:rPr lang="sr-Latn-RS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sr-Latn-RS" sz="1800" b="1" spc="-1" dirty="0">
                <a:solidFill>
                  <a:schemeClr val="dk1"/>
                </a:solidFill>
                <a:latin typeface="Tahoma"/>
                <a:ea typeface="Tahoma"/>
              </a:rPr>
              <a:t>Upiti proizvode tabele rezultata</a:t>
            </a:r>
            <a:r>
              <a:rPr lang="sr-Latn-RS" sz="1800" spc="-1" dirty="0">
                <a:solidFill>
                  <a:schemeClr val="dk1"/>
                </a:solidFill>
                <a:latin typeface="Tahoma"/>
                <a:ea typeface="Tahoma"/>
              </a:rPr>
              <a:t>, koje se mogu koristiti za izgradnju skladišta podataka ili ponovo koristiti u daljim upitima.</a:t>
            </a:r>
            <a:endParaRPr lang="en-US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9D7C3FE-2733-CDCD-5659-3605C38474F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(W3 Schools, 2023)</a:t>
            </a:r>
            <a:endParaRPr lang="en-US" sz="1200" b="0" strike="noStrike" spc="-1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Upit po primeru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 (QBE)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" name="Slika 2" descr="Slika, ki vsebuje besede besedilo, posnetek zaslona, diagram, grafični prikaz&#10;&#10;Opis je samodejno ustvarjen">
            <a:extLst>
              <a:ext uri="{FF2B5EF4-FFF2-40B4-BE49-F238E27FC236}">
                <a16:creationId xmlns:a16="http://schemas.microsoft.com/office/drawing/2014/main" id="{522332AD-018F-1B3C-8BED-44DA97F1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311" y="1261739"/>
            <a:ext cx="6478778" cy="4631573"/>
          </a:xfrm>
          <a:prstGeom prst="rect">
            <a:avLst/>
          </a:prstGeom>
        </p:spPr>
      </p:pic>
      <p:sp>
        <p:nvSpPr>
          <p:cNvPr id="4" name="Symbol zastępczy zawartości 8">
            <a:extLst>
              <a:ext uri="{FF2B5EF4-FFF2-40B4-BE49-F238E27FC236}">
                <a16:creationId xmlns:a16="http://schemas.microsoft.com/office/drawing/2014/main" id="{96C990AF-862E-4416-9EB8-C72A9ABAB935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LibreOffice screenshot of the 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MyStore (2024) database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48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Priprema podataka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Da bi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se sprečili pogrešni ili nepotpuni podaci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, koji bi mogli da ometaju njihovu obradu i tumačenje, treba primeniti dodatne mere predostrožnosti: </a:t>
            </a:r>
            <a:endParaRPr lang="pl-PL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</a:rPr>
              <a:t>Filt</a:t>
            </a:r>
            <a:r>
              <a:rPr lang="sr-Latn-RS" sz="1400" b="0" strike="noStrike" spc="-1" dirty="0">
                <a:solidFill>
                  <a:schemeClr val="dk1"/>
                </a:solidFill>
                <a:latin typeface="Tahoma"/>
              </a:rPr>
              <a:t>riranje </a:t>
            </a:r>
            <a:r>
              <a:rPr lang="sr-Latn-RS" sz="1400" b="1" strike="noStrike" spc="-1" dirty="0">
                <a:solidFill>
                  <a:schemeClr val="dk1"/>
                </a:solidFill>
                <a:latin typeface="Tahoma"/>
              </a:rPr>
              <a:t>praznih redova i kolona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sr-Latn-RS" sz="1400" spc="-1" dirty="0">
                <a:solidFill>
                  <a:schemeClr val="dk1"/>
                </a:solidFill>
                <a:latin typeface="Tahoma"/>
              </a:rPr>
              <a:t>Primen </a:t>
            </a:r>
            <a:r>
              <a:rPr lang="sr-Latn-RS" sz="1400" b="1" spc="-1" dirty="0">
                <a:solidFill>
                  <a:schemeClr val="dk1"/>
                </a:solidFill>
                <a:latin typeface="Tahoma"/>
              </a:rPr>
              <a:t>snažnog kucanja podataka </a:t>
            </a:r>
            <a:r>
              <a:rPr lang="sr-Latn-RS" sz="1400" spc="-1" dirty="0">
                <a:solidFill>
                  <a:schemeClr val="dk1"/>
                </a:solidFill>
                <a:latin typeface="Tahoma"/>
              </a:rPr>
              <a:t>radi sprečavanja računskih grešaka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 err="1">
                <a:solidFill>
                  <a:schemeClr val="dk1"/>
                </a:solidFill>
                <a:latin typeface="Tahoma"/>
              </a:rPr>
              <a:t>Defin</a:t>
            </a:r>
            <a:r>
              <a:rPr lang="sr-Latn-RS" sz="1400" b="0" strike="noStrike" spc="-1" dirty="0">
                <a:solidFill>
                  <a:schemeClr val="dk1"/>
                </a:solidFill>
                <a:latin typeface="Tahoma"/>
              </a:rPr>
              <a:t>isanje </a:t>
            </a:r>
            <a:r>
              <a:rPr lang="sr-Latn-RS" sz="1400" b="1" strike="noStrike" spc="-1" dirty="0">
                <a:solidFill>
                  <a:schemeClr val="dk1"/>
                </a:solidFill>
                <a:latin typeface="Tahoma"/>
              </a:rPr>
              <a:t>ulaznih maski </a:t>
            </a:r>
            <a:r>
              <a:rPr lang="sr-Latn-RS" sz="1400" b="0" strike="noStrike" spc="-1" dirty="0">
                <a:solidFill>
                  <a:schemeClr val="dk1"/>
                </a:solidFill>
                <a:latin typeface="Tahoma"/>
              </a:rPr>
              <a:t>za sprečavanje unosa pogrešnih podataka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;</a:t>
            </a:r>
            <a:endParaRPr lang="en-US" sz="1400" b="0" strike="noStrike" spc="-1" dirty="0">
              <a:solidFill>
                <a:schemeClr val="dk1"/>
              </a:solidFill>
              <a:latin typeface="Tahoma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sr-Latn-RS" sz="1400" b="1" spc="-1" dirty="0">
                <a:solidFill>
                  <a:schemeClr val="dk1"/>
                </a:solidFill>
                <a:latin typeface="Tahoma"/>
              </a:rPr>
              <a:t>Pristrasnost podataka</a:t>
            </a:r>
            <a:r>
              <a:rPr lang="sr-Latn-RS" sz="1400" spc="-1" dirty="0">
                <a:solidFill>
                  <a:schemeClr val="dk1"/>
                </a:solidFill>
                <a:latin typeface="Tahoma"/>
              </a:rPr>
              <a:t> radi sprečavanja pogrešnih rezultata</a:t>
            </a:r>
            <a:r>
              <a:rPr lang="sl-SI" sz="1400" b="0" strike="noStrike" spc="-1" dirty="0">
                <a:solidFill>
                  <a:schemeClr val="dk1"/>
                </a:solidFill>
                <a:latin typeface="Tahoma"/>
              </a:rPr>
              <a:t>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Rezime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U ovom poglavlju obradjeni su različiti </a:t>
            </a:r>
            <a:r>
              <a:rPr lang="pl-PL" sz="2000" b="1" spc="-1" dirty="0">
                <a:solidFill>
                  <a:schemeClr val="dk1"/>
                </a:solidFill>
                <a:latin typeface="Tahoma"/>
                <a:ea typeface="Tahoma"/>
              </a:rPr>
              <a:t>aspekti upravljanja podacima </a:t>
            </a: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u logistici.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Pored </a:t>
            </a:r>
            <a:r>
              <a:rPr lang="pl-PL" sz="20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predstavljanja podataka i standarda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skladištenja podataka, predstavljeni su različiti mehanizmi organizacije podataka i pronalaženja.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Konačno, otklonjene su neke </a:t>
            </a:r>
            <a:r>
              <a:rPr lang="pl-PL" sz="2000" b="1" spc="-1" dirty="0">
                <a:solidFill>
                  <a:schemeClr val="dk1"/>
                </a:solidFill>
                <a:latin typeface="Tahoma"/>
                <a:ea typeface="Tahoma"/>
              </a:rPr>
              <a:t>uobičajene greške </a:t>
            </a: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u automatizovanoj obradi podataka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Reference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Codd E.F. (1970). A relational model 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of data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for large shared data banks. Communications. ACM 13, 6, pp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377–387.</a:t>
            </a:r>
            <a:endParaRPr lang="en-US" sz="2000" b="0" strike="noStrike" spc="-1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GS1 (2023). GS1 Standards.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2"/>
              </a:rPr>
              <a:t>https://www.gs1.org/</a:t>
            </a:r>
            <a:r>
              <a:rPr lang="en-US" sz="2000" b="0" u="sng" strike="noStrike" spc="-1">
                <a:solidFill>
                  <a:srgbClr val="0563C1"/>
                </a:solidFill>
                <a:latin typeface="Tahoma"/>
                <a:ea typeface="Tahoma"/>
                <a:hlinkClick r:id="rId2"/>
              </a:rPr>
              <a:t>standards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access October 27th,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Kent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.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(1983). A Simple Guide to Five Normal Forms 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in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Relational Database Theory, Communications of </a:t>
            </a:r>
            <a:r>
              <a:rPr lang="en-US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the 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ACM, vol. 26, pp. 120-125.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W3schools (2023). XML Tutorial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3"/>
              </a:rPr>
              <a:t>https://www.w3schools.com/xml/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, access November 3rd,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W3schools (2023). JSON - Introduction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4"/>
              </a:rPr>
              <a:t>https://www.w3schools.com/js/js_json_intro.asp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, access November 3rd,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>
              <a:buClr>
                <a:srgbClr val="015BA6"/>
              </a:buClr>
            </a:pP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W3schools (2023). Database Normalization [available at: 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5"/>
              </a:rPr>
              <a:t>https://www.w3schools</a:t>
            </a:r>
            <a:r>
              <a:rPr lang="en-US" sz="2000" b="0" u="sng" strike="noStrike" spc="-1">
                <a:solidFill>
                  <a:srgbClr val="0563C1"/>
                </a:solidFill>
                <a:latin typeface="Tahoma"/>
                <a:ea typeface="Tahoma"/>
                <a:hlinkClick r:id="rId5"/>
              </a:rPr>
              <a:t>.</a:t>
            </a:r>
            <a:r>
              <a:rPr lang="en-US" sz="2000" u="sng" spc="-1">
                <a:solidFill>
                  <a:srgbClr val="0563C1"/>
                </a:solidFill>
                <a:latin typeface="Tahoma"/>
                <a:ea typeface="Tahoma"/>
                <a:hlinkClick r:id="rId5"/>
              </a:rPr>
              <a:t>in/DBMS/database-normalization/</a:t>
            </a:r>
            <a:r>
              <a:rPr lang="en-US" sz="2000" spc="-1">
                <a:solidFill>
                  <a:schemeClr val="dk1"/>
                </a:solidFill>
                <a:latin typeface="Tahoma"/>
                <a:ea typeface="Tahoma"/>
              </a:rPr>
              <a:t>, access December 7th, 2023]</a:t>
            </a:r>
            <a:endParaRPr lang="en-US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702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Informacije - </a:t>
            </a: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Podaci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– Znanje</a:t>
            </a:r>
            <a:endParaRPr lang="pl-PL" sz="20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AutoNum type="arabicParenR"/>
            </a:pP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Informacije u logistici</a:t>
            </a:r>
            <a:endParaRPr lang="pl-PL" sz="20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Standardi logističkih podataka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Organizacija i upravljanje podacima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spc="-1" dirty="0">
                <a:solidFill>
                  <a:schemeClr val="dk1"/>
                </a:solidFill>
                <a:latin typeface="Tahoma"/>
                <a:ea typeface="Tahoma"/>
              </a:rPr>
              <a:t>Prikupljanje, filtriranje i prezentacija podataka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pc="-1">
                <a:solidFill>
                  <a:srgbClr val="015BA6"/>
                </a:solidFill>
                <a:latin typeface="Tahoma"/>
                <a:ea typeface="Tahoma"/>
              </a:rPr>
              <a:t>Hvala na pažnji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Informacije-Podaci-Znanje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 kompjuterksim informacionim sistemima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predstavljanje informacija varira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 zavisnosti od njihove namene i upotrebe. Može biti alfanumerički ili binarni s obzirom na činjenicu da li predstavlja tekst, sliku, zvuk ili izvršni program...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Proces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transformacije podataka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iz originlnog analognog u digitalni oblik popularno se naziva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digitalizacija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Kada se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prikupe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podaci različitih tipova mogu biti spojeni i organizovani u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tabele podataka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baze podataka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skladišta podataka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(hronološki redosled) ili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baze znanja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(konceptualni redosled).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Viši </a:t>
            </a:r>
            <a:r>
              <a:rPr lang="pl-PL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nivoi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organizacije podataka </a:t>
            </a:r>
            <a:r>
              <a:rPr lang="pl-PL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omogućavaju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automatizovanu klasifikaciju</a:t>
            </a:r>
            <a:r>
              <a:rPr lang="pl-PL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rezonovanje</a:t>
            </a:r>
            <a:r>
              <a:rPr lang="pl-PL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predstavljanje</a:t>
            </a:r>
            <a:r>
              <a:rPr lang="pl-PL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 ovako akumuliranog znanja u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analitičke svrhe</a:t>
            </a:r>
            <a:r>
              <a:rPr lang="pl-PL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Informacije u logistici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D89A4DF-943F-4591-E1A4-9090A8C0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636" y="2313210"/>
            <a:ext cx="7467600" cy="22072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0" tIns="180000" rIns="180000" bIns="360000" anchor="ctr" anchorCtr="1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2250"/>
              </a:spcBef>
              <a:spcAft>
                <a:spcPts val="2250"/>
              </a:spcAft>
            </a:pPr>
            <a:r>
              <a:rPr lang="en-GB" altLang="sl-SI" b="1" dirty="0">
                <a:solidFill>
                  <a:schemeClr val="bg1"/>
                </a:solidFill>
              </a:rPr>
              <a:t>„</a:t>
            </a:r>
            <a:r>
              <a:rPr lang="en-GB" altLang="sl-SI" b="1" dirty="0" err="1">
                <a:solidFill>
                  <a:schemeClr val="accent4"/>
                </a:solidFill>
              </a:rPr>
              <a:t>Logist</a:t>
            </a:r>
            <a:r>
              <a:rPr lang="sr-Latn-RS" altLang="sl-SI" b="1" dirty="0">
                <a:solidFill>
                  <a:schemeClr val="accent4"/>
                </a:solidFill>
              </a:rPr>
              <a:t>ika</a:t>
            </a:r>
            <a:r>
              <a:rPr lang="en-GB" altLang="sl-SI" b="1" dirty="0">
                <a:solidFill>
                  <a:schemeClr val="bg1"/>
                </a:solidFill>
              </a:rPr>
              <a:t> </a:t>
            </a:r>
            <a:r>
              <a:rPr lang="sl-SI" altLang="sl-SI" b="1" dirty="0">
                <a:solidFill>
                  <a:schemeClr val="bg1"/>
                </a:solidFill>
              </a:rPr>
              <a:t>–onaj deo procesa lanca snabdevanja koji planira, sprovodi i kontroliše efikasan, efektivni tok unapred i unazad i skladištenje robe, usluga i srodnih </a:t>
            </a:r>
            <a:r>
              <a:rPr lang="en-US" b="1" dirty="0" err="1">
                <a:solidFill>
                  <a:schemeClr val="accent4"/>
                </a:solidFill>
              </a:rPr>
              <a:t>informa</a:t>
            </a:r>
            <a:r>
              <a:rPr lang="sr-Latn-RS" b="1" dirty="0">
                <a:solidFill>
                  <a:schemeClr val="accent4"/>
                </a:solidFill>
              </a:rPr>
              <a:t>cija </a:t>
            </a:r>
            <a:r>
              <a:rPr lang="sr-Latn-RS" dirty="0">
                <a:solidFill>
                  <a:schemeClr val="bg1"/>
                </a:solidFill>
              </a:rPr>
              <a:t>izmedju mesta porekla i tačke potrošnje kako bi se ispunili zahtevi kupaca.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GB" altLang="sl-SI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oljeZBesedilom 1">
            <a:extLst>
              <a:ext uri="{FF2B5EF4-FFF2-40B4-BE49-F238E27FC236}">
                <a16:creationId xmlns:a16="http://schemas.microsoft.com/office/drawing/2014/main" id="{B0743C09-A847-C9FF-33C0-D54E14B46533}"/>
              </a:ext>
            </a:extLst>
          </p:cNvPr>
          <p:cNvSpPr txBox="1"/>
          <p:nvPr/>
        </p:nvSpPr>
        <p:spPr>
          <a:xfrm>
            <a:off x="3312463" y="4849432"/>
            <a:ext cx="412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/>
              <a:t>CSCMP </a:t>
            </a:r>
            <a:r>
              <a:rPr lang="en-GB" b="1" dirty="0" err="1"/>
              <a:t>Defini</a:t>
            </a:r>
            <a:r>
              <a:rPr lang="sr-Latn-RS" b="1" dirty="0"/>
              <a:t>cija logistike</a:t>
            </a:r>
            <a:r>
              <a:rPr lang="en-GB" b="1" dirty="0"/>
              <a:t> </a:t>
            </a:r>
            <a:r>
              <a:rPr lang="sl-SI" b="1" dirty="0"/>
              <a:t>(Manadzment)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2996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Logistički podaci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U logistici se elektronska razmena podataka (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EDI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)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koristi za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prenos podataka o transakcijama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izmedju poslovnih partnera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Pošto mogu da koriste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različite jezike i aplikacije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njihova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konverzija u zajednički format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(e.g., XML, JSON) je neophodna da bi se mogli interpretirati različitim informacionim sistemima partnera.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Za brzu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identifikaciju i manipulaciju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osmišljeni su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bar kodovi i RFID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oznake.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30E46912-AE7E-2050-B6E1-0EDE76E6EC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(GS1, 2023), </a:t>
            </a:r>
            <a:r>
              <a:rPr lang="en-US" sz="1200" spc="-1" dirty="0">
                <a:solidFill>
                  <a:srgbClr val="7F7F7F"/>
                </a:solidFill>
                <a:latin typeface="Calibri"/>
                <a:ea typeface="Tahoma"/>
                <a:cs typeface="Calibri"/>
              </a:rPr>
              <a:t>(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W3 Schools,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Transactions...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D3E7C94B-C99C-C874-315C-14A1F6491201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7F7F7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851E96-509F-F3A0-3AB3-6945F976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75" y="2492375"/>
            <a:ext cx="1995487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E68D99D-C81D-C88C-7E13-AD95F2BA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75" y="4953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247720C4-7FA7-C8C2-EF03-2F47814E91D7}"/>
              </a:ext>
            </a:extLst>
          </p:cNvPr>
          <p:cNvGrpSpPr>
            <a:grpSpLocks/>
          </p:cNvGrpSpPr>
          <p:nvPr/>
        </p:nvGrpSpPr>
        <p:grpSpPr bwMode="auto">
          <a:xfrm>
            <a:off x="8601162" y="620997"/>
            <a:ext cx="2247900" cy="3467101"/>
            <a:chOff x="6931025" y="620713"/>
            <a:chExt cx="1416" cy="2184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F38EEAF8-4964-5484-BAE6-53EF978B16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025" y="620713"/>
              <a:ext cx="1416" cy="1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5">
              <a:extLst>
                <a:ext uri="{FF2B5EF4-FFF2-40B4-BE49-F238E27FC236}">
                  <a16:creationId xmlns:a16="http://schemas.microsoft.com/office/drawing/2014/main" id="{5E7315B7-D7F1-E6A5-8E3C-94DB7AC447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762" y="622119"/>
              <a:ext cx="334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" name="Line 6">
            <a:extLst>
              <a:ext uri="{FF2B5EF4-FFF2-40B4-BE49-F238E27FC236}">
                <a16:creationId xmlns:a16="http://schemas.microsoft.com/office/drawing/2014/main" id="{AE628655-6CF0-6C8B-6D71-960C7B211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7225" y="4437063"/>
            <a:ext cx="7632700" cy="1587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AA30E31C-488B-8036-9EFA-C9ED036D1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787" y="4149725"/>
            <a:ext cx="71438" cy="287338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AA9F79B2-F1F4-A0CC-2430-4CC9A6B7D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8037" y="4437063"/>
            <a:ext cx="1588" cy="647700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172AB2AA-D5C9-9C28-D82C-3D1FAD096A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29925" y="4075113"/>
            <a:ext cx="1587" cy="363537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6BC3D828-F1C4-8ADF-A773-494E11A1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62" y="4522788"/>
            <a:ext cx="20986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Line 11">
            <a:extLst>
              <a:ext uri="{FF2B5EF4-FFF2-40B4-BE49-F238E27FC236}">
                <a16:creationId xmlns:a16="http://schemas.microsoft.com/office/drawing/2014/main" id="{36BF23B5-1DF1-D5DF-13EE-594FBB8EA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187" y="4437063"/>
            <a:ext cx="1588" cy="936625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1D85B85-0EC6-426D-4D5B-A60FD17EA596}"/>
              </a:ext>
            </a:extLst>
          </p:cNvPr>
          <p:cNvGrpSpPr>
            <a:grpSpLocks/>
          </p:cNvGrpSpPr>
          <p:nvPr/>
        </p:nvGrpSpPr>
        <p:grpSpPr bwMode="auto">
          <a:xfrm>
            <a:off x="1850976" y="1617663"/>
            <a:ext cx="2087561" cy="2530475"/>
            <a:chOff x="180976" y="1617663"/>
            <a:chExt cx="1315" cy="1594"/>
          </a:xfrm>
        </p:grpSpPr>
        <p:pic>
          <p:nvPicPr>
            <p:cNvPr id="27" name="Picture 13">
              <a:extLst>
                <a:ext uri="{FF2B5EF4-FFF2-40B4-BE49-F238E27FC236}">
                  <a16:creationId xmlns:a16="http://schemas.microsoft.com/office/drawing/2014/main" id="{573EE238-892B-FD45-F08B-17441E0355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02" y="1618389"/>
              <a:ext cx="589" cy="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14">
              <a:extLst>
                <a:ext uri="{FF2B5EF4-FFF2-40B4-BE49-F238E27FC236}">
                  <a16:creationId xmlns:a16="http://schemas.microsoft.com/office/drawing/2014/main" id="{047E81A5-EB0F-4964-9195-7480D1B0D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6" y="1617663"/>
              <a:ext cx="956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15">
              <a:extLst>
                <a:ext uri="{FF2B5EF4-FFF2-40B4-BE49-F238E27FC236}">
                  <a16:creationId xmlns:a16="http://schemas.microsoft.com/office/drawing/2014/main" id="{322E96DC-AFF2-26EA-A8C0-6170EB9E9B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85" y="1618479"/>
              <a:ext cx="334" cy="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9EB57929-9272-12DA-679C-C1518AFAEB35}"/>
              </a:ext>
            </a:extLst>
          </p:cNvPr>
          <p:cNvGrpSpPr>
            <a:grpSpLocks/>
          </p:cNvGrpSpPr>
          <p:nvPr/>
        </p:nvGrpSpPr>
        <p:grpSpPr bwMode="auto">
          <a:xfrm>
            <a:off x="5378537" y="0"/>
            <a:ext cx="2459038" cy="2136775"/>
            <a:chOff x="3708400" y="0"/>
            <a:chExt cx="1549" cy="1346"/>
          </a:xfrm>
        </p:grpSpPr>
        <p:pic>
          <p:nvPicPr>
            <p:cNvPr id="23" name="Picture 17">
              <a:extLst>
                <a:ext uri="{FF2B5EF4-FFF2-40B4-BE49-F238E27FC236}">
                  <a16:creationId xmlns:a16="http://schemas.microsoft.com/office/drawing/2014/main" id="{7FBB7672-7B7A-D346-2429-F9E50077C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0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18">
              <a:extLst>
                <a:ext uri="{FF2B5EF4-FFF2-40B4-BE49-F238E27FC236}">
                  <a16:creationId xmlns:a16="http://schemas.microsoft.com/office/drawing/2014/main" id="{E12DD69F-A696-16A2-7804-6A8121851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536" y="136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19">
              <a:extLst>
                <a:ext uri="{FF2B5EF4-FFF2-40B4-BE49-F238E27FC236}">
                  <a16:creationId xmlns:a16="http://schemas.microsoft.com/office/drawing/2014/main" id="{4343D3EA-1BC5-F542-27D6-4F6E0BCB1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672" y="272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" name="Picture 20">
              <a:extLst>
                <a:ext uri="{FF2B5EF4-FFF2-40B4-BE49-F238E27FC236}">
                  <a16:creationId xmlns:a16="http://schemas.microsoft.com/office/drawing/2014/main" id="{0499501A-A01F-904E-3D88-40E7FE3B1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808" y="408"/>
              <a:ext cx="1141" cy="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lc="http://schemas.openxmlformats.org/drawingml/2006/lockedCanvas" xmlns=""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" name="Line 21">
            <a:extLst>
              <a:ext uri="{FF2B5EF4-FFF2-40B4-BE49-F238E27FC236}">
                <a16:creationId xmlns:a16="http://schemas.microsoft.com/office/drawing/2014/main" id="{492058A4-2CED-90D5-0B2B-1F7A63B71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962" y="2133600"/>
            <a:ext cx="1588" cy="2303463"/>
          </a:xfrm>
          <a:prstGeom prst="line">
            <a:avLst/>
          </a:prstGeom>
          <a:noFill/>
          <a:ln w="763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D1943B8A-D084-A386-71CB-156F28504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340" y="2252387"/>
            <a:ext cx="528006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>
                <a:latin typeface="Calibri" panose="020F0502020204030204" pitchFamily="34" charset="0"/>
              </a:rPr>
              <a:t>POS</a:t>
            </a:r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04D8AA92-1258-F7DC-4E8B-21C657747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425" y="3573463"/>
            <a:ext cx="2300158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>
                <a:latin typeface="Calibri" panose="020F0502020204030204" pitchFamily="34" charset="0"/>
              </a:rPr>
              <a:t>STORAGE/DISTRIBUTION</a:t>
            </a: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BA4BE790-55D8-E0B8-6984-912801025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539" y="4688394"/>
            <a:ext cx="2251235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sl-SI" altLang="sl-SI" sz="1600" b="1" dirty="0">
                <a:ea typeface="ＭＳ Ｐゴシック" panose="020B0600070205080204" pitchFamily="34" charset="-128"/>
              </a:rPr>
              <a:t>COMPUTER CENTRE</a:t>
            </a:r>
            <a:endParaRPr lang="en-GB" altLang="sl-SI" sz="1600" b="1" dirty="0">
              <a:ea typeface="ＭＳ Ｐゴシック" panose="020B0600070205080204" pitchFamily="34" charset="-128"/>
            </a:endParaRP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0E4867E1-E769-2CF7-1174-8A763E3B1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3237" y="4437063"/>
            <a:ext cx="1972313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en-GB" altLang="sl-SI" sz="1600" b="1">
                <a:latin typeface="Calibri" panose="020F0502020204030204" pitchFamily="34" charset="0"/>
              </a:rPr>
              <a:t>MATERIALS PLANING</a:t>
            </a:r>
          </a:p>
        </p:txBody>
      </p:sp>
      <p:pic>
        <p:nvPicPr>
          <p:cNvPr id="19" name="Picture 27">
            <a:extLst>
              <a:ext uri="{FF2B5EF4-FFF2-40B4-BE49-F238E27FC236}">
                <a16:creationId xmlns:a16="http://schemas.microsoft.com/office/drawing/2014/main" id="{B88DD8D1-E2B0-4304-D27C-789C438C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25" y="4652963"/>
            <a:ext cx="1660525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BA397362-D04A-782A-99B9-71CA7781B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067" y="4651814"/>
            <a:ext cx="1922408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>
                <a:latin typeface="Calibri" panose="020F0502020204030204" pitchFamily="34" charset="0"/>
              </a:rPr>
              <a:t>INVENTORY MANAGEMENT</a:t>
            </a: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16F5D278-3426-4F9A-A7D6-3EE9DA479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5859" y="4028525"/>
            <a:ext cx="2302659" cy="3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sl-SI" sz="1600" b="1">
                <a:latin typeface="Calibri" panose="020F0502020204030204" pitchFamily="34" charset="0"/>
              </a:rPr>
              <a:t>INFORMATION CHANNEL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T</a:t>
            </a:r>
            <a:r>
              <a:rPr lang="sr-Latn-R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ehnologije označavanja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graphicFrame>
        <p:nvGraphicFramePr>
          <p:cNvPr id="109" name="Tabela 108"/>
          <p:cNvGraphicFramePr/>
          <p:nvPr>
            <p:extLst>
              <p:ext uri="{D42A27DB-BD31-4B8C-83A1-F6EECF244321}">
                <p14:modId xmlns:p14="http://schemas.microsoft.com/office/powerpoint/2010/main" val="595856446"/>
              </p:ext>
            </p:extLst>
          </p:nvPr>
        </p:nvGraphicFramePr>
        <p:xfrm>
          <a:off x="1608840" y="1481400"/>
          <a:ext cx="9452880" cy="4702546"/>
        </p:xfrm>
        <a:graphic>
          <a:graphicData uri="http://schemas.openxmlformats.org/drawingml/2006/table">
            <a:tbl>
              <a:tblPr/>
              <a:tblGrid>
                <a:gridCol w="39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026"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Technology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Ap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likacija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Bar 1D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Mloprodajni</a:t>
                      </a:r>
                      <a:r>
                        <a:rPr lang="sr-Latn-RS" sz="1800" b="0" strike="noStrike" spc="-1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 artikli i komponente proizvoda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>
                          <a:solidFill>
                            <a:srgbClr val="000000"/>
                          </a:solidFill>
                          <a:latin typeface="Arial"/>
                        </a:rPr>
                        <a:t>Bar 2D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Usluge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(e.g., UPS, 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avionske</a:t>
                      </a:r>
                      <a:r>
                        <a:rPr lang="sr-Latn-RS" sz="1800" b="0" strike="noStrike" spc="-1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 karte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),</a:t>
                      </a:r>
                      <a:r>
                        <a:rPr lang="sr-Latn-RS" sz="1800" b="0" strike="noStrike" spc="-1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 veleprodajni artikli koje je potrebno pratiti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klasa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1 (pas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ivni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, R-tags)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Predmeti</a:t>
                      </a:r>
                      <a:r>
                        <a:rPr lang="sr-Latn-RS" sz="1800" b="0" strike="noStrike" spc="-1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 koji zahtevaju masovnu identifikaciju, kontrolu pristupa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klasa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2 (pas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ivna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, RW-tags)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Stavke</a:t>
                      </a:r>
                      <a:r>
                        <a:rPr lang="sr-Latn-RS" sz="1800" b="0" strike="noStrike" spc="-1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 koje zahtevaju praćenje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klasa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3 (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poluaktivan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, RW-tags)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Kontrola</a:t>
                      </a:r>
                      <a:r>
                        <a:rPr lang="sr-Latn-RS" sz="1800" b="0" strike="noStrike" spc="-1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 pristupa sa dodatnim informacijama o praćenju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960"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klasa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4 (a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ktivan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, RW-tags)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Praćenje</a:t>
                      </a:r>
                      <a:r>
                        <a:rPr lang="sr-Latn-RS" sz="1800" b="0" strike="noStrike" spc="-1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 i trasiranje zatvorenog prostora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9560">
                <a:tc>
                  <a:txBody>
                    <a:bodyPr/>
                    <a:lstStyle/>
                    <a:p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RFID 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klasa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 5 </a:t>
                      </a:r>
                      <a:br>
                        <a:rPr lang="sl-SI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(a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ktivne</a:t>
                      </a:r>
                      <a:r>
                        <a:rPr lang="sr-Latn-RS" sz="1800" b="0" strike="noStrike" spc="-1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 oznake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/</a:t>
                      </a:r>
                      <a:r>
                        <a:rPr lang="en-US" sz="1800" b="0" strike="noStrike" spc="-1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spitivači</a:t>
                      </a:r>
                      <a:r>
                        <a:rPr lang="en-U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800" b="0" strike="noStrike" spc="-1" noProof="0" dirty="0">
                          <a:solidFill>
                            <a:srgbClr val="000000"/>
                          </a:solidFill>
                          <a:latin typeface="Arial"/>
                        </a:rPr>
                        <a:t>Praćenje</a:t>
                      </a:r>
                      <a:r>
                        <a:rPr lang="sr-Latn-RS" sz="1800" b="0" strike="noStrike" spc="-1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 i trasiranje u otvorenom prostoru, usluge blizine sa omogućenim uredjima, usluge zasnovane na lokaciji</a:t>
                      </a:r>
                      <a:endParaRPr lang="en-US" sz="1800" b="0" strike="noStrike" spc="-1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D3E7C94B-C99C-C874-315C-14A1F6491201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(GS1,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 2024) 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31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Budući trendovi u označavanju i praćenju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Budući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trendovi u označavanju, praćenju i trasiranju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prate dva glavna pravca: </a:t>
            </a:r>
            <a:endParaRPr lang="pl-PL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Courier New"/>
              <a:buChar char="o"/>
            </a:pP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m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inijaturizacija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endParaRPr lang="pl-PL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Courier New"/>
              <a:buChar char="o"/>
            </a:pP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raznovrsnost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Databar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(1D) kodovi takodje omogućavaju označavanje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minijaturnih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predmeta (npr.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m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edicinskih kapsula).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Novi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datamatrix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(2D) kodovi ne samo da omogućavaju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ispravljanje grešaka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tokom skeniranja, već 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šifrovanje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podataka.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RFID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nastavlja da se širi na druge oblasti upotrebe kao što su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identifikacja od strane provajdera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usluga (na primer, železnička kartica, registracija na poslu,itd.),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beskontaktna plaćanja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(npr. bežični tranferi novca, plaćanja na automatima) i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pametna rešenja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(npr. upravljanje pametnim domom, daljinski operativni pametni uredjaji, itd.) kao i e-valute.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Organizacija podataka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Osim odredjenog formata, podaci mogu biti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organizovani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na različite načine kako bi se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olakšalo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njihovo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upravljanje, obrada i prezentacija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pl-PL" sz="1800" b="0" strike="noStrike" spc="-1" dirty="0">
              <a:solidFill>
                <a:schemeClr val="dk1"/>
              </a:solidFill>
              <a:latin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Iako su podaci o njihovom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unosu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 uglavnom </a:t>
            </a: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nestruktuirani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, njihovim skladištenjem, prenosom i obradom njihova organizacija se povećava.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Uobičajeni oblici organizacije podataka sa povećanjem složenosti predstavljaju polustruktuirane (npr. CSV) i struktuirane (npr. tabele baze podataka itd.) formate podataka: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Prvi oblik organizacije podataka su dvodimenzionalni nizovi polja, koji se takodje nazivaju tabele.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Postoje različiti oblici organizacije </a:t>
            </a:r>
            <a:r>
              <a:rPr lang="pl-PL" sz="14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DB-a, </a:t>
            </a:r>
            <a:r>
              <a:rPr lang="pl-PL" sz="1400" strike="noStrike" spc="-1" dirty="0">
                <a:solidFill>
                  <a:schemeClr val="dk1"/>
                </a:solidFill>
                <a:latin typeface="Tahoma"/>
                <a:ea typeface="Tahoma"/>
              </a:rPr>
              <a:t>a najčešći je relacioni model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(RDB). </a:t>
            </a: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RDB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model je zasnovan na konceptu entiteta i odnosa.</a:t>
            </a:r>
            <a:endParaRPr lang="pl-PL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Pošto obično ne postoje fiksne putanje pretraživanja kroz datoteke baze podataka, osmišljeni su različiti </a:t>
            </a:r>
            <a:r>
              <a:rPr lang="pl-PL" sz="1400" b="1" spc="-1" dirty="0">
                <a:solidFill>
                  <a:schemeClr val="dk1"/>
                </a:solidFill>
                <a:latin typeface="Tahoma"/>
                <a:ea typeface="Tahoma"/>
              </a:rPr>
              <a:t>jezici upita</a:t>
            </a:r>
            <a:r>
              <a:rPr lang="pl-PL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(npr., SQL) </a:t>
            </a:r>
            <a:r>
              <a:rPr lang="pl-PL" sz="1400" spc="-1" dirty="0">
                <a:solidFill>
                  <a:schemeClr val="dk1"/>
                </a:solidFill>
                <a:latin typeface="Tahoma"/>
                <a:ea typeface="Tahoma"/>
              </a:rPr>
              <a:t>za pronalaženje podataka i manipulaciju.</a:t>
            </a:r>
            <a:endParaRPr lang="pl-PL" sz="1400" b="0" strike="noStrike" spc="-1" dirty="0">
              <a:solidFill>
                <a:schemeClr val="dk1"/>
              </a:solidFill>
              <a:latin typeface="Tahoma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984FFE4D-5DE3-164B-3058-3EF5F507920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(W3 Schools,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6A6714-5794-4DE1-9759-7994D2AA0581}"/>
</file>

<file path=customXml/itemProps2.xml><?xml version="1.0" encoding="utf-8"?>
<ds:datastoreItem xmlns:ds="http://schemas.openxmlformats.org/officeDocument/2006/customXml" ds:itemID="{919EEE9E-4DB2-47E1-B9CE-0D59A5F41FBC}">
  <ds:schemaRefs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d9bddfac-6dc9-4958-8f35-4d0da3af229b"/>
    <ds:schemaRef ds:uri="a92fe6ce-cc5e-4661-b3e6-d9d5535f70b5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CD4367C-3CAD-42C9-A137-58633EAFC6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</TotalTime>
  <Words>1200</Words>
  <Application>Microsoft Office PowerPoint</Application>
  <PresentationFormat>Widescreen</PresentationFormat>
  <Paragraphs>133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Courier New</vt:lpstr>
      <vt:lpstr>OpenSymbol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LOGISTIČKIH PODATAKA</vt:lpstr>
      <vt:lpstr>Agenda</vt:lpstr>
      <vt:lpstr>Informacije-Podaci-Znanje</vt:lpstr>
      <vt:lpstr>Informacije u logistici</vt:lpstr>
      <vt:lpstr>Logistički podaci</vt:lpstr>
      <vt:lpstr>Transactions...</vt:lpstr>
      <vt:lpstr>Tehnologije označavanja</vt:lpstr>
      <vt:lpstr>Budući trendovi u označavanju i praćenju</vt:lpstr>
      <vt:lpstr>Organizacija podataka</vt:lpstr>
      <vt:lpstr>Neobradjeni podaci o transakcijama (CSV) </vt:lpstr>
      <vt:lpstr>CSV u podatke tabele</vt:lpstr>
      <vt:lpstr>Podaci iz tabele u bazi podataka + SQL upit</vt:lpstr>
      <vt:lpstr>RDB konstrukcija</vt:lpstr>
      <vt:lpstr>E-R dijagram (RDB konceptualni model model)</vt:lpstr>
      <vt:lpstr>RDB upiti</vt:lpstr>
      <vt:lpstr>Upit po primeru (QBE)</vt:lpstr>
      <vt:lpstr>Priprema podataka</vt:lpstr>
      <vt:lpstr>Rezime</vt:lpstr>
      <vt:lpstr>Reference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Nensyy</cp:lastModifiedBy>
  <cp:revision>289</cp:revision>
  <dcterms:created xsi:type="dcterms:W3CDTF">2023-07-06T12:09:08Z</dcterms:created>
  <dcterms:modified xsi:type="dcterms:W3CDTF">2025-04-29T21:42:41Z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