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  <p:sldMasterId id="2147483661" r:id="rId5"/>
  </p:sldMasterIdLst>
  <p:sldIdLst>
    <p:sldId id="256" r:id="rId6"/>
    <p:sldId id="257" r:id="rId7"/>
    <p:sldId id="258" r:id="rId8"/>
    <p:sldId id="275" r:id="rId9"/>
    <p:sldId id="259" r:id="rId10"/>
    <p:sldId id="260" r:id="rId11"/>
    <p:sldId id="273" r:id="rId12"/>
    <p:sldId id="261" r:id="rId13"/>
    <p:sldId id="262" r:id="rId14"/>
    <p:sldId id="274" r:id="rId15"/>
    <p:sldId id="268" r:id="rId16"/>
    <p:sldId id="271" r:id="rId17"/>
    <p:sldId id="263" r:id="rId18"/>
    <p:sldId id="269" r:id="rId19"/>
    <p:sldId id="264" r:id="rId20"/>
    <p:sldId id="270" r:id="rId21"/>
    <p:sldId id="265" r:id="rId22"/>
    <p:sldId id="266" r:id="rId23"/>
    <p:sldId id="272" r:id="rId24"/>
    <p:sldId id="267" r:id="rId25"/>
  </p:sldIdLst>
  <p:sldSz cx="12192000" cy="6858000"/>
  <p:notesSz cx="7559675" cy="10691813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596B94A-8EE3-1C05-AD90-4BC71F30D5A0}" v="383" dt="2024-10-03T05:01:50.805"/>
    <p1510:client id="{CE65F49C-3606-51EB-E7DD-77D0B7DC7BE6}" v="116" dt="2024-10-03T06:56:42.74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77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man Gumzej" userId="39b5f2aa-645e-44ce-a9a1-d6838aa53dea" providerId="ADAL" clId="{0B50F2A7-8D8E-49B6-A5A3-FEB40D1634E2}"/>
    <pc:docChg chg="undo custSel modSld">
      <pc:chgData name="Roman Gumzej" userId="39b5f2aa-645e-44ce-a9a1-d6838aa53dea" providerId="ADAL" clId="{0B50F2A7-8D8E-49B6-A5A3-FEB40D1634E2}" dt="2024-05-29T08:33:42.646" v="286" actId="20577"/>
      <pc:docMkLst>
        <pc:docMk/>
      </pc:docMkLst>
      <pc:sldChg chg="modSp mod">
        <pc:chgData name="Roman Gumzej" userId="39b5f2aa-645e-44ce-a9a1-d6838aa53dea" providerId="ADAL" clId="{0B50F2A7-8D8E-49B6-A5A3-FEB40D1634E2}" dt="2024-05-22T07:18:25.241" v="4" actId="27636"/>
        <pc:sldMkLst>
          <pc:docMk/>
          <pc:sldMk cId="0" sldId="256"/>
        </pc:sldMkLst>
        <pc:spChg chg="mod">
          <ac:chgData name="Roman Gumzej" userId="39b5f2aa-645e-44ce-a9a1-d6838aa53dea" providerId="ADAL" clId="{0B50F2A7-8D8E-49B6-A5A3-FEB40D1634E2}" dt="2024-05-22T07:18:25.241" v="4" actId="27636"/>
          <ac:spMkLst>
            <pc:docMk/>
            <pc:sldMk cId="0" sldId="256"/>
            <ac:spMk id="94" creationId="{00000000-0000-0000-0000-000000000000}"/>
          </ac:spMkLst>
        </pc:spChg>
      </pc:sldChg>
      <pc:sldChg chg="delSp mod">
        <pc:chgData name="Roman Gumzej" userId="39b5f2aa-645e-44ce-a9a1-d6838aa53dea" providerId="ADAL" clId="{0B50F2A7-8D8E-49B6-A5A3-FEB40D1634E2}" dt="2024-05-22T06:46:43.407" v="125" actId="478"/>
        <pc:sldMkLst>
          <pc:docMk/>
          <pc:sldMk cId="0" sldId="258"/>
        </pc:sldMkLst>
        <pc:spChg chg="del">
          <ac:chgData name="Roman Gumzej" userId="39b5f2aa-645e-44ce-a9a1-d6838aa53dea" providerId="ADAL" clId="{0B50F2A7-8D8E-49B6-A5A3-FEB40D1634E2}" dt="2024-05-22T06:46:43.407" v="125" actId="478"/>
          <ac:spMkLst>
            <pc:docMk/>
            <pc:sldMk cId="0" sldId="258"/>
            <ac:spMk id="103" creationId="{00000000-0000-0000-0000-000000000000}"/>
          </ac:spMkLst>
        </pc:spChg>
      </pc:sldChg>
      <pc:sldChg chg="delSp mod">
        <pc:chgData name="Roman Gumzej" userId="39b5f2aa-645e-44ce-a9a1-d6838aa53dea" providerId="ADAL" clId="{0B50F2A7-8D8E-49B6-A5A3-FEB40D1634E2}" dt="2024-05-22T06:45:40.594" v="112" actId="478"/>
        <pc:sldMkLst>
          <pc:docMk/>
          <pc:sldMk cId="0" sldId="259"/>
        </pc:sldMkLst>
        <pc:spChg chg="del">
          <ac:chgData name="Roman Gumzej" userId="39b5f2aa-645e-44ce-a9a1-d6838aa53dea" providerId="ADAL" clId="{0B50F2A7-8D8E-49B6-A5A3-FEB40D1634E2}" dt="2024-05-22T06:45:40.594" v="112" actId="478"/>
          <ac:spMkLst>
            <pc:docMk/>
            <pc:sldMk cId="0" sldId="259"/>
            <ac:spMk id="106" creationId="{00000000-0000-0000-0000-000000000000}"/>
          </ac:spMkLst>
        </pc:spChg>
      </pc:sldChg>
      <pc:sldChg chg="delSp modSp mod">
        <pc:chgData name="Roman Gumzej" userId="39b5f2aa-645e-44ce-a9a1-d6838aa53dea" providerId="ADAL" clId="{0B50F2A7-8D8E-49B6-A5A3-FEB40D1634E2}" dt="2024-05-29T06:55:01.912" v="189" actId="20577"/>
        <pc:sldMkLst>
          <pc:docMk/>
          <pc:sldMk cId="0" sldId="260"/>
        </pc:sldMkLst>
        <pc:spChg chg="mod">
          <ac:chgData name="Roman Gumzej" userId="39b5f2aa-645e-44ce-a9a1-d6838aa53dea" providerId="ADAL" clId="{0B50F2A7-8D8E-49B6-A5A3-FEB40D1634E2}" dt="2024-05-22T07:16:20.321" v="0" actId="790"/>
          <ac:spMkLst>
            <pc:docMk/>
            <pc:sldMk cId="0" sldId="260"/>
            <ac:spMk id="107" creationId="{00000000-0000-0000-0000-000000000000}"/>
          </ac:spMkLst>
        </pc:spChg>
        <pc:spChg chg="del mod">
          <ac:chgData name="Roman Gumzej" userId="39b5f2aa-645e-44ce-a9a1-d6838aa53dea" providerId="ADAL" clId="{0B50F2A7-8D8E-49B6-A5A3-FEB40D1634E2}" dt="2024-05-22T06:45:47.937" v="113" actId="478"/>
          <ac:spMkLst>
            <pc:docMk/>
            <pc:sldMk cId="0" sldId="260"/>
            <ac:spMk id="108" creationId="{00000000-0000-0000-0000-000000000000}"/>
          </ac:spMkLst>
        </pc:spChg>
        <pc:graphicFrameChg chg="modGraphic">
          <ac:chgData name="Roman Gumzej" userId="39b5f2aa-645e-44ce-a9a1-d6838aa53dea" providerId="ADAL" clId="{0B50F2A7-8D8E-49B6-A5A3-FEB40D1634E2}" dt="2024-05-29T06:55:01.912" v="189" actId="20577"/>
          <ac:graphicFrameMkLst>
            <pc:docMk/>
            <pc:sldMk cId="0" sldId="260"/>
            <ac:graphicFrameMk id="109" creationId="{00000000-0000-0000-0000-000000000000}"/>
          </ac:graphicFrameMkLst>
        </pc:graphicFrameChg>
      </pc:sldChg>
      <pc:sldChg chg="delSp modSp mod">
        <pc:chgData name="Roman Gumzej" userId="39b5f2aa-645e-44ce-a9a1-d6838aa53dea" providerId="ADAL" clId="{0B50F2A7-8D8E-49B6-A5A3-FEB40D1634E2}" dt="2024-05-29T06:56:33.023" v="196" actId="20577"/>
        <pc:sldMkLst>
          <pc:docMk/>
          <pc:sldMk cId="0" sldId="261"/>
        </pc:sldMkLst>
        <pc:spChg chg="mod">
          <ac:chgData name="Roman Gumzej" userId="39b5f2aa-645e-44ce-a9a1-d6838aa53dea" providerId="ADAL" clId="{0B50F2A7-8D8E-49B6-A5A3-FEB40D1634E2}" dt="2024-05-29T06:56:33.023" v="196" actId="20577"/>
          <ac:spMkLst>
            <pc:docMk/>
            <pc:sldMk cId="0" sldId="261"/>
            <ac:spMk id="111" creationId="{00000000-0000-0000-0000-000000000000}"/>
          </ac:spMkLst>
        </pc:spChg>
        <pc:spChg chg="del mod">
          <ac:chgData name="Roman Gumzej" userId="39b5f2aa-645e-44ce-a9a1-d6838aa53dea" providerId="ADAL" clId="{0B50F2A7-8D8E-49B6-A5A3-FEB40D1634E2}" dt="2024-05-22T06:45:57.346" v="116" actId="478"/>
          <ac:spMkLst>
            <pc:docMk/>
            <pc:sldMk cId="0" sldId="261"/>
            <ac:spMk id="112" creationId="{00000000-0000-0000-0000-000000000000}"/>
          </ac:spMkLst>
        </pc:spChg>
      </pc:sldChg>
      <pc:sldChg chg="delSp modSp mod">
        <pc:chgData name="Roman Gumzej" userId="39b5f2aa-645e-44ce-a9a1-d6838aa53dea" providerId="ADAL" clId="{0B50F2A7-8D8E-49B6-A5A3-FEB40D1634E2}" dt="2024-05-29T07:02:13.713" v="225" actId="20577"/>
        <pc:sldMkLst>
          <pc:docMk/>
          <pc:sldMk cId="0" sldId="262"/>
        </pc:sldMkLst>
        <pc:spChg chg="mod">
          <ac:chgData name="Roman Gumzej" userId="39b5f2aa-645e-44ce-a9a1-d6838aa53dea" providerId="ADAL" clId="{0B50F2A7-8D8E-49B6-A5A3-FEB40D1634E2}" dt="2024-05-29T07:02:13.713" v="225" actId="20577"/>
          <ac:spMkLst>
            <pc:docMk/>
            <pc:sldMk cId="0" sldId="262"/>
            <ac:spMk id="114" creationId="{00000000-0000-0000-0000-000000000000}"/>
          </ac:spMkLst>
        </pc:spChg>
        <pc:spChg chg="del">
          <ac:chgData name="Roman Gumzej" userId="39b5f2aa-645e-44ce-a9a1-d6838aa53dea" providerId="ADAL" clId="{0B50F2A7-8D8E-49B6-A5A3-FEB40D1634E2}" dt="2024-05-22T06:46:01.418" v="117" actId="478"/>
          <ac:spMkLst>
            <pc:docMk/>
            <pc:sldMk cId="0" sldId="262"/>
            <ac:spMk id="115" creationId="{00000000-0000-0000-0000-000000000000}"/>
          </ac:spMkLst>
        </pc:spChg>
      </pc:sldChg>
      <pc:sldChg chg="delSp mod">
        <pc:chgData name="Roman Gumzej" userId="39b5f2aa-645e-44ce-a9a1-d6838aa53dea" providerId="ADAL" clId="{0B50F2A7-8D8E-49B6-A5A3-FEB40D1634E2}" dt="2024-05-22T06:46:12.437" v="120" actId="478"/>
        <pc:sldMkLst>
          <pc:docMk/>
          <pc:sldMk cId="0" sldId="263"/>
        </pc:sldMkLst>
        <pc:spChg chg="del">
          <ac:chgData name="Roman Gumzej" userId="39b5f2aa-645e-44ce-a9a1-d6838aa53dea" providerId="ADAL" clId="{0B50F2A7-8D8E-49B6-A5A3-FEB40D1634E2}" dt="2024-05-22T06:46:12.437" v="120" actId="478"/>
          <ac:spMkLst>
            <pc:docMk/>
            <pc:sldMk cId="0" sldId="263"/>
            <ac:spMk id="118" creationId="{00000000-0000-0000-0000-000000000000}"/>
          </ac:spMkLst>
        </pc:spChg>
      </pc:sldChg>
      <pc:sldChg chg="delSp modSp mod">
        <pc:chgData name="Roman Gumzej" userId="39b5f2aa-645e-44ce-a9a1-d6838aa53dea" providerId="ADAL" clId="{0B50F2A7-8D8E-49B6-A5A3-FEB40D1634E2}" dt="2024-05-22T06:46:19.366" v="122" actId="478"/>
        <pc:sldMkLst>
          <pc:docMk/>
          <pc:sldMk cId="0" sldId="264"/>
        </pc:sldMkLst>
        <pc:spChg chg="mod">
          <ac:chgData name="Roman Gumzej" userId="39b5f2aa-645e-44ce-a9a1-d6838aa53dea" providerId="ADAL" clId="{0B50F2A7-8D8E-49B6-A5A3-FEB40D1634E2}" dt="2024-05-22T07:23:28.888" v="43" actId="790"/>
          <ac:spMkLst>
            <pc:docMk/>
            <pc:sldMk cId="0" sldId="264"/>
            <ac:spMk id="119" creationId="{00000000-0000-0000-0000-000000000000}"/>
          </ac:spMkLst>
        </pc:spChg>
        <pc:spChg chg="mod">
          <ac:chgData name="Roman Gumzej" userId="39b5f2aa-645e-44ce-a9a1-d6838aa53dea" providerId="ADAL" clId="{0B50F2A7-8D8E-49B6-A5A3-FEB40D1634E2}" dt="2024-05-22T07:23:28.888" v="43" actId="790"/>
          <ac:spMkLst>
            <pc:docMk/>
            <pc:sldMk cId="0" sldId="264"/>
            <ac:spMk id="120" creationId="{00000000-0000-0000-0000-000000000000}"/>
          </ac:spMkLst>
        </pc:spChg>
        <pc:spChg chg="del mod">
          <ac:chgData name="Roman Gumzej" userId="39b5f2aa-645e-44ce-a9a1-d6838aa53dea" providerId="ADAL" clId="{0B50F2A7-8D8E-49B6-A5A3-FEB40D1634E2}" dt="2024-05-22T06:46:19.366" v="122" actId="478"/>
          <ac:spMkLst>
            <pc:docMk/>
            <pc:sldMk cId="0" sldId="264"/>
            <ac:spMk id="121" creationId="{00000000-0000-0000-0000-000000000000}"/>
          </ac:spMkLst>
        </pc:spChg>
      </pc:sldChg>
      <pc:sldChg chg="delSp modSp mod">
        <pc:chgData name="Roman Gumzej" userId="39b5f2aa-645e-44ce-a9a1-d6838aa53dea" providerId="ADAL" clId="{0B50F2A7-8D8E-49B6-A5A3-FEB40D1634E2}" dt="2024-05-29T07:07:29.835" v="256" actId="20577"/>
        <pc:sldMkLst>
          <pc:docMk/>
          <pc:sldMk cId="0" sldId="265"/>
        </pc:sldMkLst>
        <pc:spChg chg="mod">
          <ac:chgData name="Roman Gumzej" userId="39b5f2aa-645e-44ce-a9a1-d6838aa53dea" providerId="ADAL" clId="{0B50F2A7-8D8E-49B6-A5A3-FEB40D1634E2}" dt="2024-05-22T07:25:35.914" v="78" actId="20577"/>
          <ac:spMkLst>
            <pc:docMk/>
            <pc:sldMk cId="0" sldId="265"/>
            <ac:spMk id="122" creationId="{00000000-0000-0000-0000-000000000000}"/>
          </ac:spMkLst>
        </pc:spChg>
        <pc:spChg chg="mod">
          <ac:chgData name="Roman Gumzej" userId="39b5f2aa-645e-44ce-a9a1-d6838aa53dea" providerId="ADAL" clId="{0B50F2A7-8D8E-49B6-A5A3-FEB40D1634E2}" dt="2024-05-29T07:07:29.835" v="256" actId="20577"/>
          <ac:spMkLst>
            <pc:docMk/>
            <pc:sldMk cId="0" sldId="265"/>
            <ac:spMk id="123" creationId="{00000000-0000-0000-0000-000000000000}"/>
          </ac:spMkLst>
        </pc:spChg>
        <pc:spChg chg="del">
          <ac:chgData name="Roman Gumzej" userId="39b5f2aa-645e-44ce-a9a1-d6838aa53dea" providerId="ADAL" clId="{0B50F2A7-8D8E-49B6-A5A3-FEB40D1634E2}" dt="2024-05-22T06:46:28.621" v="124" actId="478"/>
          <ac:spMkLst>
            <pc:docMk/>
            <pc:sldMk cId="0" sldId="265"/>
            <ac:spMk id="124" creationId="{00000000-0000-0000-0000-000000000000}"/>
          </ac:spMkLst>
        </pc:spChg>
      </pc:sldChg>
      <pc:sldChg chg="modSp mod">
        <pc:chgData name="Roman Gumzej" userId="39b5f2aa-645e-44ce-a9a1-d6838aa53dea" providerId="ADAL" clId="{0B50F2A7-8D8E-49B6-A5A3-FEB40D1634E2}" dt="2024-05-22T07:28:22.465" v="111" actId="20577"/>
        <pc:sldMkLst>
          <pc:docMk/>
          <pc:sldMk cId="0" sldId="266"/>
        </pc:sldMkLst>
        <pc:spChg chg="mod">
          <ac:chgData name="Roman Gumzej" userId="39b5f2aa-645e-44ce-a9a1-d6838aa53dea" providerId="ADAL" clId="{0B50F2A7-8D8E-49B6-A5A3-FEB40D1634E2}" dt="2024-05-22T07:28:22.465" v="111" actId="20577"/>
          <ac:spMkLst>
            <pc:docMk/>
            <pc:sldMk cId="0" sldId="266"/>
            <ac:spMk id="126" creationId="{00000000-0000-0000-0000-000000000000}"/>
          </ac:spMkLst>
        </pc:spChg>
      </pc:sldChg>
      <pc:sldChg chg="addSp delSp modSp mod">
        <pc:chgData name="Roman Gumzej" userId="39b5f2aa-645e-44ce-a9a1-d6838aa53dea" providerId="ADAL" clId="{0B50F2A7-8D8E-49B6-A5A3-FEB40D1634E2}" dt="2024-05-29T07:04:10.213" v="228" actId="20577"/>
        <pc:sldMkLst>
          <pc:docMk/>
          <pc:sldMk cId="3377812436" sldId="268"/>
        </pc:sldMkLst>
        <pc:spChg chg="mod">
          <ac:chgData name="Roman Gumzej" userId="39b5f2aa-645e-44ce-a9a1-d6838aa53dea" providerId="ADAL" clId="{0B50F2A7-8D8E-49B6-A5A3-FEB40D1634E2}" dt="2024-05-22T06:52:53.258" v="175" actId="790"/>
          <ac:spMkLst>
            <pc:docMk/>
            <pc:sldMk cId="3377812436" sldId="268"/>
            <ac:spMk id="3" creationId="{06D7CADD-5BB0-3AD9-D2C3-162B432E7E87}"/>
          </ac:spMkLst>
        </pc:spChg>
        <pc:spChg chg="mod">
          <ac:chgData name="Roman Gumzej" userId="39b5f2aa-645e-44ce-a9a1-d6838aa53dea" providerId="ADAL" clId="{0B50F2A7-8D8E-49B6-A5A3-FEB40D1634E2}" dt="2024-05-22T06:52:53.258" v="175" actId="790"/>
          <ac:spMkLst>
            <pc:docMk/>
            <pc:sldMk cId="3377812436" sldId="268"/>
            <ac:spMk id="4" creationId="{4018CFD5-F994-296A-BEC3-6BD49ABDF9F8}"/>
          </ac:spMkLst>
        </pc:spChg>
        <pc:spChg chg="mod">
          <ac:chgData name="Roman Gumzej" userId="39b5f2aa-645e-44ce-a9a1-d6838aa53dea" providerId="ADAL" clId="{0B50F2A7-8D8E-49B6-A5A3-FEB40D1634E2}" dt="2024-05-22T06:52:53.258" v="175" actId="790"/>
          <ac:spMkLst>
            <pc:docMk/>
            <pc:sldMk cId="3377812436" sldId="268"/>
            <ac:spMk id="5" creationId="{47357BEA-9870-B0BB-9E27-3B7B37B77095}"/>
          </ac:spMkLst>
        </pc:spChg>
        <pc:spChg chg="add mod">
          <ac:chgData name="Roman Gumzej" userId="39b5f2aa-645e-44ce-a9a1-d6838aa53dea" providerId="ADAL" clId="{0B50F2A7-8D8E-49B6-A5A3-FEB40D1634E2}" dt="2024-05-29T07:04:10.213" v="228" actId="20577"/>
          <ac:spMkLst>
            <pc:docMk/>
            <pc:sldMk cId="3377812436" sldId="268"/>
            <ac:spMk id="7" creationId="{7BB6BF71-5E60-4864-8295-F6F50E2E68BE}"/>
          </ac:spMkLst>
        </pc:spChg>
        <pc:spChg chg="mod">
          <ac:chgData name="Roman Gumzej" userId="39b5f2aa-645e-44ce-a9a1-d6838aa53dea" providerId="ADAL" clId="{0B50F2A7-8D8E-49B6-A5A3-FEB40D1634E2}" dt="2024-05-22T06:52:53.258" v="175" actId="790"/>
          <ac:spMkLst>
            <pc:docMk/>
            <pc:sldMk cId="3377812436" sldId="268"/>
            <ac:spMk id="113" creationId="{00000000-0000-0000-0000-000000000000}"/>
          </ac:spMkLst>
        </pc:spChg>
        <pc:spChg chg="del mod">
          <ac:chgData name="Roman Gumzej" userId="39b5f2aa-645e-44ce-a9a1-d6838aa53dea" providerId="ADAL" clId="{0B50F2A7-8D8E-49B6-A5A3-FEB40D1634E2}" dt="2024-05-22T06:46:04.618" v="118" actId="478"/>
          <ac:spMkLst>
            <pc:docMk/>
            <pc:sldMk cId="3377812436" sldId="268"/>
            <ac:spMk id="115" creationId="{00000000-0000-0000-0000-000000000000}"/>
          </ac:spMkLst>
        </pc:spChg>
      </pc:sldChg>
      <pc:sldChg chg="addSp delSp modSp mod">
        <pc:chgData name="Roman Gumzej" userId="39b5f2aa-645e-44ce-a9a1-d6838aa53dea" providerId="ADAL" clId="{0B50F2A7-8D8E-49B6-A5A3-FEB40D1634E2}" dt="2024-05-29T08:33:18.940" v="281" actId="790"/>
        <pc:sldMkLst>
          <pc:docMk/>
          <pc:sldMk cId="1658091149" sldId="269"/>
        </pc:sldMkLst>
        <pc:spChg chg="mod ord">
          <ac:chgData name="Roman Gumzej" userId="39b5f2aa-645e-44ce-a9a1-d6838aa53dea" providerId="ADAL" clId="{0B50F2A7-8D8E-49B6-A5A3-FEB40D1634E2}" dt="2024-05-29T08:33:18.940" v="281" actId="790"/>
          <ac:spMkLst>
            <pc:docMk/>
            <pc:sldMk cId="1658091149" sldId="269"/>
            <ac:spMk id="3" creationId="{07A77379-182D-B9AB-C7B6-939A67F49C4E}"/>
          </ac:spMkLst>
        </pc:spChg>
        <pc:spChg chg="mod ord">
          <ac:chgData name="Roman Gumzej" userId="39b5f2aa-645e-44ce-a9a1-d6838aa53dea" providerId="ADAL" clId="{0B50F2A7-8D8E-49B6-A5A3-FEB40D1634E2}" dt="2024-05-29T08:33:18.940" v="281" actId="790"/>
          <ac:spMkLst>
            <pc:docMk/>
            <pc:sldMk cId="1658091149" sldId="269"/>
            <ac:spMk id="4" creationId="{69B1C632-DEBB-FA11-B183-5E7C9EA663D6}"/>
          </ac:spMkLst>
        </pc:spChg>
        <pc:spChg chg="add mod">
          <ac:chgData name="Roman Gumzej" userId="39b5f2aa-645e-44ce-a9a1-d6838aa53dea" providerId="ADAL" clId="{0B50F2A7-8D8E-49B6-A5A3-FEB40D1634E2}" dt="2024-05-29T08:33:18.940" v="281" actId="790"/>
          <ac:spMkLst>
            <pc:docMk/>
            <pc:sldMk cId="1658091149" sldId="269"/>
            <ac:spMk id="7" creationId="{92E241D4-8B27-426C-AC38-2D1D5F3B44AF}"/>
          </ac:spMkLst>
        </pc:spChg>
        <pc:spChg chg="add mod">
          <ac:chgData name="Roman Gumzej" userId="39b5f2aa-645e-44ce-a9a1-d6838aa53dea" providerId="ADAL" clId="{0B50F2A7-8D8E-49B6-A5A3-FEB40D1634E2}" dt="2024-05-29T08:33:18.940" v="281" actId="790"/>
          <ac:spMkLst>
            <pc:docMk/>
            <pc:sldMk cId="1658091149" sldId="269"/>
            <ac:spMk id="8" creationId="{AD9315F7-DC36-4C61-8A3F-B59C2B88BDE2}"/>
          </ac:spMkLst>
        </pc:spChg>
        <pc:spChg chg="mod">
          <ac:chgData name="Roman Gumzej" userId="39b5f2aa-645e-44ce-a9a1-d6838aa53dea" providerId="ADAL" clId="{0B50F2A7-8D8E-49B6-A5A3-FEB40D1634E2}" dt="2024-05-29T08:33:18.940" v="281" actId="790"/>
          <ac:spMkLst>
            <pc:docMk/>
            <pc:sldMk cId="1658091149" sldId="269"/>
            <ac:spMk id="113" creationId="{00000000-0000-0000-0000-000000000000}"/>
          </ac:spMkLst>
        </pc:spChg>
        <pc:spChg chg="del mod">
          <ac:chgData name="Roman Gumzej" userId="39b5f2aa-645e-44ce-a9a1-d6838aa53dea" providerId="ADAL" clId="{0B50F2A7-8D8E-49B6-A5A3-FEB40D1634E2}" dt="2024-05-22T06:46:15.781" v="121" actId="478"/>
          <ac:spMkLst>
            <pc:docMk/>
            <pc:sldMk cId="1658091149" sldId="269"/>
            <ac:spMk id="115" creationId="{00000000-0000-0000-0000-000000000000}"/>
          </ac:spMkLst>
        </pc:spChg>
      </pc:sldChg>
      <pc:sldChg chg="addSp delSp modSp mod">
        <pc:chgData name="Roman Gumzej" userId="39b5f2aa-645e-44ce-a9a1-d6838aa53dea" providerId="ADAL" clId="{0B50F2A7-8D8E-49B6-A5A3-FEB40D1634E2}" dt="2024-05-29T08:33:42.646" v="286" actId="20577"/>
        <pc:sldMkLst>
          <pc:docMk/>
          <pc:sldMk cId="1548489696" sldId="270"/>
        </pc:sldMkLst>
        <pc:spChg chg="add mod">
          <ac:chgData name="Roman Gumzej" userId="39b5f2aa-645e-44ce-a9a1-d6838aa53dea" providerId="ADAL" clId="{0B50F2A7-8D8E-49B6-A5A3-FEB40D1634E2}" dt="2024-05-29T08:29:53.614" v="269" actId="790"/>
          <ac:spMkLst>
            <pc:docMk/>
            <pc:sldMk cId="1548489696" sldId="270"/>
            <ac:spMk id="4" creationId="{96C990AF-862E-4416-9EB8-C72A9ABAB935}"/>
          </ac:spMkLst>
        </pc:spChg>
        <pc:spChg chg="mod">
          <ac:chgData name="Roman Gumzej" userId="39b5f2aa-645e-44ce-a9a1-d6838aa53dea" providerId="ADAL" clId="{0B50F2A7-8D8E-49B6-A5A3-FEB40D1634E2}" dt="2024-05-29T08:33:42.646" v="286" actId="20577"/>
          <ac:spMkLst>
            <pc:docMk/>
            <pc:sldMk cId="1548489696" sldId="270"/>
            <ac:spMk id="119" creationId="{00000000-0000-0000-0000-000000000000}"/>
          </ac:spMkLst>
        </pc:spChg>
        <pc:spChg chg="del mod">
          <ac:chgData name="Roman Gumzej" userId="39b5f2aa-645e-44ce-a9a1-d6838aa53dea" providerId="ADAL" clId="{0B50F2A7-8D8E-49B6-A5A3-FEB40D1634E2}" dt="2024-05-22T06:46:23.586" v="123" actId="478"/>
          <ac:spMkLst>
            <pc:docMk/>
            <pc:sldMk cId="1548489696" sldId="270"/>
            <ac:spMk id="121" creationId="{00000000-0000-0000-0000-000000000000}"/>
          </ac:spMkLst>
        </pc:spChg>
        <pc:picChg chg="mod">
          <ac:chgData name="Roman Gumzej" userId="39b5f2aa-645e-44ce-a9a1-d6838aa53dea" providerId="ADAL" clId="{0B50F2A7-8D8E-49B6-A5A3-FEB40D1634E2}" dt="2024-05-22T07:24:32.081" v="57" actId="1037"/>
          <ac:picMkLst>
            <pc:docMk/>
            <pc:sldMk cId="1548489696" sldId="270"/>
            <ac:picMk id="3" creationId="{522332AD-018F-1B3C-8BED-44DA97F10532}"/>
          </ac:picMkLst>
        </pc:picChg>
      </pc:sldChg>
      <pc:sldChg chg="addSp delSp modSp mod">
        <pc:chgData name="Roman Gumzej" userId="39b5f2aa-645e-44ce-a9a1-d6838aa53dea" providerId="ADAL" clId="{0B50F2A7-8D8E-49B6-A5A3-FEB40D1634E2}" dt="2024-05-29T07:04:30.716" v="230" actId="20577"/>
        <pc:sldMkLst>
          <pc:docMk/>
          <pc:sldMk cId="3754049331" sldId="271"/>
        </pc:sldMkLst>
        <pc:spChg chg="add mod">
          <ac:chgData name="Roman Gumzej" userId="39b5f2aa-645e-44ce-a9a1-d6838aa53dea" providerId="ADAL" clId="{0B50F2A7-8D8E-49B6-A5A3-FEB40D1634E2}" dt="2024-05-29T07:04:30.716" v="230" actId="20577"/>
          <ac:spMkLst>
            <pc:docMk/>
            <pc:sldMk cId="3754049331" sldId="271"/>
            <ac:spMk id="4" creationId="{7D7A5E0B-6CA4-4D64-85DE-763879353B26}"/>
          </ac:spMkLst>
        </pc:spChg>
        <pc:spChg chg="mod">
          <ac:chgData name="Roman Gumzej" userId="39b5f2aa-645e-44ce-a9a1-d6838aa53dea" providerId="ADAL" clId="{0B50F2A7-8D8E-49B6-A5A3-FEB40D1634E2}" dt="2024-05-22T06:53:08.545" v="176" actId="790"/>
          <ac:spMkLst>
            <pc:docMk/>
            <pc:sldMk cId="3754049331" sldId="271"/>
            <ac:spMk id="113" creationId="{00000000-0000-0000-0000-000000000000}"/>
          </ac:spMkLst>
        </pc:spChg>
        <pc:spChg chg="del mod">
          <ac:chgData name="Roman Gumzej" userId="39b5f2aa-645e-44ce-a9a1-d6838aa53dea" providerId="ADAL" clId="{0B50F2A7-8D8E-49B6-A5A3-FEB40D1634E2}" dt="2024-05-22T06:46:08.741" v="119" actId="478"/>
          <ac:spMkLst>
            <pc:docMk/>
            <pc:sldMk cId="3754049331" sldId="271"/>
            <ac:spMk id="115" creationId="{00000000-0000-0000-0000-000000000000}"/>
          </ac:spMkLst>
        </pc:spChg>
      </pc:sldChg>
      <pc:sldChg chg="modSp mod">
        <pc:chgData name="Roman Gumzej" userId="39b5f2aa-645e-44ce-a9a1-d6838aa53dea" providerId="ADAL" clId="{0B50F2A7-8D8E-49B6-A5A3-FEB40D1634E2}" dt="2024-05-29T07:26:29.575" v="259" actId="790"/>
        <pc:sldMkLst>
          <pc:docMk/>
          <pc:sldMk cId="1537020485" sldId="272"/>
        </pc:sldMkLst>
        <pc:spChg chg="mod">
          <ac:chgData name="Roman Gumzej" userId="39b5f2aa-645e-44ce-a9a1-d6838aa53dea" providerId="ADAL" clId="{0B50F2A7-8D8E-49B6-A5A3-FEB40D1634E2}" dt="2024-05-29T07:26:29.575" v="259" actId="790"/>
          <ac:spMkLst>
            <pc:docMk/>
            <pc:sldMk cId="1537020485" sldId="272"/>
            <ac:spMk id="125" creationId="{00000000-0000-0000-0000-000000000000}"/>
          </ac:spMkLst>
        </pc:spChg>
        <pc:spChg chg="mod">
          <ac:chgData name="Roman Gumzej" userId="39b5f2aa-645e-44ce-a9a1-d6838aa53dea" providerId="ADAL" clId="{0B50F2A7-8D8E-49B6-A5A3-FEB40D1634E2}" dt="2024-05-29T07:26:29.575" v="259" actId="790"/>
          <ac:spMkLst>
            <pc:docMk/>
            <pc:sldMk cId="1537020485" sldId="272"/>
            <ac:spMk id="126" creationId="{00000000-0000-0000-0000-000000000000}"/>
          </ac:spMkLst>
        </pc:spChg>
      </pc:sldChg>
    </pc:docChg>
  </pc:docChgLst>
  <pc:docChgLst>
    <pc:chgData name="Roman Gumzej" userId="39b5f2aa-645e-44ce-a9a1-d6838aa53dea" providerId="ADAL" clId="{25C80A87-96A6-4311-833C-28B20BAE908C}"/>
    <pc:docChg chg="undo custSel modSld">
      <pc:chgData name="Roman Gumzej" userId="39b5f2aa-645e-44ce-a9a1-d6838aa53dea" providerId="ADAL" clId="{25C80A87-96A6-4311-833C-28B20BAE908C}" dt="2024-10-02T11:14:30.210" v="39" actId="404"/>
      <pc:docMkLst>
        <pc:docMk/>
      </pc:docMkLst>
      <pc:sldChg chg="modSp mod">
        <pc:chgData name="Roman Gumzej" userId="39b5f2aa-645e-44ce-a9a1-d6838aa53dea" providerId="ADAL" clId="{25C80A87-96A6-4311-833C-28B20BAE908C}" dt="2024-10-02T11:14:30.210" v="39" actId="404"/>
        <pc:sldMkLst>
          <pc:docMk/>
          <pc:sldMk cId="0" sldId="256"/>
        </pc:sldMkLst>
        <pc:spChg chg="mod">
          <ac:chgData name="Roman Gumzej" userId="39b5f2aa-645e-44ce-a9a1-d6838aa53dea" providerId="ADAL" clId="{25C80A87-96A6-4311-833C-28B20BAE908C}" dt="2024-10-02T11:14:30.210" v="39" actId="404"/>
          <ac:spMkLst>
            <pc:docMk/>
            <pc:sldMk cId="0" sldId="256"/>
            <ac:spMk id="89" creationId="{00000000-0000-0000-0000-000000000000}"/>
          </ac:spMkLst>
        </pc:spChg>
      </pc:sldChg>
      <pc:sldChg chg="modSp mod">
        <pc:chgData name="Roman Gumzej" userId="39b5f2aa-645e-44ce-a9a1-d6838aa53dea" providerId="ADAL" clId="{25C80A87-96A6-4311-833C-28B20BAE908C}" dt="2024-09-20T06:27:21.499" v="33" actId="1076"/>
        <pc:sldMkLst>
          <pc:docMk/>
          <pc:sldMk cId="0" sldId="260"/>
        </pc:sldMkLst>
        <pc:graphicFrameChg chg="mod modGraphic">
          <ac:chgData name="Roman Gumzej" userId="39b5f2aa-645e-44ce-a9a1-d6838aa53dea" providerId="ADAL" clId="{25C80A87-96A6-4311-833C-28B20BAE908C}" dt="2024-09-20T06:27:21.499" v="33" actId="1076"/>
          <ac:graphicFrameMkLst>
            <pc:docMk/>
            <pc:sldMk cId="0" sldId="260"/>
            <ac:graphicFrameMk id="109" creationId="{00000000-0000-0000-0000-000000000000}"/>
          </ac:graphicFrameMkLst>
        </pc:graphicFrameChg>
      </pc:sldChg>
    </pc:docChg>
  </pc:docChgLst>
  <pc:docChgLst>
    <pc:chgData name="Roman Gumzej" userId="S::roman.gumzej@um.si::39b5f2aa-645e-44ce-a9a1-d6838aa53dea" providerId="AD" clId="Web-{E96CE58D-64E7-5BC6-F1B7-5F0C9C8D66AE}"/>
    <pc:docChg chg="modSld">
      <pc:chgData name="Roman Gumzej" userId="S::roman.gumzej@um.si::39b5f2aa-645e-44ce-a9a1-d6838aa53dea" providerId="AD" clId="Web-{E96CE58D-64E7-5BC6-F1B7-5F0C9C8D66AE}" dt="2024-05-28T07:31:11.527" v="30" actId="20577"/>
      <pc:docMkLst>
        <pc:docMk/>
      </pc:docMkLst>
      <pc:sldChg chg="modSp">
        <pc:chgData name="Roman Gumzej" userId="S::roman.gumzej@um.si::39b5f2aa-645e-44ce-a9a1-d6838aa53dea" providerId="AD" clId="Web-{E96CE58D-64E7-5BC6-F1B7-5F0C9C8D66AE}" dt="2024-05-28T07:27:14.908" v="4" actId="1076"/>
        <pc:sldMkLst>
          <pc:docMk/>
          <pc:sldMk cId="0" sldId="260"/>
        </pc:sldMkLst>
        <pc:spChg chg="mod">
          <ac:chgData name="Roman Gumzej" userId="S::roman.gumzej@um.si::39b5f2aa-645e-44ce-a9a1-d6838aa53dea" providerId="AD" clId="Web-{E96CE58D-64E7-5BC6-F1B7-5F0C9C8D66AE}" dt="2024-05-28T07:26:47.688" v="2" actId="20577"/>
          <ac:spMkLst>
            <pc:docMk/>
            <pc:sldMk cId="0" sldId="260"/>
            <ac:spMk id="3" creationId="{D3E7C94B-C99C-C874-315C-14A1F6491201}"/>
          </ac:spMkLst>
        </pc:spChg>
        <pc:graphicFrameChg chg="mod">
          <ac:chgData name="Roman Gumzej" userId="S::roman.gumzej@um.si::39b5f2aa-645e-44ce-a9a1-d6838aa53dea" providerId="AD" clId="Web-{E96CE58D-64E7-5BC6-F1B7-5F0C9C8D66AE}" dt="2024-05-28T07:27:14.908" v="4" actId="1076"/>
          <ac:graphicFrameMkLst>
            <pc:docMk/>
            <pc:sldMk cId="0" sldId="260"/>
            <ac:graphicFrameMk id="109" creationId="{00000000-0000-0000-0000-000000000000}"/>
          </ac:graphicFrameMkLst>
        </pc:graphicFrameChg>
      </pc:sldChg>
      <pc:sldChg chg="modSp">
        <pc:chgData name="Roman Gumzej" userId="S::roman.gumzej@um.si::39b5f2aa-645e-44ce-a9a1-d6838aa53dea" providerId="AD" clId="Web-{E96CE58D-64E7-5BC6-F1B7-5F0C9C8D66AE}" dt="2024-05-28T07:30:09.540" v="26" actId="20577"/>
        <pc:sldMkLst>
          <pc:docMk/>
          <pc:sldMk cId="0" sldId="263"/>
        </pc:sldMkLst>
        <pc:spChg chg="mod">
          <ac:chgData name="Roman Gumzej" userId="S::roman.gumzej@um.si::39b5f2aa-645e-44ce-a9a1-d6838aa53dea" providerId="AD" clId="Web-{E96CE58D-64E7-5BC6-F1B7-5F0C9C8D66AE}" dt="2024-05-28T07:30:09.540" v="26" actId="20577"/>
          <ac:spMkLst>
            <pc:docMk/>
            <pc:sldMk cId="0" sldId="263"/>
            <ac:spMk id="3" creationId="{FF6C31ED-121E-6F5B-2497-C008F949FAEB}"/>
          </ac:spMkLst>
        </pc:spChg>
      </pc:sldChg>
      <pc:sldChg chg="modSp">
        <pc:chgData name="Roman Gumzej" userId="S::roman.gumzej@um.si::39b5f2aa-645e-44ce-a9a1-d6838aa53dea" providerId="AD" clId="Web-{E96CE58D-64E7-5BC6-F1B7-5F0C9C8D66AE}" dt="2024-05-28T07:29:13.679" v="21" actId="20577"/>
        <pc:sldMkLst>
          <pc:docMk/>
          <pc:sldMk cId="3377812436" sldId="268"/>
        </pc:sldMkLst>
        <pc:spChg chg="mod">
          <ac:chgData name="Roman Gumzej" userId="S::roman.gumzej@um.si::39b5f2aa-645e-44ce-a9a1-d6838aa53dea" providerId="AD" clId="Web-{E96CE58D-64E7-5BC6-F1B7-5F0C9C8D66AE}" dt="2024-05-28T07:29:13.679" v="21" actId="20577"/>
          <ac:spMkLst>
            <pc:docMk/>
            <pc:sldMk cId="3377812436" sldId="268"/>
            <ac:spMk id="7" creationId="{7BB6BF71-5E60-4864-8295-F6F50E2E68BE}"/>
          </ac:spMkLst>
        </pc:spChg>
      </pc:sldChg>
      <pc:sldChg chg="modSp">
        <pc:chgData name="Roman Gumzej" userId="S::roman.gumzej@um.si::39b5f2aa-645e-44ce-a9a1-d6838aa53dea" providerId="AD" clId="Web-{E96CE58D-64E7-5BC6-F1B7-5F0C9C8D66AE}" dt="2024-05-28T07:30:28.807" v="28" actId="20577"/>
        <pc:sldMkLst>
          <pc:docMk/>
          <pc:sldMk cId="1658091149" sldId="269"/>
        </pc:sldMkLst>
        <pc:spChg chg="mod">
          <ac:chgData name="Roman Gumzej" userId="S::roman.gumzej@um.si::39b5f2aa-645e-44ce-a9a1-d6838aa53dea" providerId="AD" clId="Web-{E96CE58D-64E7-5BC6-F1B7-5F0C9C8D66AE}" dt="2024-05-28T07:30:28.807" v="28" actId="20577"/>
          <ac:spMkLst>
            <pc:docMk/>
            <pc:sldMk cId="1658091149" sldId="269"/>
            <ac:spMk id="8" creationId="{AD9315F7-DC36-4C61-8A3F-B59C2B88BDE2}"/>
          </ac:spMkLst>
        </pc:spChg>
      </pc:sldChg>
      <pc:sldChg chg="modSp">
        <pc:chgData name="Roman Gumzej" userId="S::roman.gumzej@um.si::39b5f2aa-645e-44ce-a9a1-d6838aa53dea" providerId="AD" clId="Web-{E96CE58D-64E7-5BC6-F1B7-5F0C9C8D66AE}" dt="2024-05-28T07:31:11.527" v="30" actId="20577"/>
        <pc:sldMkLst>
          <pc:docMk/>
          <pc:sldMk cId="1548489696" sldId="270"/>
        </pc:sldMkLst>
        <pc:spChg chg="mod">
          <ac:chgData name="Roman Gumzej" userId="S::roman.gumzej@um.si::39b5f2aa-645e-44ce-a9a1-d6838aa53dea" providerId="AD" clId="Web-{E96CE58D-64E7-5BC6-F1B7-5F0C9C8D66AE}" dt="2024-05-28T07:31:11.527" v="30" actId="20577"/>
          <ac:spMkLst>
            <pc:docMk/>
            <pc:sldMk cId="1548489696" sldId="270"/>
            <ac:spMk id="4" creationId="{96C990AF-862E-4416-9EB8-C72A9ABAB935}"/>
          </ac:spMkLst>
        </pc:spChg>
      </pc:sldChg>
      <pc:sldChg chg="modSp">
        <pc:chgData name="Roman Gumzej" userId="S::roman.gumzej@um.si::39b5f2aa-645e-44ce-a9a1-d6838aa53dea" providerId="AD" clId="Web-{E96CE58D-64E7-5BC6-F1B7-5F0C9C8D66AE}" dt="2024-05-28T07:29:33.695" v="23" actId="20577"/>
        <pc:sldMkLst>
          <pc:docMk/>
          <pc:sldMk cId="3754049331" sldId="271"/>
        </pc:sldMkLst>
        <pc:spChg chg="mod">
          <ac:chgData name="Roman Gumzej" userId="S::roman.gumzej@um.si::39b5f2aa-645e-44ce-a9a1-d6838aa53dea" providerId="AD" clId="Web-{E96CE58D-64E7-5BC6-F1B7-5F0C9C8D66AE}" dt="2024-05-28T07:29:33.695" v="23" actId="20577"/>
          <ac:spMkLst>
            <pc:docMk/>
            <pc:sldMk cId="3754049331" sldId="271"/>
            <ac:spMk id="4" creationId="{7D7A5E0B-6CA4-4D64-85DE-763879353B26}"/>
          </ac:spMkLst>
        </pc:spChg>
      </pc:sldChg>
    </pc:docChg>
  </pc:docChgLst>
  <pc:docChgLst>
    <pc:chgData name="Roman Gumzej" userId="S::roman.gumzej@um.si::39b5f2aa-645e-44ce-a9a1-d6838aa53dea" providerId="AD" clId="Web-{CE65F49C-3606-51EB-E7DD-77D0B7DC7BE6}"/>
    <pc:docChg chg="modSld">
      <pc:chgData name="Roman Gumzej" userId="S::roman.gumzej@um.si::39b5f2aa-645e-44ce-a9a1-d6838aa53dea" providerId="AD" clId="Web-{CE65F49C-3606-51EB-E7DD-77D0B7DC7BE6}" dt="2024-10-03T06:56:42.746" v="112" actId="20577"/>
      <pc:docMkLst>
        <pc:docMk/>
      </pc:docMkLst>
      <pc:sldChg chg="modSp">
        <pc:chgData name="Roman Gumzej" userId="S::roman.gumzej@um.si::39b5f2aa-645e-44ce-a9a1-d6838aa53dea" providerId="AD" clId="Web-{CE65F49C-3606-51EB-E7DD-77D0B7DC7BE6}" dt="2024-10-03T06:43:08.580" v="12" actId="20577"/>
        <pc:sldMkLst>
          <pc:docMk/>
          <pc:sldMk cId="0" sldId="257"/>
        </pc:sldMkLst>
        <pc:spChg chg="mod">
          <ac:chgData name="Roman Gumzej" userId="S::roman.gumzej@um.si::39b5f2aa-645e-44ce-a9a1-d6838aa53dea" providerId="AD" clId="Web-{CE65F49C-3606-51EB-E7DD-77D0B7DC7BE6}" dt="2024-10-03T06:43:08.580" v="12" actId="20577"/>
          <ac:spMkLst>
            <pc:docMk/>
            <pc:sldMk cId="0" sldId="257"/>
            <ac:spMk id="100" creationId="{00000000-0000-0000-0000-000000000000}"/>
          </ac:spMkLst>
        </pc:spChg>
      </pc:sldChg>
      <pc:sldChg chg="modSp">
        <pc:chgData name="Roman Gumzej" userId="S::roman.gumzej@um.si::39b5f2aa-645e-44ce-a9a1-d6838aa53dea" providerId="AD" clId="Web-{CE65F49C-3606-51EB-E7DD-77D0B7DC7BE6}" dt="2024-10-03T06:45:25.725" v="25" actId="20577"/>
        <pc:sldMkLst>
          <pc:docMk/>
          <pc:sldMk cId="0" sldId="258"/>
        </pc:sldMkLst>
        <pc:spChg chg="mod">
          <ac:chgData name="Roman Gumzej" userId="S::roman.gumzej@um.si::39b5f2aa-645e-44ce-a9a1-d6838aa53dea" providerId="AD" clId="Web-{CE65F49C-3606-51EB-E7DD-77D0B7DC7BE6}" dt="2024-10-03T06:45:25.725" v="25" actId="20577"/>
          <ac:spMkLst>
            <pc:docMk/>
            <pc:sldMk cId="0" sldId="258"/>
            <ac:spMk id="102" creationId="{00000000-0000-0000-0000-000000000000}"/>
          </ac:spMkLst>
        </pc:spChg>
      </pc:sldChg>
      <pc:sldChg chg="modSp">
        <pc:chgData name="Roman Gumzej" userId="S::roman.gumzej@um.si::39b5f2aa-645e-44ce-a9a1-d6838aa53dea" providerId="AD" clId="Web-{CE65F49C-3606-51EB-E7DD-77D0B7DC7BE6}" dt="2024-10-03T06:46:57.666" v="56" actId="20577"/>
        <pc:sldMkLst>
          <pc:docMk/>
          <pc:sldMk cId="0" sldId="259"/>
        </pc:sldMkLst>
        <pc:spChg chg="mod">
          <ac:chgData name="Roman Gumzej" userId="S::roman.gumzej@um.si::39b5f2aa-645e-44ce-a9a1-d6838aa53dea" providerId="AD" clId="Web-{CE65F49C-3606-51EB-E7DD-77D0B7DC7BE6}" dt="2024-10-03T06:46:57.666" v="56" actId="20577"/>
          <ac:spMkLst>
            <pc:docMk/>
            <pc:sldMk cId="0" sldId="259"/>
            <ac:spMk id="105" creationId="{00000000-0000-0000-0000-000000000000}"/>
          </ac:spMkLst>
        </pc:spChg>
      </pc:sldChg>
      <pc:sldChg chg="modSp">
        <pc:chgData name="Roman Gumzej" userId="S::roman.gumzej@um.si::39b5f2aa-645e-44ce-a9a1-d6838aa53dea" providerId="AD" clId="Web-{CE65F49C-3606-51EB-E7DD-77D0B7DC7BE6}" dt="2024-10-03T06:48:56.841" v="74" actId="20577"/>
        <pc:sldMkLst>
          <pc:docMk/>
          <pc:sldMk cId="0" sldId="261"/>
        </pc:sldMkLst>
        <pc:spChg chg="mod">
          <ac:chgData name="Roman Gumzej" userId="S::roman.gumzej@um.si::39b5f2aa-645e-44ce-a9a1-d6838aa53dea" providerId="AD" clId="Web-{CE65F49C-3606-51EB-E7DD-77D0B7DC7BE6}" dt="2024-10-03T06:48:56.841" v="74" actId="20577"/>
          <ac:spMkLst>
            <pc:docMk/>
            <pc:sldMk cId="0" sldId="261"/>
            <ac:spMk id="111" creationId="{00000000-0000-0000-0000-000000000000}"/>
          </ac:spMkLst>
        </pc:spChg>
      </pc:sldChg>
      <pc:sldChg chg="modSp">
        <pc:chgData name="Roman Gumzej" userId="S::roman.gumzej@um.si::39b5f2aa-645e-44ce-a9a1-d6838aa53dea" providerId="AD" clId="Web-{CE65F49C-3606-51EB-E7DD-77D0B7DC7BE6}" dt="2024-10-03T06:50:55.157" v="84" actId="20577"/>
        <pc:sldMkLst>
          <pc:docMk/>
          <pc:sldMk cId="0" sldId="262"/>
        </pc:sldMkLst>
        <pc:spChg chg="mod">
          <ac:chgData name="Roman Gumzej" userId="S::roman.gumzej@um.si::39b5f2aa-645e-44ce-a9a1-d6838aa53dea" providerId="AD" clId="Web-{CE65F49C-3606-51EB-E7DD-77D0B7DC7BE6}" dt="2024-10-03T06:50:55.157" v="84" actId="20577"/>
          <ac:spMkLst>
            <pc:docMk/>
            <pc:sldMk cId="0" sldId="262"/>
            <ac:spMk id="114" creationId="{00000000-0000-0000-0000-000000000000}"/>
          </ac:spMkLst>
        </pc:spChg>
      </pc:sldChg>
      <pc:sldChg chg="modSp">
        <pc:chgData name="Roman Gumzej" userId="S::roman.gumzej@um.si::39b5f2aa-645e-44ce-a9a1-d6838aa53dea" providerId="AD" clId="Web-{CE65F49C-3606-51EB-E7DD-77D0B7DC7BE6}" dt="2024-10-03T06:53:47.162" v="101" actId="20577"/>
        <pc:sldMkLst>
          <pc:docMk/>
          <pc:sldMk cId="0" sldId="264"/>
        </pc:sldMkLst>
        <pc:spChg chg="mod">
          <ac:chgData name="Roman Gumzej" userId="S::roman.gumzej@um.si::39b5f2aa-645e-44ce-a9a1-d6838aa53dea" providerId="AD" clId="Web-{CE65F49C-3606-51EB-E7DD-77D0B7DC7BE6}" dt="2024-10-03T06:53:47.162" v="101" actId="20577"/>
          <ac:spMkLst>
            <pc:docMk/>
            <pc:sldMk cId="0" sldId="264"/>
            <ac:spMk id="120" creationId="{00000000-0000-0000-0000-000000000000}"/>
          </ac:spMkLst>
        </pc:spChg>
      </pc:sldChg>
      <pc:sldChg chg="modSp">
        <pc:chgData name="Roman Gumzej" userId="S::roman.gumzej@um.si::39b5f2aa-645e-44ce-a9a1-d6838aa53dea" providerId="AD" clId="Web-{CE65F49C-3606-51EB-E7DD-77D0B7DC7BE6}" dt="2024-10-03T06:54:46.367" v="106" actId="20577"/>
        <pc:sldMkLst>
          <pc:docMk/>
          <pc:sldMk cId="0" sldId="265"/>
        </pc:sldMkLst>
        <pc:spChg chg="mod">
          <ac:chgData name="Roman Gumzej" userId="S::roman.gumzej@um.si::39b5f2aa-645e-44ce-a9a1-d6838aa53dea" providerId="AD" clId="Web-{CE65F49C-3606-51EB-E7DD-77D0B7DC7BE6}" dt="2024-10-03T06:54:46.367" v="106" actId="20577"/>
          <ac:spMkLst>
            <pc:docMk/>
            <pc:sldMk cId="0" sldId="265"/>
            <ac:spMk id="123" creationId="{00000000-0000-0000-0000-000000000000}"/>
          </ac:spMkLst>
        </pc:spChg>
      </pc:sldChg>
      <pc:sldChg chg="modSp">
        <pc:chgData name="Roman Gumzej" userId="S::roman.gumzej@um.si::39b5f2aa-645e-44ce-a9a1-d6838aa53dea" providerId="AD" clId="Web-{CE65F49C-3606-51EB-E7DD-77D0B7DC7BE6}" dt="2024-10-03T06:56:42.746" v="112" actId="20577"/>
        <pc:sldMkLst>
          <pc:docMk/>
          <pc:sldMk cId="0" sldId="266"/>
        </pc:sldMkLst>
        <pc:spChg chg="mod">
          <ac:chgData name="Roman Gumzej" userId="S::roman.gumzej@um.si::39b5f2aa-645e-44ce-a9a1-d6838aa53dea" providerId="AD" clId="Web-{CE65F49C-3606-51EB-E7DD-77D0B7DC7BE6}" dt="2024-10-03T06:56:42.746" v="112" actId="20577"/>
          <ac:spMkLst>
            <pc:docMk/>
            <pc:sldMk cId="0" sldId="266"/>
            <ac:spMk id="126" creationId="{00000000-0000-0000-0000-000000000000}"/>
          </ac:spMkLst>
        </pc:spChg>
      </pc:sldChg>
      <pc:sldChg chg="modSp">
        <pc:chgData name="Roman Gumzej" userId="S::roman.gumzej@um.si::39b5f2aa-645e-44ce-a9a1-d6838aa53dea" providerId="AD" clId="Web-{CE65F49C-3606-51EB-E7DD-77D0B7DC7BE6}" dt="2024-10-03T06:52:33.676" v="91" actId="20577"/>
        <pc:sldMkLst>
          <pc:docMk/>
          <pc:sldMk cId="1658091149" sldId="269"/>
        </pc:sldMkLst>
        <pc:spChg chg="mod">
          <ac:chgData name="Roman Gumzej" userId="S::roman.gumzej@um.si::39b5f2aa-645e-44ce-a9a1-d6838aa53dea" providerId="AD" clId="Web-{CE65F49C-3606-51EB-E7DD-77D0B7DC7BE6}" dt="2024-10-03T06:52:33.676" v="91" actId="20577"/>
          <ac:spMkLst>
            <pc:docMk/>
            <pc:sldMk cId="1658091149" sldId="269"/>
            <ac:spMk id="113" creationId="{00000000-0000-0000-0000-000000000000}"/>
          </ac:spMkLst>
        </pc:spChg>
      </pc:sldChg>
    </pc:docChg>
  </pc:docChgLst>
  <pc:docChgLst>
    <pc:chgData name="Roman Gumzej" userId="39b5f2aa-645e-44ce-a9a1-d6838aa53dea" providerId="ADAL" clId="{3CFAB180-F81B-4B17-B9F0-A460C57C0EFF}"/>
    <pc:docChg chg="custSel modSld">
      <pc:chgData name="Roman Gumzej" userId="39b5f2aa-645e-44ce-a9a1-d6838aa53dea" providerId="ADAL" clId="{3CFAB180-F81B-4B17-B9F0-A460C57C0EFF}" dt="2023-12-07T10:50:03.182" v="15" actId="313"/>
      <pc:docMkLst>
        <pc:docMk/>
      </pc:docMkLst>
      <pc:sldChg chg="modSp mod">
        <pc:chgData name="Roman Gumzej" userId="39b5f2aa-645e-44ce-a9a1-d6838aa53dea" providerId="ADAL" clId="{3CFAB180-F81B-4B17-B9F0-A460C57C0EFF}" dt="2023-12-07T10:43:27.687" v="5" actId="1076"/>
        <pc:sldMkLst>
          <pc:docMk/>
          <pc:sldMk cId="0" sldId="260"/>
        </pc:sldMkLst>
        <pc:graphicFrameChg chg="mod">
          <ac:chgData name="Roman Gumzej" userId="39b5f2aa-645e-44ce-a9a1-d6838aa53dea" providerId="ADAL" clId="{3CFAB180-F81B-4B17-B9F0-A460C57C0EFF}" dt="2023-12-07T10:43:27.687" v="5" actId="1076"/>
          <ac:graphicFrameMkLst>
            <pc:docMk/>
            <pc:sldMk cId="0" sldId="260"/>
            <ac:graphicFrameMk id="109" creationId="{00000000-0000-0000-0000-000000000000}"/>
          </ac:graphicFrameMkLst>
        </pc:graphicFrameChg>
      </pc:sldChg>
      <pc:sldChg chg="modSp mod">
        <pc:chgData name="Roman Gumzej" userId="39b5f2aa-645e-44ce-a9a1-d6838aa53dea" providerId="ADAL" clId="{3CFAB180-F81B-4B17-B9F0-A460C57C0EFF}" dt="2023-12-07T10:44:39.734" v="9" actId="113"/>
        <pc:sldMkLst>
          <pc:docMk/>
          <pc:sldMk cId="0" sldId="263"/>
        </pc:sldMkLst>
        <pc:spChg chg="mod">
          <ac:chgData name="Roman Gumzej" userId="39b5f2aa-645e-44ce-a9a1-d6838aa53dea" providerId="ADAL" clId="{3CFAB180-F81B-4B17-B9F0-A460C57C0EFF}" dt="2023-12-07T10:44:39.734" v="9" actId="113"/>
          <ac:spMkLst>
            <pc:docMk/>
            <pc:sldMk cId="0" sldId="263"/>
            <ac:spMk id="117" creationId="{00000000-0000-0000-0000-000000000000}"/>
          </ac:spMkLst>
        </pc:spChg>
      </pc:sldChg>
      <pc:sldChg chg="modSp mod">
        <pc:chgData name="Roman Gumzej" userId="39b5f2aa-645e-44ce-a9a1-d6838aa53dea" providerId="ADAL" clId="{3CFAB180-F81B-4B17-B9F0-A460C57C0EFF}" dt="2023-12-07T10:50:03.182" v="15" actId="313"/>
        <pc:sldMkLst>
          <pc:docMk/>
          <pc:sldMk cId="0" sldId="265"/>
        </pc:sldMkLst>
        <pc:spChg chg="mod">
          <ac:chgData name="Roman Gumzej" userId="39b5f2aa-645e-44ce-a9a1-d6838aa53dea" providerId="ADAL" clId="{3CFAB180-F81B-4B17-B9F0-A460C57C0EFF}" dt="2023-12-07T10:50:03.182" v="15" actId="313"/>
          <ac:spMkLst>
            <pc:docMk/>
            <pc:sldMk cId="0" sldId="265"/>
            <ac:spMk id="123" creationId="{00000000-0000-0000-0000-000000000000}"/>
          </ac:spMkLst>
        </pc:spChg>
      </pc:sldChg>
    </pc:docChg>
  </pc:docChgLst>
  <pc:docChgLst>
    <pc:chgData name="Roman Gumzej" userId="S::roman.gumzej@um.si::39b5f2aa-645e-44ce-a9a1-d6838aa53dea" providerId="AD" clId="Web-{CB9B4F94-3EEB-46D6-14FC-15FBAAFAA736}"/>
    <pc:docChg chg="addSld modSld">
      <pc:chgData name="Roman Gumzej" userId="S::roman.gumzej@um.si::39b5f2aa-645e-44ce-a9a1-d6838aa53dea" providerId="AD" clId="Web-{CB9B4F94-3EEB-46D6-14FC-15FBAAFAA736}" dt="2024-05-21T08:34:05.535" v="61" actId="20577"/>
      <pc:docMkLst>
        <pc:docMk/>
      </pc:docMkLst>
      <pc:sldChg chg="addSp delSp modSp add replId">
        <pc:chgData name="Roman Gumzej" userId="S::roman.gumzej@um.si::39b5f2aa-645e-44ce-a9a1-d6838aa53dea" providerId="AD" clId="Web-{CB9B4F94-3EEB-46D6-14FC-15FBAAFAA736}" dt="2024-05-21T08:32:37.236" v="48" actId="1076"/>
        <pc:sldMkLst>
          <pc:docMk/>
          <pc:sldMk cId="3377812436" sldId="268"/>
        </pc:sldMkLst>
        <pc:spChg chg="add mod">
          <ac:chgData name="Roman Gumzej" userId="S::roman.gumzej@um.si::39b5f2aa-645e-44ce-a9a1-d6838aa53dea" providerId="AD" clId="Web-{CB9B4F94-3EEB-46D6-14FC-15FBAAFAA736}" dt="2024-05-21T08:31:04.124" v="34" actId="20577"/>
          <ac:spMkLst>
            <pc:docMk/>
            <pc:sldMk cId="3377812436" sldId="268"/>
            <ac:spMk id="3" creationId="{06D7CADD-5BB0-3AD9-D2C3-162B432E7E87}"/>
          </ac:spMkLst>
        </pc:spChg>
        <pc:spChg chg="add mod">
          <ac:chgData name="Roman Gumzej" userId="S::roman.gumzej@um.si::39b5f2aa-645e-44ce-a9a1-d6838aa53dea" providerId="AD" clId="Web-{CB9B4F94-3EEB-46D6-14FC-15FBAAFAA736}" dt="2024-05-21T08:31:23.062" v="38" actId="20577"/>
          <ac:spMkLst>
            <pc:docMk/>
            <pc:sldMk cId="3377812436" sldId="268"/>
            <ac:spMk id="4" creationId="{4018CFD5-F994-296A-BEC3-6BD49ABDF9F8}"/>
          </ac:spMkLst>
        </pc:spChg>
        <pc:spChg chg="add mod">
          <ac:chgData name="Roman Gumzej" userId="S::roman.gumzej@um.si::39b5f2aa-645e-44ce-a9a1-d6838aa53dea" providerId="AD" clId="Web-{CB9B4F94-3EEB-46D6-14FC-15FBAAFAA736}" dt="2024-05-21T08:32:37.236" v="48" actId="1076"/>
          <ac:spMkLst>
            <pc:docMk/>
            <pc:sldMk cId="3377812436" sldId="268"/>
            <ac:spMk id="5" creationId="{47357BEA-9870-B0BB-9E27-3B7B37B77095}"/>
          </ac:spMkLst>
        </pc:spChg>
        <pc:spChg chg="mod">
          <ac:chgData name="Roman Gumzej" userId="S::roman.gumzej@um.si::39b5f2aa-645e-44ce-a9a1-d6838aa53dea" providerId="AD" clId="Web-{CB9B4F94-3EEB-46D6-14FC-15FBAAFAA736}" dt="2024-05-21T08:14:13.504" v="9" actId="20577"/>
          <ac:spMkLst>
            <pc:docMk/>
            <pc:sldMk cId="3377812436" sldId="268"/>
            <ac:spMk id="113" creationId="{00000000-0000-0000-0000-000000000000}"/>
          </ac:spMkLst>
        </pc:spChg>
        <pc:spChg chg="del mod">
          <ac:chgData name="Roman Gumzej" userId="S::roman.gumzej@um.si::39b5f2aa-645e-44ce-a9a1-d6838aa53dea" providerId="AD" clId="Web-{CB9B4F94-3EEB-46D6-14FC-15FBAAFAA736}" dt="2024-05-21T08:17:29.290" v="15"/>
          <ac:spMkLst>
            <pc:docMk/>
            <pc:sldMk cId="3377812436" sldId="268"/>
            <ac:spMk id="114" creationId="{00000000-0000-0000-0000-000000000000}"/>
          </ac:spMkLst>
        </pc:spChg>
        <pc:picChg chg="add mod ord">
          <ac:chgData name="Roman Gumzej" userId="S::roman.gumzej@um.si::39b5f2aa-645e-44ce-a9a1-d6838aa53dea" providerId="AD" clId="Web-{CB9B4F94-3EEB-46D6-14FC-15FBAAFAA736}" dt="2024-05-21T08:17:29.290" v="15"/>
          <ac:picMkLst>
            <pc:docMk/>
            <pc:sldMk cId="3377812436" sldId="268"/>
            <ac:picMk id="2" creationId="{B1633813-6038-8610-E157-FF7C55D648C8}"/>
          </ac:picMkLst>
        </pc:picChg>
      </pc:sldChg>
      <pc:sldChg chg="addSp delSp modSp add replId">
        <pc:chgData name="Roman Gumzej" userId="S::roman.gumzej@um.si::39b5f2aa-645e-44ce-a9a1-d6838aa53dea" providerId="AD" clId="Web-{CB9B4F94-3EEB-46D6-14FC-15FBAAFAA736}" dt="2024-05-21T08:33:41.941" v="58" actId="20577"/>
        <pc:sldMkLst>
          <pc:docMk/>
          <pc:sldMk cId="1658091149" sldId="269"/>
        </pc:sldMkLst>
        <pc:spChg chg="add mod">
          <ac:chgData name="Roman Gumzej" userId="S::roman.gumzej@um.si::39b5f2aa-645e-44ce-a9a1-d6838aa53dea" providerId="AD" clId="Web-{CB9B4F94-3EEB-46D6-14FC-15FBAAFAA736}" dt="2024-05-21T08:33:19.956" v="52" actId="20577"/>
          <ac:spMkLst>
            <pc:docMk/>
            <pc:sldMk cId="1658091149" sldId="269"/>
            <ac:spMk id="3" creationId="{07A77379-182D-B9AB-C7B6-939A67F49C4E}"/>
          </ac:spMkLst>
        </pc:spChg>
        <pc:spChg chg="add mod">
          <ac:chgData name="Roman Gumzej" userId="S::roman.gumzej@um.si::39b5f2aa-645e-44ce-a9a1-d6838aa53dea" providerId="AD" clId="Web-{CB9B4F94-3EEB-46D6-14FC-15FBAAFAA736}" dt="2024-05-21T08:33:41.941" v="58" actId="20577"/>
          <ac:spMkLst>
            <pc:docMk/>
            <pc:sldMk cId="1658091149" sldId="269"/>
            <ac:spMk id="4" creationId="{69B1C632-DEBB-FA11-B183-5E7C9EA663D6}"/>
          </ac:spMkLst>
        </pc:spChg>
        <pc:spChg chg="mod">
          <ac:chgData name="Roman Gumzej" userId="S::roman.gumzej@um.si::39b5f2aa-645e-44ce-a9a1-d6838aa53dea" providerId="AD" clId="Web-{CB9B4F94-3EEB-46D6-14FC-15FBAAFAA736}" dt="2024-05-21T08:14:45.770" v="14" actId="20577"/>
          <ac:spMkLst>
            <pc:docMk/>
            <pc:sldMk cId="1658091149" sldId="269"/>
            <ac:spMk id="113" creationId="{00000000-0000-0000-0000-000000000000}"/>
          </ac:spMkLst>
        </pc:spChg>
        <pc:spChg chg="del">
          <ac:chgData name="Roman Gumzej" userId="S::roman.gumzej@um.si::39b5f2aa-645e-44ce-a9a1-d6838aa53dea" providerId="AD" clId="Web-{CB9B4F94-3EEB-46D6-14FC-15FBAAFAA736}" dt="2024-05-21T08:23:56.363" v="16"/>
          <ac:spMkLst>
            <pc:docMk/>
            <pc:sldMk cId="1658091149" sldId="269"/>
            <ac:spMk id="114" creationId="{00000000-0000-0000-0000-000000000000}"/>
          </ac:spMkLst>
        </pc:spChg>
        <pc:picChg chg="add mod ord">
          <ac:chgData name="Roman Gumzej" userId="S::roman.gumzej@um.si::39b5f2aa-645e-44ce-a9a1-d6838aa53dea" providerId="AD" clId="Web-{CB9B4F94-3EEB-46D6-14FC-15FBAAFAA736}" dt="2024-05-21T08:24:03.347" v="17" actId="1076"/>
          <ac:picMkLst>
            <pc:docMk/>
            <pc:sldMk cId="1658091149" sldId="269"/>
            <ac:picMk id="2" creationId="{26F07E9C-F5A4-602F-6B06-25F9B8BCA438}"/>
          </ac:picMkLst>
        </pc:picChg>
      </pc:sldChg>
      <pc:sldChg chg="addSp delSp modSp add replId">
        <pc:chgData name="Roman Gumzej" userId="S::roman.gumzej@um.si::39b5f2aa-645e-44ce-a9a1-d6838aa53dea" providerId="AD" clId="Web-{CB9B4F94-3EEB-46D6-14FC-15FBAAFAA736}" dt="2024-05-21T08:34:05.535" v="61" actId="20577"/>
        <pc:sldMkLst>
          <pc:docMk/>
          <pc:sldMk cId="1548489696" sldId="270"/>
        </pc:sldMkLst>
        <pc:spChg chg="mod">
          <ac:chgData name="Roman Gumzej" userId="S::roman.gumzej@um.si::39b5f2aa-645e-44ce-a9a1-d6838aa53dea" providerId="AD" clId="Web-{CB9B4F94-3EEB-46D6-14FC-15FBAAFAA736}" dt="2024-05-21T08:34:05.535" v="61" actId="20577"/>
          <ac:spMkLst>
            <pc:docMk/>
            <pc:sldMk cId="1548489696" sldId="270"/>
            <ac:spMk id="119" creationId="{00000000-0000-0000-0000-000000000000}"/>
          </ac:spMkLst>
        </pc:spChg>
        <pc:spChg chg="del mod">
          <ac:chgData name="Roman Gumzej" userId="S::roman.gumzej@um.si::39b5f2aa-645e-44ce-a9a1-d6838aa53dea" providerId="AD" clId="Web-{CB9B4F94-3EEB-46D6-14FC-15FBAAFAA736}" dt="2024-05-21T08:26:45.945" v="22"/>
          <ac:spMkLst>
            <pc:docMk/>
            <pc:sldMk cId="1548489696" sldId="270"/>
            <ac:spMk id="120" creationId="{00000000-0000-0000-0000-000000000000}"/>
          </ac:spMkLst>
        </pc:spChg>
        <pc:picChg chg="add del mod ord">
          <ac:chgData name="Roman Gumzej" userId="S::roman.gumzej@um.si::39b5f2aa-645e-44ce-a9a1-d6838aa53dea" providerId="AD" clId="Web-{CB9B4F94-3EEB-46D6-14FC-15FBAAFAA736}" dt="2024-05-21T08:27:48.447" v="24"/>
          <ac:picMkLst>
            <pc:docMk/>
            <pc:sldMk cId="1548489696" sldId="270"/>
            <ac:picMk id="2" creationId="{F6273D77-ABB4-5D4D-0663-53DC19D4D653}"/>
          </ac:picMkLst>
        </pc:picChg>
        <pc:picChg chg="add mod">
          <ac:chgData name="Roman Gumzej" userId="S::roman.gumzej@um.si::39b5f2aa-645e-44ce-a9a1-d6838aa53dea" providerId="AD" clId="Web-{CB9B4F94-3EEB-46D6-14FC-15FBAAFAA736}" dt="2024-05-21T08:28:14.791" v="28" actId="14100"/>
          <ac:picMkLst>
            <pc:docMk/>
            <pc:sldMk cId="1548489696" sldId="270"/>
            <ac:picMk id="3" creationId="{522332AD-018F-1B3C-8BED-44DA97F10532}"/>
          </ac:picMkLst>
        </pc:picChg>
      </pc:sldChg>
    </pc:docChg>
  </pc:docChgLst>
  <pc:docChgLst>
    <pc:chgData name="Roman Gumzej" userId="S::roman.gumzej@um.si::39b5f2aa-645e-44ce-a9a1-d6838aa53dea" providerId="AD" clId="Web-{93C17E71-E3E3-B712-77AD-AF6BE7F29589}"/>
    <pc:docChg chg="addSld modSld sldOrd">
      <pc:chgData name="Roman Gumzej" userId="S::roman.gumzej@um.si::39b5f2aa-645e-44ce-a9a1-d6838aa53dea" providerId="AD" clId="Web-{93C17E71-E3E3-B712-77AD-AF6BE7F29589}" dt="2024-05-21T09:22:01.820" v="79" actId="20577"/>
      <pc:docMkLst>
        <pc:docMk/>
      </pc:docMkLst>
      <pc:sldChg chg="modSp">
        <pc:chgData name="Roman Gumzej" userId="S::roman.gumzej@um.si::39b5f2aa-645e-44ce-a9a1-d6838aa53dea" providerId="AD" clId="Web-{93C17E71-E3E3-B712-77AD-AF6BE7F29589}" dt="2024-05-21T09:21:31.663" v="76" actId="20577"/>
        <pc:sldMkLst>
          <pc:docMk/>
          <pc:sldMk cId="0" sldId="264"/>
        </pc:sldMkLst>
        <pc:spChg chg="mod">
          <ac:chgData name="Roman Gumzej" userId="S::roman.gumzej@um.si::39b5f2aa-645e-44ce-a9a1-d6838aa53dea" providerId="AD" clId="Web-{93C17E71-E3E3-B712-77AD-AF6BE7F29589}" dt="2024-05-21T09:21:31.663" v="76" actId="20577"/>
          <ac:spMkLst>
            <pc:docMk/>
            <pc:sldMk cId="0" sldId="264"/>
            <ac:spMk id="119" creationId="{00000000-0000-0000-0000-000000000000}"/>
          </ac:spMkLst>
        </pc:spChg>
      </pc:sldChg>
      <pc:sldChg chg="modSp">
        <pc:chgData name="Roman Gumzej" userId="S::roman.gumzej@um.si::39b5f2aa-645e-44ce-a9a1-d6838aa53dea" providerId="AD" clId="Web-{93C17E71-E3E3-B712-77AD-AF6BE7F29589}" dt="2024-05-21T09:19:32.425" v="64" actId="20577"/>
        <pc:sldMkLst>
          <pc:docMk/>
          <pc:sldMk cId="3377812436" sldId="268"/>
        </pc:sldMkLst>
        <pc:spChg chg="mod">
          <ac:chgData name="Roman Gumzej" userId="S::roman.gumzej@um.si::39b5f2aa-645e-44ce-a9a1-d6838aa53dea" providerId="AD" clId="Web-{93C17E71-E3E3-B712-77AD-AF6BE7F29589}" dt="2024-05-21T09:19:32.425" v="64" actId="20577"/>
          <ac:spMkLst>
            <pc:docMk/>
            <pc:sldMk cId="3377812436" sldId="268"/>
            <ac:spMk id="113" creationId="{00000000-0000-0000-0000-000000000000}"/>
          </ac:spMkLst>
        </pc:spChg>
      </pc:sldChg>
      <pc:sldChg chg="modSp ord">
        <pc:chgData name="Roman Gumzej" userId="S::roman.gumzej@um.si::39b5f2aa-645e-44ce-a9a1-d6838aa53dea" providerId="AD" clId="Web-{93C17E71-E3E3-B712-77AD-AF6BE7F29589}" dt="2024-05-21T09:21:15.069" v="72" actId="20577"/>
        <pc:sldMkLst>
          <pc:docMk/>
          <pc:sldMk cId="1658091149" sldId="269"/>
        </pc:sldMkLst>
        <pc:spChg chg="mod">
          <ac:chgData name="Roman Gumzej" userId="S::roman.gumzej@um.si::39b5f2aa-645e-44ce-a9a1-d6838aa53dea" providerId="AD" clId="Web-{93C17E71-E3E3-B712-77AD-AF6BE7F29589}" dt="2024-05-21T09:21:15.069" v="72" actId="20577"/>
          <ac:spMkLst>
            <pc:docMk/>
            <pc:sldMk cId="1658091149" sldId="269"/>
            <ac:spMk id="113" creationId="{00000000-0000-0000-0000-000000000000}"/>
          </ac:spMkLst>
        </pc:spChg>
      </pc:sldChg>
      <pc:sldChg chg="addSp delSp modSp add replId">
        <pc:chgData name="Roman Gumzej" userId="S::roman.gumzej@um.si::39b5f2aa-645e-44ce-a9a1-d6838aa53dea" providerId="AD" clId="Web-{93C17E71-E3E3-B712-77AD-AF6BE7F29589}" dt="2024-05-21T09:22:01.820" v="79" actId="20577"/>
        <pc:sldMkLst>
          <pc:docMk/>
          <pc:sldMk cId="3754049331" sldId="271"/>
        </pc:sldMkLst>
        <pc:spChg chg="del">
          <ac:chgData name="Roman Gumzej" userId="S::roman.gumzej@um.si::39b5f2aa-645e-44ce-a9a1-d6838aa53dea" providerId="AD" clId="Web-{93C17E71-E3E3-B712-77AD-AF6BE7F29589}" dt="2024-05-21T09:15:39.732" v="28"/>
          <ac:spMkLst>
            <pc:docMk/>
            <pc:sldMk cId="3754049331" sldId="271"/>
            <ac:spMk id="3" creationId="{06D7CADD-5BB0-3AD9-D2C3-162B432E7E87}"/>
          </ac:spMkLst>
        </pc:spChg>
        <pc:spChg chg="del">
          <ac:chgData name="Roman Gumzej" userId="S::roman.gumzej@um.si::39b5f2aa-645e-44ce-a9a1-d6838aa53dea" providerId="AD" clId="Web-{93C17E71-E3E3-B712-77AD-AF6BE7F29589}" dt="2024-05-21T09:15:39.732" v="27"/>
          <ac:spMkLst>
            <pc:docMk/>
            <pc:sldMk cId="3754049331" sldId="271"/>
            <ac:spMk id="4" creationId="{4018CFD5-F994-296A-BEC3-6BD49ABDF9F8}"/>
          </ac:spMkLst>
        </pc:spChg>
        <pc:spChg chg="del">
          <ac:chgData name="Roman Gumzej" userId="S::roman.gumzej@um.si::39b5f2aa-645e-44ce-a9a1-d6838aa53dea" providerId="AD" clId="Web-{93C17E71-E3E3-B712-77AD-AF6BE7F29589}" dt="2024-05-21T09:15:39.732" v="26"/>
          <ac:spMkLst>
            <pc:docMk/>
            <pc:sldMk cId="3754049331" sldId="271"/>
            <ac:spMk id="5" creationId="{47357BEA-9870-B0BB-9E27-3B7B37B77095}"/>
          </ac:spMkLst>
        </pc:spChg>
        <pc:spChg chg="mod">
          <ac:chgData name="Roman Gumzej" userId="S::roman.gumzej@um.si::39b5f2aa-645e-44ce-a9a1-d6838aa53dea" providerId="AD" clId="Web-{93C17E71-E3E3-B712-77AD-AF6BE7F29589}" dt="2024-05-21T09:22:01.820" v="79" actId="20577"/>
          <ac:spMkLst>
            <pc:docMk/>
            <pc:sldMk cId="3754049331" sldId="271"/>
            <ac:spMk id="113" creationId="{00000000-0000-0000-0000-000000000000}"/>
          </ac:spMkLst>
        </pc:spChg>
        <pc:picChg chg="del">
          <ac:chgData name="Roman Gumzej" userId="S::roman.gumzej@um.si::39b5f2aa-645e-44ce-a9a1-d6838aa53dea" providerId="AD" clId="Web-{93C17E71-E3E3-B712-77AD-AF6BE7F29589}" dt="2024-05-21T09:15:34.607" v="25"/>
          <ac:picMkLst>
            <pc:docMk/>
            <pc:sldMk cId="3754049331" sldId="271"/>
            <ac:picMk id="2" creationId="{B1633813-6038-8610-E157-FF7C55D648C8}"/>
          </ac:picMkLst>
        </pc:picChg>
        <pc:picChg chg="add mod">
          <ac:chgData name="Roman Gumzej" userId="S::roman.gumzej@um.si::39b5f2aa-645e-44ce-a9a1-d6838aa53dea" providerId="AD" clId="Web-{93C17E71-E3E3-B712-77AD-AF6BE7F29589}" dt="2024-05-21T09:15:50.186" v="29"/>
          <ac:picMkLst>
            <pc:docMk/>
            <pc:sldMk cId="3754049331" sldId="271"/>
            <ac:picMk id="6" creationId="{1D464DF2-19FD-830B-4E57-47A6E45F9D38}"/>
          </ac:picMkLst>
        </pc:picChg>
      </pc:sldChg>
    </pc:docChg>
  </pc:docChgLst>
  <pc:docChgLst>
    <pc:chgData name="Roman Gumzej" userId="S::roman.gumzej@um.si::39b5f2aa-645e-44ce-a9a1-d6838aa53dea" providerId="AD" clId="Web-{464BEA04-5DB0-CF61-20DE-18E08263C331}"/>
    <pc:docChg chg="addSld modSld">
      <pc:chgData name="Roman Gumzej" userId="S::roman.gumzej@um.si::39b5f2aa-645e-44ce-a9a1-d6838aa53dea" providerId="AD" clId="Web-{464BEA04-5DB0-CF61-20DE-18E08263C331}" dt="2024-05-28T04:50:29.728" v="12" actId="20577"/>
      <pc:docMkLst>
        <pc:docMk/>
      </pc:docMkLst>
      <pc:sldChg chg="modSp add replId">
        <pc:chgData name="Roman Gumzej" userId="S::roman.gumzej@um.si::39b5f2aa-645e-44ce-a9a1-d6838aa53dea" providerId="AD" clId="Web-{464BEA04-5DB0-CF61-20DE-18E08263C331}" dt="2024-05-28T04:50:29.728" v="12" actId="20577"/>
        <pc:sldMkLst>
          <pc:docMk/>
          <pc:sldMk cId="1537020485" sldId="272"/>
        </pc:sldMkLst>
        <pc:spChg chg="mod">
          <ac:chgData name="Roman Gumzej" userId="S::roman.gumzej@um.si::39b5f2aa-645e-44ce-a9a1-d6838aa53dea" providerId="AD" clId="Web-{464BEA04-5DB0-CF61-20DE-18E08263C331}" dt="2024-05-28T04:48:33.352" v="1" actId="20577"/>
          <ac:spMkLst>
            <pc:docMk/>
            <pc:sldMk cId="1537020485" sldId="272"/>
            <ac:spMk id="125" creationId="{00000000-0000-0000-0000-000000000000}"/>
          </ac:spMkLst>
        </pc:spChg>
        <pc:spChg chg="mod">
          <ac:chgData name="Roman Gumzej" userId="S::roman.gumzej@um.si::39b5f2aa-645e-44ce-a9a1-d6838aa53dea" providerId="AD" clId="Web-{464BEA04-5DB0-CF61-20DE-18E08263C331}" dt="2024-05-28T04:50:29.728" v="12" actId="20577"/>
          <ac:spMkLst>
            <pc:docMk/>
            <pc:sldMk cId="1537020485" sldId="272"/>
            <ac:spMk id="126" creationId="{00000000-0000-0000-0000-000000000000}"/>
          </ac:spMkLst>
        </pc:spChg>
      </pc:sldChg>
    </pc:docChg>
  </pc:docChgLst>
  <pc:docChgLst>
    <pc:chgData name="Roman Gumzej" userId="S::roman.gumzej@um.si::39b5f2aa-645e-44ce-a9a1-d6838aa53dea" providerId="AD" clId="Web-{AB386563-B2EE-7A61-FC54-58346D68CDF0}"/>
    <pc:docChg chg="modSld">
      <pc:chgData name="Roman Gumzej" userId="S::roman.gumzej@um.si::39b5f2aa-645e-44ce-a9a1-d6838aa53dea" providerId="AD" clId="Web-{AB386563-B2EE-7A61-FC54-58346D68CDF0}" dt="2024-05-28T05:12:31.042" v="48" actId="20577"/>
      <pc:docMkLst>
        <pc:docMk/>
      </pc:docMkLst>
      <pc:sldChg chg="addSp modSp">
        <pc:chgData name="Roman Gumzej" userId="S::roman.gumzej@um.si::39b5f2aa-645e-44ce-a9a1-d6838aa53dea" providerId="AD" clId="Web-{AB386563-B2EE-7A61-FC54-58346D68CDF0}" dt="2024-05-28T05:11:10.836" v="39" actId="20577"/>
        <pc:sldMkLst>
          <pc:docMk/>
          <pc:sldMk cId="0" sldId="259"/>
        </pc:sldMkLst>
        <pc:spChg chg="add mod">
          <ac:chgData name="Roman Gumzej" userId="S::roman.gumzej@um.si::39b5f2aa-645e-44ce-a9a1-d6838aa53dea" providerId="AD" clId="Web-{AB386563-B2EE-7A61-FC54-58346D68CDF0}" dt="2024-05-28T05:11:10.836" v="39" actId="20577"/>
          <ac:spMkLst>
            <pc:docMk/>
            <pc:sldMk cId="0" sldId="259"/>
            <ac:spMk id="3" creationId="{30E46912-AE7E-2050-B6E1-0EDE76E6EC39}"/>
          </ac:spMkLst>
        </pc:spChg>
      </pc:sldChg>
      <pc:sldChg chg="addSp modSp">
        <pc:chgData name="Roman Gumzej" userId="S::roman.gumzej@um.si::39b5f2aa-645e-44ce-a9a1-d6838aa53dea" providerId="AD" clId="Web-{AB386563-B2EE-7A61-FC54-58346D68CDF0}" dt="2024-05-28T05:06:03.594" v="4" actId="20577"/>
        <pc:sldMkLst>
          <pc:docMk/>
          <pc:sldMk cId="0" sldId="260"/>
        </pc:sldMkLst>
        <pc:spChg chg="add mod">
          <ac:chgData name="Roman Gumzej" userId="S::roman.gumzej@um.si::39b5f2aa-645e-44ce-a9a1-d6838aa53dea" providerId="AD" clId="Web-{AB386563-B2EE-7A61-FC54-58346D68CDF0}" dt="2024-05-28T05:06:03.594" v="4" actId="20577"/>
          <ac:spMkLst>
            <pc:docMk/>
            <pc:sldMk cId="0" sldId="260"/>
            <ac:spMk id="3" creationId="{D3E7C94B-C99C-C874-315C-14A1F6491201}"/>
          </ac:spMkLst>
        </pc:spChg>
      </pc:sldChg>
      <pc:sldChg chg="addSp modSp">
        <pc:chgData name="Roman Gumzej" userId="S::roman.gumzej@um.si::39b5f2aa-645e-44ce-a9a1-d6838aa53dea" providerId="AD" clId="Web-{AB386563-B2EE-7A61-FC54-58346D68CDF0}" dt="2024-05-28T05:09:53.038" v="30" actId="20577"/>
        <pc:sldMkLst>
          <pc:docMk/>
          <pc:sldMk cId="0" sldId="262"/>
        </pc:sldMkLst>
        <pc:spChg chg="add mod">
          <ac:chgData name="Roman Gumzej" userId="S::roman.gumzej@um.si::39b5f2aa-645e-44ce-a9a1-d6838aa53dea" providerId="AD" clId="Web-{AB386563-B2EE-7A61-FC54-58346D68CDF0}" dt="2024-05-28T05:09:53.038" v="30" actId="20577"/>
          <ac:spMkLst>
            <pc:docMk/>
            <pc:sldMk cId="0" sldId="262"/>
            <ac:spMk id="3" creationId="{984FFE4D-5DE3-164B-3058-3EF5F5079209}"/>
          </ac:spMkLst>
        </pc:spChg>
      </pc:sldChg>
      <pc:sldChg chg="addSp modSp">
        <pc:chgData name="Roman Gumzej" userId="S::roman.gumzej@um.si::39b5f2aa-645e-44ce-a9a1-d6838aa53dea" providerId="AD" clId="Web-{AB386563-B2EE-7A61-FC54-58346D68CDF0}" dt="2024-05-28T05:12:01.181" v="45" actId="20577"/>
        <pc:sldMkLst>
          <pc:docMk/>
          <pc:sldMk cId="0" sldId="263"/>
        </pc:sldMkLst>
        <pc:spChg chg="add mod">
          <ac:chgData name="Roman Gumzej" userId="S::roman.gumzej@um.si::39b5f2aa-645e-44ce-a9a1-d6838aa53dea" providerId="AD" clId="Web-{AB386563-B2EE-7A61-FC54-58346D68CDF0}" dt="2024-05-28T05:12:01.181" v="45" actId="20577"/>
          <ac:spMkLst>
            <pc:docMk/>
            <pc:sldMk cId="0" sldId="263"/>
            <ac:spMk id="3" creationId="{FF6C31ED-121E-6F5B-2497-C008F949FAEB}"/>
          </ac:spMkLst>
        </pc:spChg>
      </pc:sldChg>
      <pc:sldChg chg="addSp modSp">
        <pc:chgData name="Roman Gumzej" userId="S::roman.gumzej@um.si::39b5f2aa-645e-44ce-a9a1-d6838aa53dea" providerId="AD" clId="Web-{AB386563-B2EE-7A61-FC54-58346D68CDF0}" dt="2024-05-28T05:09:18.381" v="21" actId="20577"/>
        <pc:sldMkLst>
          <pc:docMk/>
          <pc:sldMk cId="0" sldId="264"/>
        </pc:sldMkLst>
        <pc:spChg chg="add mod">
          <ac:chgData name="Roman Gumzej" userId="S::roman.gumzej@um.si::39b5f2aa-645e-44ce-a9a1-d6838aa53dea" providerId="AD" clId="Web-{AB386563-B2EE-7A61-FC54-58346D68CDF0}" dt="2024-05-28T05:09:18.381" v="21" actId="20577"/>
          <ac:spMkLst>
            <pc:docMk/>
            <pc:sldMk cId="0" sldId="264"/>
            <ac:spMk id="3" creationId="{39D7C3FE-2733-CDCD-5659-3605C38474F5}"/>
          </ac:spMkLst>
        </pc:spChg>
      </pc:sldChg>
      <pc:sldChg chg="modSp">
        <pc:chgData name="Roman Gumzej" userId="S::roman.gumzej@um.si::39b5f2aa-645e-44ce-a9a1-d6838aa53dea" providerId="AD" clId="Web-{AB386563-B2EE-7A61-FC54-58346D68CDF0}" dt="2024-05-28T05:12:31.042" v="48" actId="20577"/>
        <pc:sldMkLst>
          <pc:docMk/>
          <pc:sldMk cId="1537020485" sldId="272"/>
        </pc:sldMkLst>
        <pc:spChg chg="mod">
          <ac:chgData name="Roman Gumzej" userId="S::roman.gumzej@um.si::39b5f2aa-645e-44ce-a9a1-d6838aa53dea" providerId="AD" clId="Web-{AB386563-B2EE-7A61-FC54-58346D68CDF0}" dt="2024-05-28T05:12:31.042" v="48" actId="20577"/>
          <ac:spMkLst>
            <pc:docMk/>
            <pc:sldMk cId="1537020485" sldId="272"/>
            <ac:spMk id="126" creationId="{00000000-0000-0000-0000-000000000000}"/>
          </ac:spMkLst>
        </pc:spChg>
      </pc:sldChg>
    </pc:docChg>
  </pc:docChgLst>
  <pc:docChgLst>
    <pc:chgData name="Roman Gumzej" userId="S::roman.gumzej@um.si::39b5f2aa-645e-44ce-a9a1-d6838aa53dea" providerId="AD" clId="Web-{4596B94A-8EE3-1C05-AD90-4BC71F30D5A0}"/>
    <pc:docChg chg="addSld modSld sldOrd">
      <pc:chgData name="Roman Gumzej" userId="S::roman.gumzej@um.si::39b5f2aa-645e-44ce-a9a1-d6838aa53dea" providerId="AD" clId="Web-{4596B94A-8EE3-1C05-AD90-4BC71F30D5A0}" dt="2024-10-03T05:01:50.805" v="358" actId="1076"/>
      <pc:docMkLst>
        <pc:docMk/>
      </pc:docMkLst>
      <pc:sldChg chg="addSp delSp modSp">
        <pc:chgData name="Roman Gumzej" userId="S::roman.gumzej@um.si::39b5f2aa-645e-44ce-a9a1-d6838aa53dea" providerId="AD" clId="Web-{4596B94A-8EE3-1C05-AD90-4BC71F30D5A0}" dt="2024-10-03T04:44:24.492" v="95"/>
        <pc:sldMkLst>
          <pc:docMk/>
          <pc:sldMk cId="0" sldId="260"/>
        </pc:sldMkLst>
        <pc:spChg chg="mod">
          <ac:chgData name="Roman Gumzej" userId="S::roman.gumzej@um.si::39b5f2aa-645e-44ce-a9a1-d6838aa53dea" providerId="AD" clId="Web-{4596B94A-8EE3-1C05-AD90-4BC71F30D5A0}" dt="2024-10-03T04:40:20.389" v="14" actId="20577"/>
          <ac:spMkLst>
            <pc:docMk/>
            <pc:sldMk cId="0" sldId="260"/>
            <ac:spMk id="3" creationId="{D3E7C94B-C99C-C874-315C-14A1F6491201}"/>
          </ac:spMkLst>
        </pc:spChg>
        <pc:spChg chg="add mod">
          <ac:chgData name="Roman Gumzej" userId="S::roman.gumzej@um.si::39b5f2aa-645e-44ce-a9a1-d6838aa53dea" providerId="AD" clId="Web-{4596B94A-8EE3-1C05-AD90-4BC71F30D5A0}" dt="2024-10-03T04:43:49.475" v="74" actId="1076"/>
          <ac:spMkLst>
            <pc:docMk/>
            <pc:sldMk cId="0" sldId="260"/>
            <ac:spMk id="6" creationId="{AE628655-6CF0-6C8B-6D71-960C7B211E48}"/>
          </ac:spMkLst>
        </pc:spChg>
        <pc:spChg chg="add mod">
          <ac:chgData name="Roman Gumzej" userId="S::roman.gumzej@um.si::39b5f2aa-645e-44ce-a9a1-d6838aa53dea" providerId="AD" clId="Web-{4596B94A-8EE3-1C05-AD90-4BC71F30D5A0}" dt="2024-10-03T04:43:49.490" v="75" actId="1076"/>
          <ac:spMkLst>
            <pc:docMk/>
            <pc:sldMk cId="0" sldId="260"/>
            <ac:spMk id="7" creationId="{AA30E31C-488B-8036-9EFA-C9ED036D15A6}"/>
          </ac:spMkLst>
        </pc:spChg>
        <pc:spChg chg="add mod">
          <ac:chgData name="Roman Gumzej" userId="S::roman.gumzej@um.si::39b5f2aa-645e-44ce-a9a1-d6838aa53dea" providerId="AD" clId="Web-{4596B94A-8EE3-1C05-AD90-4BC71F30D5A0}" dt="2024-10-03T04:43:49.506" v="76" actId="1076"/>
          <ac:spMkLst>
            <pc:docMk/>
            <pc:sldMk cId="0" sldId="260"/>
            <ac:spMk id="8" creationId="{AA9F79B2-F1F4-A0CC-2430-4CC9A6B7D497}"/>
          </ac:spMkLst>
        </pc:spChg>
        <pc:spChg chg="add mod">
          <ac:chgData name="Roman Gumzej" userId="S::roman.gumzej@um.si::39b5f2aa-645e-44ce-a9a1-d6838aa53dea" providerId="AD" clId="Web-{4596B94A-8EE3-1C05-AD90-4BC71F30D5A0}" dt="2024-10-03T04:43:49.506" v="77" actId="1076"/>
          <ac:spMkLst>
            <pc:docMk/>
            <pc:sldMk cId="0" sldId="260"/>
            <ac:spMk id="9" creationId="{172AB2AA-D5C9-9C28-D82C-3D1FAD096A8F}"/>
          </ac:spMkLst>
        </pc:spChg>
        <pc:spChg chg="add mod">
          <ac:chgData name="Roman Gumzej" userId="S::roman.gumzej@um.si::39b5f2aa-645e-44ce-a9a1-d6838aa53dea" providerId="AD" clId="Web-{4596B94A-8EE3-1C05-AD90-4BC71F30D5A0}" dt="2024-10-03T04:43:49.537" v="79" actId="1076"/>
          <ac:spMkLst>
            <pc:docMk/>
            <pc:sldMk cId="0" sldId="260"/>
            <ac:spMk id="11" creationId="{36BF23B5-1DF1-D5DF-13EE-594FBB8EA216}"/>
          </ac:spMkLst>
        </pc:spChg>
        <pc:spChg chg="add mod">
          <ac:chgData name="Roman Gumzej" userId="S::roman.gumzej@um.si::39b5f2aa-645e-44ce-a9a1-d6838aa53dea" providerId="AD" clId="Web-{4596B94A-8EE3-1C05-AD90-4BC71F30D5A0}" dt="2024-10-03T04:43:49.647" v="82" actId="1076"/>
          <ac:spMkLst>
            <pc:docMk/>
            <pc:sldMk cId="0" sldId="260"/>
            <ac:spMk id="14" creationId="{492058A4-2CED-90D5-0B2B-1F7A63B712B2}"/>
          </ac:spMkLst>
        </pc:spChg>
        <pc:spChg chg="add mod">
          <ac:chgData name="Roman Gumzej" userId="S::roman.gumzej@um.si::39b5f2aa-645e-44ce-a9a1-d6838aa53dea" providerId="AD" clId="Web-{4596B94A-8EE3-1C05-AD90-4BC71F30D5A0}" dt="2024-10-03T04:43:49.662" v="83" actId="1076"/>
          <ac:spMkLst>
            <pc:docMk/>
            <pc:sldMk cId="0" sldId="260"/>
            <ac:spMk id="15" creationId="{D1943B8A-D084-A386-71CB-156F28504786}"/>
          </ac:spMkLst>
        </pc:spChg>
        <pc:spChg chg="add mod">
          <ac:chgData name="Roman Gumzej" userId="S::roman.gumzej@um.si::39b5f2aa-645e-44ce-a9a1-d6838aa53dea" providerId="AD" clId="Web-{4596B94A-8EE3-1C05-AD90-4BC71F30D5A0}" dt="2024-10-03T04:43:49.662" v="84" actId="1076"/>
          <ac:spMkLst>
            <pc:docMk/>
            <pc:sldMk cId="0" sldId="260"/>
            <ac:spMk id="16" creationId="{04D8AA92-1258-F7DC-4E8B-21C657747BF0}"/>
          </ac:spMkLst>
        </pc:spChg>
        <pc:spChg chg="add mod">
          <ac:chgData name="Roman Gumzej" userId="S::roman.gumzej@um.si::39b5f2aa-645e-44ce-a9a1-d6838aa53dea" providerId="AD" clId="Web-{4596B94A-8EE3-1C05-AD90-4BC71F30D5A0}" dt="2024-10-03T04:43:49.678" v="85" actId="1076"/>
          <ac:spMkLst>
            <pc:docMk/>
            <pc:sldMk cId="0" sldId="260"/>
            <ac:spMk id="17" creationId="{BA4BE790-55D8-E0B8-6984-912801025A01}"/>
          </ac:spMkLst>
        </pc:spChg>
        <pc:spChg chg="add mod">
          <ac:chgData name="Roman Gumzej" userId="S::roman.gumzej@um.si::39b5f2aa-645e-44ce-a9a1-d6838aa53dea" providerId="AD" clId="Web-{4596B94A-8EE3-1C05-AD90-4BC71F30D5A0}" dt="2024-10-03T04:43:49.693" v="86" actId="1076"/>
          <ac:spMkLst>
            <pc:docMk/>
            <pc:sldMk cId="0" sldId="260"/>
            <ac:spMk id="18" creationId="{0E4867E1-E769-2CF7-1174-8A763E3B19B6}"/>
          </ac:spMkLst>
        </pc:spChg>
        <pc:spChg chg="add del mod">
          <ac:chgData name="Roman Gumzej" userId="S::roman.gumzej@um.si::39b5f2aa-645e-44ce-a9a1-d6838aa53dea" providerId="AD" clId="Web-{4596B94A-8EE3-1C05-AD90-4BC71F30D5A0}" dt="2024-10-03T04:44:24.492" v="95"/>
          <ac:spMkLst>
            <pc:docMk/>
            <pc:sldMk cId="0" sldId="260"/>
            <ac:spMk id="20" creationId="{23FA9B3B-CE62-408E-1AD2-91A4161AED4B}"/>
          </ac:spMkLst>
        </pc:spChg>
        <pc:spChg chg="add mod">
          <ac:chgData name="Roman Gumzej" userId="S::roman.gumzej@um.si::39b5f2aa-645e-44ce-a9a1-d6838aa53dea" providerId="AD" clId="Web-{4596B94A-8EE3-1C05-AD90-4BC71F30D5A0}" dt="2024-10-03T04:43:49.709" v="89" actId="1076"/>
          <ac:spMkLst>
            <pc:docMk/>
            <pc:sldMk cId="0" sldId="260"/>
            <ac:spMk id="21" creationId="{BA397362-D04A-782A-99B9-71CA7781B982}"/>
          </ac:spMkLst>
        </pc:spChg>
        <pc:spChg chg="add mod">
          <ac:chgData name="Roman Gumzej" userId="S::roman.gumzej@um.si::39b5f2aa-645e-44ce-a9a1-d6838aa53dea" providerId="AD" clId="Web-{4596B94A-8EE3-1C05-AD90-4BC71F30D5A0}" dt="2024-10-03T04:43:49.725" v="90" actId="1076"/>
          <ac:spMkLst>
            <pc:docMk/>
            <pc:sldMk cId="0" sldId="260"/>
            <ac:spMk id="22" creationId="{16F5D278-3426-4F9A-A7D6-3EE9DA479532}"/>
          </ac:spMkLst>
        </pc:spChg>
        <pc:spChg chg="mod">
          <ac:chgData name="Roman Gumzej" userId="S::roman.gumzej@um.si::39b5f2aa-645e-44ce-a9a1-d6838aa53dea" providerId="AD" clId="Web-{4596B94A-8EE3-1C05-AD90-4BC71F30D5A0}" dt="2024-10-03T04:44:21.632" v="94" actId="20577"/>
          <ac:spMkLst>
            <pc:docMk/>
            <pc:sldMk cId="0" sldId="260"/>
            <ac:spMk id="107" creationId="{00000000-0000-0000-0000-000000000000}"/>
          </ac:spMkLst>
        </pc:spChg>
        <pc:grpChg chg="add mod">
          <ac:chgData name="Roman Gumzej" userId="S::roman.gumzej@um.si::39b5f2aa-645e-44ce-a9a1-d6838aa53dea" providerId="AD" clId="Web-{4596B94A-8EE3-1C05-AD90-4BC71F30D5A0}" dt="2024-10-03T04:43:49.475" v="73" actId="1076"/>
          <ac:grpSpMkLst>
            <pc:docMk/>
            <pc:sldMk cId="0" sldId="260"/>
            <ac:grpSpMk id="5" creationId="{247720C4-7FA7-C8C2-EF03-2F47814E91D7}"/>
          </ac:grpSpMkLst>
        </pc:grpChg>
        <pc:grpChg chg="add mod">
          <ac:chgData name="Roman Gumzej" userId="S::roman.gumzej@um.si::39b5f2aa-645e-44ce-a9a1-d6838aa53dea" providerId="AD" clId="Web-{4596B94A-8EE3-1C05-AD90-4BC71F30D5A0}" dt="2024-10-03T04:43:49.568" v="80" actId="1076"/>
          <ac:grpSpMkLst>
            <pc:docMk/>
            <pc:sldMk cId="0" sldId="260"/>
            <ac:grpSpMk id="12" creationId="{11D85B85-0EC6-426D-4D5B-A60FD17EA596}"/>
          </ac:grpSpMkLst>
        </pc:grpChg>
        <pc:grpChg chg="add mod">
          <ac:chgData name="Roman Gumzej" userId="S::roman.gumzej@um.si::39b5f2aa-645e-44ce-a9a1-d6838aa53dea" providerId="AD" clId="Web-{4596B94A-8EE3-1C05-AD90-4BC71F30D5A0}" dt="2024-10-03T04:43:49.631" v="81" actId="1076"/>
          <ac:grpSpMkLst>
            <pc:docMk/>
            <pc:sldMk cId="0" sldId="260"/>
            <ac:grpSpMk id="13" creationId="{9EB57929-9272-12DA-679C-C1518AFAEB35}"/>
          </ac:grpSpMkLst>
        </pc:grpChg>
        <pc:graphicFrameChg chg="del">
          <ac:chgData name="Roman Gumzej" userId="S::roman.gumzej@um.si::39b5f2aa-645e-44ce-a9a1-d6838aa53dea" providerId="AD" clId="Web-{4596B94A-8EE3-1C05-AD90-4BC71F30D5A0}" dt="2024-10-03T04:40:16.638" v="13"/>
          <ac:graphicFrameMkLst>
            <pc:docMk/>
            <pc:sldMk cId="0" sldId="260"/>
            <ac:graphicFrameMk id="109" creationId="{00000000-0000-0000-0000-000000000000}"/>
          </ac:graphicFrameMkLst>
        </pc:graphicFrameChg>
        <pc:picChg chg="add mod">
          <ac:chgData name="Roman Gumzej" userId="S::roman.gumzej@um.si::39b5f2aa-645e-44ce-a9a1-d6838aa53dea" providerId="AD" clId="Web-{4596B94A-8EE3-1C05-AD90-4BC71F30D5A0}" dt="2024-10-03T04:43:49.428" v="71" actId="1076"/>
          <ac:picMkLst>
            <pc:docMk/>
            <pc:sldMk cId="0" sldId="260"/>
            <ac:picMk id="2" creationId="{EF851E96-509F-F3A0-3AB3-6945F97611C0}"/>
          </ac:picMkLst>
        </pc:picChg>
        <pc:picChg chg="add mod">
          <ac:chgData name="Roman Gumzej" userId="S::roman.gumzej@um.si::39b5f2aa-645e-44ce-a9a1-d6838aa53dea" providerId="AD" clId="Web-{4596B94A-8EE3-1C05-AD90-4BC71F30D5A0}" dt="2024-10-03T04:43:49.428" v="72" actId="1076"/>
          <ac:picMkLst>
            <pc:docMk/>
            <pc:sldMk cId="0" sldId="260"/>
            <ac:picMk id="4" creationId="{6E68D99D-C81D-C88C-7E13-AD95F2BA1A00}"/>
          </ac:picMkLst>
        </pc:picChg>
        <pc:picChg chg="add mod">
          <ac:chgData name="Roman Gumzej" userId="S::roman.gumzej@um.si::39b5f2aa-645e-44ce-a9a1-d6838aa53dea" providerId="AD" clId="Web-{4596B94A-8EE3-1C05-AD90-4BC71F30D5A0}" dt="2024-10-03T04:43:49.521" v="78" actId="1076"/>
          <ac:picMkLst>
            <pc:docMk/>
            <pc:sldMk cId="0" sldId="260"/>
            <ac:picMk id="10" creationId="{6BC3D828-F1C4-8ADF-A773-494E11A1E47B}"/>
          </ac:picMkLst>
        </pc:picChg>
        <pc:picChg chg="add mod">
          <ac:chgData name="Roman Gumzej" userId="S::roman.gumzej@um.si::39b5f2aa-645e-44ce-a9a1-d6838aa53dea" providerId="AD" clId="Web-{4596B94A-8EE3-1C05-AD90-4BC71F30D5A0}" dt="2024-10-03T04:43:49.693" v="87" actId="1076"/>
          <ac:picMkLst>
            <pc:docMk/>
            <pc:sldMk cId="0" sldId="260"/>
            <ac:picMk id="19" creationId="{B88DD8D1-E2B0-4304-D27C-789C438C9301}"/>
          </ac:picMkLst>
        </pc:picChg>
        <pc:picChg chg="add">
          <ac:chgData name="Roman Gumzej" userId="S::roman.gumzej@um.si::39b5f2aa-645e-44ce-a9a1-d6838aa53dea" providerId="AD" clId="Web-{4596B94A-8EE3-1C05-AD90-4BC71F30D5A0}" dt="2024-10-03T04:43:29.130" v="50"/>
          <ac:picMkLst>
            <pc:docMk/>
            <pc:sldMk cId="0" sldId="260"/>
            <ac:picMk id="23" creationId="{7FBB7672-7B7A-D346-2429-F9E50077CBE2}"/>
          </ac:picMkLst>
        </pc:picChg>
        <pc:picChg chg="add">
          <ac:chgData name="Roman Gumzej" userId="S::roman.gumzej@um.si::39b5f2aa-645e-44ce-a9a1-d6838aa53dea" providerId="AD" clId="Web-{4596B94A-8EE3-1C05-AD90-4BC71F30D5A0}" dt="2024-10-03T04:43:29.130" v="50"/>
          <ac:picMkLst>
            <pc:docMk/>
            <pc:sldMk cId="0" sldId="260"/>
            <ac:picMk id="24" creationId="{E12DD69F-A696-16A2-7804-6A81218519F1}"/>
          </ac:picMkLst>
        </pc:picChg>
        <pc:picChg chg="add">
          <ac:chgData name="Roman Gumzej" userId="S::roman.gumzej@um.si::39b5f2aa-645e-44ce-a9a1-d6838aa53dea" providerId="AD" clId="Web-{4596B94A-8EE3-1C05-AD90-4BC71F30D5A0}" dt="2024-10-03T04:43:29.130" v="50"/>
          <ac:picMkLst>
            <pc:docMk/>
            <pc:sldMk cId="0" sldId="260"/>
            <ac:picMk id="25" creationId="{4343D3EA-1BC5-F542-27D6-4F6E0BCB12CE}"/>
          </ac:picMkLst>
        </pc:picChg>
        <pc:picChg chg="add">
          <ac:chgData name="Roman Gumzej" userId="S::roman.gumzej@um.si::39b5f2aa-645e-44ce-a9a1-d6838aa53dea" providerId="AD" clId="Web-{4596B94A-8EE3-1C05-AD90-4BC71F30D5A0}" dt="2024-10-03T04:43:29.130" v="50"/>
          <ac:picMkLst>
            <pc:docMk/>
            <pc:sldMk cId="0" sldId="260"/>
            <ac:picMk id="26" creationId="{0499501A-A01F-904E-3D88-40E7FE3B17DD}"/>
          </ac:picMkLst>
        </pc:picChg>
        <pc:picChg chg="add">
          <ac:chgData name="Roman Gumzej" userId="S::roman.gumzej@um.si::39b5f2aa-645e-44ce-a9a1-d6838aa53dea" providerId="AD" clId="Web-{4596B94A-8EE3-1C05-AD90-4BC71F30D5A0}" dt="2024-10-03T04:43:29.130" v="50"/>
          <ac:picMkLst>
            <pc:docMk/>
            <pc:sldMk cId="0" sldId="260"/>
            <ac:picMk id="27" creationId="{573EE238-892B-FD45-F08B-17441E035548}"/>
          </ac:picMkLst>
        </pc:picChg>
        <pc:picChg chg="add">
          <ac:chgData name="Roman Gumzej" userId="S::roman.gumzej@um.si::39b5f2aa-645e-44ce-a9a1-d6838aa53dea" providerId="AD" clId="Web-{4596B94A-8EE3-1C05-AD90-4BC71F30D5A0}" dt="2024-10-03T04:43:29.130" v="50"/>
          <ac:picMkLst>
            <pc:docMk/>
            <pc:sldMk cId="0" sldId="260"/>
            <ac:picMk id="28" creationId="{047E81A5-EB0F-4964-9195-7480D1B0DEEB}"/>
          </ac:picMkLst>
        </pc:picChg>
        <pc:picChg chg="add">
          <ac:chgData name="Roman Gumzej" userId="S::roman.gumzej@um.si::39b5f2aa-645e-44ce-a9a1-d6838aa53dea" providerId="AD" clId="Web-{4596B94A-8EE3-1C05-AD90-4BC71F30D5A0}" dt="2024-10-03T04:43:29.130" v="50"/>
          <ac:picMkLst>
            <pc:docMk/>
            <pc:sldMk cId="0" sldId="260"/>
            <ac:picMk id="29" creationId="{322E96DC-AFF2-26EA-A8C0-6170EB9E9B82}"/>
          </ac:picMkLst>
        </pc:picChg>
        <pc:picChg chg="add">
          <ac:chgData name="Roman Gumzej" userId="S::roman.gumzej@um.si::39b5f2aa-645e-44ce-a9a1-d6838aa53dea" providerId="AD" clId="Web-{4596B94A-8EE3-1C05-AD90-4BC71F30D5A0}" dt="2024-10-03T04:43:29.130" v="50"/>
          <ac:picMkLst>
            <pc:docMk/>
            <pc:sldMk cId="0" sldId="260"/>
            <ac:picMk id="30" creationId="{F38EEAF8-4964-5484-BAE6-53EF978B1624}"/>
          </ac:picMkLst>
        </pc:picChg>
        <pc:picChg chg="add">
          <ac:chgData name="Roman Gumzej" userId="S::roman.gumzej@um.si::39b5f2aa-645e-44ce-a9a1-d6838aa53dea" providerId="AD" clId="Web-{4596B94A-8EE3-1C05-AD90-4BC71F30D5A0}" dt="2024-10-03T04:43:29.130" v="50"/>
          <ac:picMkLst>
            <pc:docMk/>
            <pc:sldMk cId="0" sldId="260"/>
            <ac:picMk id="31" creationId="{5E7315B7-D7F1-E6A5-8E3C-94DB7AC44720}"/>
          </ac:picMkLst>
        </pc:picChg>
      </pc:sldChg>
      <pc:sldChg chg="modSp">
        <pc:chgData name="Roman Gumzej" userId="S::roman.gumzej@um.si::39b5f2aa-645e-44ce-a9a1-d6838aa53dea" providerId="AD" clId="Web-{4596B94A-8EE3-1C05-AD90-4BC71F30D5A0}" dt="2024-10-03T04:39:22.199" v="11" actId="20577"/>
        <pc:sldMkLst>
          <pc:docMk/>
          <pc:sldMk cId="0" sldId="261"/>
        </pc:sldMkLst>
        <pc:spChg chg="mod">
          <ac:chgData name="Roman Gumzej" userId="S::roman.gumzej@um.si::39b5f2aa-645e-44ce-a9a1-d6838aa53dea" providerId="AD" clId="Web-{4596B94A-8EE3-1C05-AD90-4BC71F30D5A0}" dt="2024-10-03T04:39:22.199" v="11" actId="20577"/>
          <ac:spMkLst>
            <pc:docMk/>
            <pc:sldMk cId="0" sldId="261"/>
            <ac:spMk id="110" creationId="{00000000-0000-0000-0000-000000000000}"/>
          </ac:spMkLst>
        </pc:spChg>
      </pc:sldChg>
      <pc:sldChg chg="modSp">
        <pc:chgData name="Roman Gumzej" userId="S::roman.gumzej@um.si::39b5f2aa-645e-44ce-a9a1-d6838aa53dea" providerId="AD" clId="Web-{4596B94A-8EE3-1C05-AD90-4BC71F30D5A0}" dt="2024-10-03T04:58:03.827" v="334" actId="20577"/>
        <pc:sldMkLst>
          <pc:docMk/>
          <pc:sldMk cId="0" sldId="264"/>
        </pc:sldMkLst>
        <pc:spChg chg="mod">
          <ac:chgData name="Roman Gumzej" userId="S::roman.gumzej@um.si::39b5f2aa-645e-44ce-a9a1-d6838aa53dea" providerId="AD" clId="Web-{4596B94A-8EE3-1C05-AD90-4BC71F30D5A0}" dt="2024-10-03T04:53:31.020" v="187" actId="20577"/>
          <ac:spMkLst>
            <pc:docMk/>
            <pc:sldMk cId="0" sldId="264"/>
            <ac:spMk id="119" creationId="{00000000-0000-0000-0000-000000000000}"/>
          </ac:spMkLst>
        </pc:spChg>
        <pc:spChg chg="mod">
          <ac:chgData name="Roman Gumzej" userId="S::roman.gumzej@um.si::39b5f2aa-645e-44ce-a9a1-d6838aa53dea" providerId="AD" clId="Web-{4596B94A-8EE3-1C05-AD90-4BC71F30D5A0}" dt="2024-10-03T04:58:03.827" v="334" actId="20577"/>
          <ac:spMkLst>
            <pc:docMk/>
            <pc:sldMk cId="0" sldId="264"/>
            <ac:spMk id="120" creationId="{00000000-0000-0000-0000-000000000000}"/>
          </ac:spMkLst>
        </pc:spChg>
      </pc:sldChg>
      <pc:sldChg chg="modSp">
        <pc:chgData name="Roman Gumzej" userId="S::roman.gumzej@um.si::39b5f2aa-645e-44ce-a9a1-d6838aa53dea" providerId="AD" clId="Web-{4596B94A-8EE3-1C05-AD90-4BC71F30D5A0}" dt="2024-10-03T04:55:00.023" v="207" actId="20577"/>
        <pc:sldMkLst>
          <pc:docMk/>
          <pc:sldMk cId="0" sldId="265"/>
        </pc:sldMkLst>
        <pc:spChg chg="mod">
          <ac:chgData name="Roman Gumzej" userId="S::roman.gumzej@um.si::39b5f2aa-645e-44ce-a9a1-d6838aa53dea" providerId="AD" clId="Web-{4596B94A-8EE3-1C05-AD90-4BC71F30D5A0}" dt="2024-10-03T04:55:00.023" v="207" actId="20577"/>
          <ac:spMkLst>
            <pc:docMk/>
            <pc:sldMk cId="0" sldId="265"/>
            <ac:spMk id="122" creationId="{00000000-0000-0000-0000-000000000000}"/>
          </ac:spMkLst>
        </pc:spChg>
      </pc:sldChg>
      <pc:sldChg chg="modSp">
        <pc:chgData name="Roman Gumzej" userId="S::roman.gumzej@um.si::39b5f2aa-645e-44ce-a9a1-d6838aa53dea" providerId="AD" clId="Web-{4596B94A-8EE3-1C05-AD90-4BC71F30D5A0}" dt="2024-10-03T04:51:53.319" v="162" actId="20577"/>
        <pc:sldMkLst>
          <pc:docMk/>
          <pc:sldMk cId="3377812436" sldId="268"/>
        </pc:sldMkLst>
        <pc:spChg chg="mod">
          <ac:chgData name="Roman Gumzej" userId="S::roman.gumzej@um.si::39b5f2aa-645e-44ce-a9a1-d6838aa53dea" providerId="AD" clId="Web-{4596B94A-8EE3-1C05-AD90-4BC71F30D5A0}" dt="2024-10-03T04:51:53.319" v="162" actId="20577"/>
          <ac:spMkLst>
            <pc:docMk/>
            <pc:sldMk cId="3377812436" sldId="268"/>
            <ac:spMk id="113" creationId="{00000000-0000-0000-0000-000000000000}"/>
          </ac:spMkLst>
        </pc:spChg>
      </pc:sldChg>
      <pc:sldChg chg="modSp">
        <pc:chgData name="Roman Gumzej" userId="S::roman.gumzej@um.si::39b5f2aa-645e-44ce-a9a1-d6838aa53dea" providerId="AD" clId="Web-{4596B94A-8EE3-1C05-AD90-4BC71F30D5A0}" dt="2024-10-03T04:59:10.392" v="348" actId="20577"/>
        <pc:sldMkLst>
          <pc:docMk/>
          <pc:sldMk cId="1658091149" sldId="269"/>
        </pc:sldMkLst>
        <pc:spChg chg="mod">
          <ac:chgData name="Roman Gumzej" userId="S::roman.gumzej@um.si::39b5f2aa-645e-44ce-a9a1-d6838aa53dea" providerId="AD" clId="Web-{4596B94A-8EE3-1C05-AD90-4BC71F30D5A0}" dt="2024-10-03T04:59:10.392" v="348" actId="20577"/>
          <ac:spMkLst>
            <pc:docMk/>
            <pc:sldMk cId="1658091149" sldId="269"/>
            <ac:spMk id="113" creationId="{00000000-0000-0000-0000-000000000000}"/>
          </ac:spMkLst>
        </pc:spChg>
      </pc:sldChg>
      <pc:sldChg chg="modSp">
        <pc:chgData name="Roman Gumzej" userId="S::roman.gumzej@um.si::39b5f2aa-645e-44ce-a9a1-d6838aa53dea" providerId="AD" clId="Web-{4596B94A-8EE3-1C05-AD90-4BC71F30D5A0}" dt="2024-10-03T04:59:18.283" v="349" actId="20577"/>
        <pc:sldMkLst>
          <pc:docMk/>
          <pc:sldMk cId="1548489696" sldId="270"/>
        </pc:sldMkLst>
        <pc:spChg chg="mod">
          <ac:chgData name="Roman Gumzej" userId="S::roman.gumzej@um.si::39b5f2aa-645e-44ce-a9a1-d6838aa53dea" providerId="AD" clId="Web-{4596B94A-8EE3-1C05-AD90-4BC71F30D5A0}" dt="2024-10-03T04:59:18.283" v="349" actId="20577"/>
          <ac:spMkLst>
            <pc:docMk/>
            <pc:sldMk cId="1548489696" sldId="270"/>
            <ac:spMk id="119" creationId="{00000000-0000-0000-0000-000000000000}"/>
          </ac:spMkLst>
        </pc:spChg>
      </pc:sldChg>
      <pc:sldChg chg="modSp">
        <pc:chgData name="Roman Gumzej" userId="S::roman.gumzej@um.si::39b5f2aa-645e-44ce-a9a1-d6838aa53dea" providerId="AD" clId="Web-{4596B94A-8EE3-1C05-AD90-4BC71F30D5A0}" dt="2024-10-03T04:52:07.054" v="169" actId="20577"/>
        <pc:sldMkLst>
          <pc:docMk/>
          <pc:sldMk cId="3754049331" sldId="271"/>
        </pc:sldMkLst>
        <pc:spChg chg="mod">
          <ac:chgData name="Roman Gumzej" userId="S::roman.gumzej@um.si::39b5f2aa-645e-44ce-a9a1-d6838aa53dea" providerId="AD" clId="Web-{4596B94A-8EE3-1C05-AD90-4BC71F30D5A0}" dt="2024-10-03T04:52:07.054" v="169" actId="20577"/>
          <ac:spMkLst>
            <pc:docMk/>
            <pc:sldMk cId="3754049331" sldId="271"/>
            <ac:spMk id="113" creationId="{00000000-0000-0000-0000-000000000000}"/>
          </ac:spMkLst>
        </pc:spChg>
      </pc:sldChg>
      <pc:sldChg chg="add replId">
        <pc:chgData name="Roman Gumzej" userId="S::roman.gumzej@um.si::39b5f2aa-645e-44ce-a9a1-d6838aa53dea" providerId="AD" clId="Web-{4596B94A-8EE3-1C05-AD90-4BC71F30D5A0}" dt="2024-10-03T04:39:50.325" v="12"/>
        <pc:sldMkLst>
          <pc:docMk/>
          <pc:sldMk cId="2595319414" sldId="273"/>
        </pc:sldMkLst>
      </pc:sldChg>
      <pc:sldChg chg="addSp delSp modSp add ord replId">
        <pc:chgData name="Roman Gumzej" userId="S::roman.gumzej@um.si::39b5f2aa-645e-44ce-a9a1-d6838aa53dea" providerId="AD" clId="Web-{4596B94A-8EE3-1C05-AD90-4BC71F30D5A0}" dt="2024-10-03T04:51:38.381" v="159" actId="20577"/>
        <pc:sldMkLst>
          <pc:docMk/>
          <pc:sldMk cId="1868591321" sldId="274"/>
        </pc:sldMkLst>
        <pc:spChg chg="mod">
          <ac:chgData name="Roman Gumzej" userId="S::roman.gumzej@um.si::39b5f2aa-645e-44ce-a9a1-d6838aa53dea" providerId="AD" clId="Web-{4596B94A-8EE3-1C05-AD90-4BC71F30D5A0}" dt="2024-10-03T04:49:22.597" v="127" actId="1076"/>
          <ac:spMkLst>
            <pc:docMk/>
            <pc:sldMk cId="1868591321" sldId="274"/>
            <ac:spMk id="3" creationId="{06D7CADD-5BB0-3AD9-D2C3-162B432E7E87}"/>
          </ac:spMkLst>
        </pc:spChg>
        <pc:spChg chg="mod">
          <ac:chgData name="Roman Gumzej" userId="S::roman.gumzej@um.si::39b5f2aa-645e-44ce-a9a1-d6838aa53dea" providerId="AD" clId="Web-{4596B94A-8EE3-1C05-AD90-4BC71F30D5A0}" dt="2024-10-03T04:49:24.331" v="128" actId="1076"/>
          <ac:spMkLst>
            <pc:docMk/>
            <pc:sldMk cId="1868591321" sldId="274"/>
            <ac:spMk id="4" creationId="{4018CFD5-F994-296A-BEC3-6BD49ABDF9F8}"/>
          </ac:spMkLst>
        </pc:spChg>
        <pc:spChg chg="del mod">
          <ac:chgData name="Roman Gumzej" userId="S::roman.gumzej@um.si::39b5f2aa-645e-44ce-a9a1-d6838aa53dea" providerId="AD" clId="Web-{4596B94A-8EE3-1C05-AD90-4BC71F30D5A0}" dt="2024-10-03T04:49:14.706" v="126"/>
          <ac:spMkLst>
            <pc:docMk/>
            <pc:sldMk cId="1868591321" sldId="274"/>
            <ac:spMk id="5" creationId="{47357BEA-9870-B0BB-9E27-3B7B37B77095}"/>
          </ac:spMkLst>
        </pc:spChg>
        <pc:spChg chg="add mod">
          <ac:chgData name="Roman Gumzej" userId="S::roman.gumzej@um.si::39b5f2aa-645e-44ce-a9a1-d6838aa53dea" providerId="AD" clId="Web-{4596B94A-8EE3-1C05-AD90-4BC71F30D5A0}" dt="2024-10-03T04:49:40.410" v="133" actId="20577"/>
          <ac:spMkLst>
            <pc:docMk/>
            <pc:sldMk cId="1868591321" sldId="274"/>
            <ac:spMk id="6" creationId="{29C2D852-2617-7FD5-8329-21B096C25CFC}"/>
          </ac:spMkLst>
        </pc:spChg>
        <pc:spChg chg="mod">
          <ac:chgData name="Roman Gumzej" userId="S::roman.gumzej@um.si::39b5f2aa-645e-44ce-a9a1-d6838aa53dea" providerId="AD" clId="Web-{4596B94A-8EE3-1C05-AD90-4BC71F30D5A0}" dt="2024-10-03T04:50:16.645" v="144" actId="20577"/>
          <ac:spMkLst>
            <pc:docMk/>
            <pc:sldMk cId="1868591321" sldId="274"/>
            <ac:spMk id="7" creationId="{7BB6BF71-5E60-4864-8295-F6F50E2E68BE}"/>
          </ac:spMkLst>
        </pc:spChg>
        <pc:spChg chg="mod">
          <ac:chgData name="Roman Gumzej" userId="S::roman.gumzej@um.si::39b5f2aa-645e-44ce-a9a1-d6838aa53dea" providerId="AD" clId="Web-{4596B94A-8EE3-1C05-AD90-4BC71F30D5A0}" dt="2024-10-03T04:51:38.381" v="159" actId="20577"/>
          <ac:spMkLst>
            <pc:docMk/>
            <pc:sldMk cId="1868591321" sldId="274"/>
            <ac:spMk id="113" creationId="{00000000-0000-0000-0000-000000000000}"/>
          </ac:spMkLst>
        </pc:spChg>
        <pc:picChg chg="del">
          <ac:chgData name="Roman Gumzej" userId="S::roman.gumzej@um.si::39b5f2aa-645e-44ce-a9a1-d6838aa53dea" providerId="AD" clId="Web-{4596B94A-8EE3-1C05-AD90-4BC71F30D5A0}" dt="2024-10-03T04:47:03.013" v="108"/>
          <ac:picMkLst>
            <pc:docMk/>
            <pc:sldMk cId="1868591321" sldId="274"/>
            <ac:picMk id="2" creationId="{B1633813-6038-8610-E157-FF7C55D648C8}"/>
          </ac:picMkLst>
        </pc:picChg>
      </pc:sldChg>
      <pc:sldChg chg="addSp delSp modSp add replId">
        <pc:chgData name="Roman Gumzej" userId="S::roman.gumzej@um.si::39b5f2aa-645e-44ce-a9a1-d6838aa53dea" providerId="AD" clId="Web-{4596B94A-8EE3-1C05-AD90-4BC71F30D5A0}" dt="2024-10-03T05:01:50.805" v="358" actId="1076"/>
        <pc:sldMkLst>
          <pc:docMk/>
          <pc:sldMk cId="2029963007" sldId="275"/>
        </pc:sldMkLst>
        <pc:spChg chg="add mod">
          <ac:chgData name="Roman Gumzej" userId="S::roman.gumzej@um.si::39b5f2aa-645e-44ce-a9a1-d6838aa53dea" providerId="AD" clId="Web-{4596B94A-8EE3-1C05-AD90-4BC71F30D5A0}" dt="2024-10-03T05:01:50.805" v="357" actId="1076"/>
          <ac:spMkLst>
            <pc:docMk/>
            <pc:sldMk cId="2029963007" sldId="275"/>
            <ac:spMk id="2" creationId="{CD89A4DF-943F-4591-E1A4-9090A8C01177}"/>
          </ac:spMkLst>
        </pc:spChg>
        <pc:spChg chg="add mod">
          <ac:chgData name="Roman Gumzej" userId="S::roman.gumzej@um.si::39b5f2aa-645e-44ce-a9a1-d6838aa53dea" providerId="AD" clId="Web-{4596B94A-8EE3-1C05-AD90-4BC71F30D5A0}" dt="2024-10-03T05:01:50.805" v="358" actId="1076"/>
          <ac:spMkLst>
            <pc:docMk/>
            <pc:sldMk cId="2029963007" sldId="275"/>
            <ac:spMk id="3" creationId="{B0743C09-A847-C9FF-33C0-D54E14B46533}"/>
          </ac:spMkLst>
        </pc:spChg>
        <pc:spChg chg="mod">
          <ac:chgData name="Roman Gumzej" userId="S::roman.gumzej@um.si::39b5f2aa-645e-44ce-a9a1-d6838aa53dea" providerId="AD" clId="Web-{4596B94A-8EE3-1C05-AD90-4BC71F30D5A0}" dt="2024-10-03T05:01:17.366" v="354" actId="20577"/>
          <ac:spMkLst>
            <pc:docMk/>
            <pc:sldMk cId="2029963007" sldId="275"/>
            <ac:spMk id="101" creationId="{00000000-0000-0000-0000-000000000000}"/>
          </ac:spMkLst>
        </pc:spChg>
        <pc:spChg chg="del">
          <ac:chgData name="Roman Gumzej" userId="S::roman.gumzej@um.si::39b5f2aa-645e-44ce-a9a1-d6838aa53dea" providerId="AD" clId="Web-{4596B94A-8EE3-1C05-AD90-4BC71F30D5A0}" dt="2024-10-03T05:01:30.179" v="355"/>
          <ac:spMkLst>
            <pc:docMk/>
            <pc:sldMk cId="2029963007" sldId="275"/>
            <ac:spMk id="102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9268E3CF-BD42-4BA5-8816-821FF63B12E3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CD111716-9795-44AD-BD43-E410A96E90AA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3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37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8FCFEDDD-76F1-4B8D-8885-3B5EB0C92B85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40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41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42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43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44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EFD759C5-DD33-4E26-8C63-BB4C04645F09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6B0D3DAE-EDA6-40B4-BCD7-8C39008E08C6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sl-SI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0E10A6CA-34A6-4484-9072-0C38BD800D50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6536201F-73F8-4C9E-9DDD-F673168452E0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CECB5F56-A6E2-449E-AF96-F1BD4BEFB99C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6FAF124B-B8CD-42F6-961F-25814F6BCF0A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subTitle"/>
          </p:nvPr>
        </p:nvSpPr>
        <p:spPr>
          <a:xfrm>
            <a:off x="1523880" y="1122480"/>
            <a:ext cx="9143640" cy="11066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sl-SI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14958B35-20E1-4CB6-B099-83E96D2C0A91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B2883584-AF30-4568-9230-7CC0E69FB424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sl-SI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FEEDC09B-C9E0-43C7-BD6C-FC912BBAA456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68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3EBA9BF4-1EDD-4DCC-9F11-D1F539D33E86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C7417B2B-F195-447B-A882-513F212D8D7C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E7FA4037-5D1C-4581-8737-D6E5C34E342D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7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7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80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03820E58-BAF1-40D6-8595-F5A5FB162DB7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8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83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84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85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86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87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45FEF593-29DA-428E-9A0D-79E7F08CDFE2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FB1572FF-6FB9-4738-835C-7D1AD9068D03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1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682AC6AD-4D3D-4E90-9E65-280B5269C1B4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520E6DD4-49F7-4DB7-AF8A-8445A3D2717A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subTitle"/>
          </p:nvPr>
        </p:nvSpPr>
        <p:spPr>
          <a:xfrm>
            <a:off x="1523880" y="1122480"/>
            <a:ext cx="9143640" cy="11066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sl-SI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BCA0EF5C-8DCE-4CDB-A88D-1D4F5B59241E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BB3FB954-4483-4AFC-BC40-E0A12DBC9DD1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75A33057-B94D-4552-8EF0-C18C64CE3A25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D624CC2F-C12B-4E99-B367-B15EB1E626B8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az 6"/>
          <p:cNvPicPr/>
          <p:nvPr/>
        </p:nvPicPr>
        <p:blipFill>
          <a:blip r:embed="rId14"/>
          <a:stretch/>
        </p:blipFill>
        <p:spPr>
          <a:xfrm>
            <a:off x="289080" y="169200"/>
            <a:ext cx="1097640" cy="1023120"/>
          </a:xfrm>
          <a:prstGeom prst="rect">
            <a:avLst/>
          </a:prstGeom>
          <a:ln w="0">
            <a:noFill/>
          </a:ln>
        </p:spPr>
      </p:pic>
      <p:sp>
        <p:nvSpPr>
          <p:cNvPr id="10" name="pole tekstowe 7"/>
          <p:cNvSpPr/>
          <p:nvPr/>
        </p:nvSpPr>
        <p:spPr>
          <a:xfrm>
            <a:off x="0" y="1172160"/>
            <a:ext cx="1674000" cy="39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pl-PL" sz="2000" b="1" strike="noStrike" spc="-1">
                <a:solidFill>
                  <a:schemeClr val="lt1">
                    <a:lumMod val="50000"/>
                  </a:schemeClr>
                </a:solidFill>
                <a:latin typeface="Calibri"/>
              </a:rPr>
              <a:t>BAS4SC</a:t>
            </a:r>
            <a:endParaRPr lang="sl-SI" sz="20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" name="Picture 2"/>
          <p:cNvPicPr/>
          <p:nvPr/>
        </p:nvPicPr>
        <p:blipFill>
          <a:blip r:embed="rId15"/>
          <a:stretch/>
        </p:blipFill>
        <p:spPr>
          <a:xfrm>
            <a:off x="11433600" y="6176880"/>
            <a:ext cx="643680" cy="652320"/>
          </a:xfrm>
          <a:prstGeom prst="rect">
            <a:avLst/>
          </a:prstGeom>
          <a:ln w="0">
            <a:noFill/>
          </a:ln>
        </p:spPr>
      </p:pic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rmAutofit/>
          </a:bodyPr>
          <a:lstStyle/>
          <a:p>
            <a:pPr indent="0" algn="ctr" defTabSz="914400">
              <a:lnSpc>
                <a:spcPct val="90000"/>
              </a:lnSpc>
              <a:buNone/>
            </a:pPr>
            <a:r>
              <a:rPr lang="pl-PL" sz="4800" b="1" strike="noStrike" spc="-1">
                <a:solidFill>
                  <a:srgbClr val="015BA6"/>
                </a:solidFill>
                <a:latin typeface="Tahoma"/>
                <a:ea typeface="Tahoma"/>
              </a:rPr>
              <a:t>Kliknij, aby edytować styl</a:t>
            </a:r>
            <a:endParaRPr lang="pl-PL" sz="4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sldNum" idx="1"/>
          </p:nvPr>
        </p:nvSpPr>
        <p:spPr>
          <a:xfrm>
            <a:off x="1041480" y="615888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lang="pl-PL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fld id="{5ED1AC76-9C5B-4EF7-A982-D69400CBB20C}" type="slidenum">
              <a:rPr lang="pl-PL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rPr>
              <a:t>‹#›</a:t>
            </a:fld>
            <a:endParaRPr lang="sl-SI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5" name="Obraz 6"/>
          <p:cNvPicPr/>
          <p:nvPr/>
        </p:nvPicPr>
        <p:blipFill>
          <a:blip r:embed="rId14"/>
          <a:stretch/>
        </p:blipFill>
        <p:spPr>
          <a:xfrm>
            <a:off x="289080" y="169200"/>
            <a:ext cx="1097640" cy="1023120"/>
          </a:xfrm>
          <a:prstGeom prst="rect">
            <a:avLst/>
          </a:prstGeom>
          <a:ln w="0">
            <a:noFill/>
          </a:ln>
        </p:spPr>
      </p:pic>
      <p:sp>
        <p:nvSpPr>
          <p:cNvPr id="6" name="pole tekstowe 7"/>
          <p:cNvSpPr/>
          <p:nvPr/>
        </p:nvSpPr>
        <p:spPr>
          <a:xfrm>
            <a:off x="0" y="1172160"/>
            <a:ext cx="1674000" cy="39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pl-PL" sz="2000" b="1" strike="noStrike" spc="-1">
                <a:solidFill>
                  <a:schemeClr val="lt1">
                    <a:lumMod val="50000"/>
                  </a:schemeClr>
                </a:solidFill>
                <a:latin typeface="Calibri"/>
              </a:rPr>
              <a:t>BAS4SC</a:t>
            </a:r>
            <a:endParaRPr lang="sl-SI" sz="20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7" name="Obraz 14"/>
          <p:cNvPicPr/>
          <p:nvPr/>
        </p:nvPicPr>
        <p:blipFill>
          <a:blip r:embed="rId16"/>
          <a:stretch/>
        </p:blipFill>
        <p:spPr>
          <a:xfrm>
            <a:off x="7814160" y="6158880"/>
            <a:ext cx="3590640" cy="462960"/>
          </a:xfrm>
          <a:prstGeom prst="rect">
            <a:avLst/>
          </a:prstGeom>
          <a:ln w="0">
            <a:noFill/>
          </a:ln>
        </p:spPr>
      </p:pic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800" b="0" strike="noStrike" spc="-1">
                <a:solidFill>
                  <a:schemeClr val="dk1"/>
                </a:solidFill>
                <a:latin typeface="Tahoma"/>
              </a:rPr>
              <a:t>Kliknite za urejanje oblike orisa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l-PL" sz="2000" b="0" strike="noStrike" spc="-1">
                <a:solidFill>
                  <a:schemeClr val="dk1"/>
                </a:solidFill>
                <a:latin typeface="Tahoma"/>
              </a:rPr>
              <a:t>Druga raven orisa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1800" b="0" strike="noStrike" spc="-1">
                <a:solidFill>
                  <a:schemeClr val="dk1"/>
                </a:solidFill>
                <a:latin typeface="Tahoma"/>
              </a:rPr>
              <a:t>Tretja raven orisa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l-PL" sz="1800" b="0" strike="noStrike" spc="-1">
                <a:solidFill>
                  <a:schemeClr val="dk1"/>
                </a:solidFill>
                <a:latin typeface="Tahoma"/>
              </a:rPr>
              <a:t>Četrta raven orisa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solidFill>
                  <a:schemeClr val="dk1"/>
                </a:solidFill>
                <a:latin typeface="Tahoma"/>
              </a:rPr>
              <a:t>Peta raven orisa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solidFill>
                  <a:schemeClr val="dk1"/>
                </a:solidFill>
                <a:latin typeface="Tahoma"/>
              </a:rPr>
              <a:t>Šesta raven orisa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solidFill>
                  <a:schemeClr val="dk1"/>
                </a:solidFill>
                <a:latin typeface="Tahoma"/>
              </a:rPr>
              <a:t>Sedma raven orisa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Obraz 6"/>
          <p:cNvPicPr/>
          <p:nvPr/>
        </p:nvPicPr>
        <p:blipFill>
          <a:blip r:embed="rId14"/>
          <a:stretch/>
        </p:blipFill>
        <p:spPr>
          <a:xfrm>
            <a:off x="289080" y="169200"/>
            <a:ext cx="1097640" cy="1023120"/>
          </a:xfrm>
          <a:prstGeom prst="rect">
            <a:avLst/>
          </a:prstGeom>
          <a:ln w="0">
            <a:noFill/>
          </a:ln>
        </p:spPr>
      </p:pic>
      <p:sp>
        <p:nvSpPr>
          <p:cNvPr id="46" name="pole tekstowe 7"/>
          <p:cNvSpPr/>
          <p:nvPr/>
        </p:nvSpPr>
        <p:spPr>
          <a:xfrm>
            <a:off x="0" y="1172160"/>
            <a:ext cx="1674000" cy="39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pl-PL" sz="2000" b="1" strike="noStrike" spc="-1">
                <a:solidFill>
                  <a:schemeClr val="lt1">
                    <a:lumMod val="50000"/>
                  </a:schemeClr>
                </a:solidFill>
                <a:latin typeface="Calibri"/>
              </a:rPr>
              <a:t>BAS4SC</a:t>
            </a:r>
            <a:endParaRPr lang="sl-SI" sz="20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7" name="Picture 2"/>
          <p:cNvPicPr/>
          <p:nvPr/>
        </p:nvPicPr>
        <p:blipFill>
          <a:blip r:embed="rId15"/>
          <a:stretch/>
        </p:blipFill>
        <p:spPr>
          <a:xfrm>
            <a:off x="11433600" y="6176880"/>
            <a:ext cx="643680" cy="652320"/>
          </a:xfrm>
          <a:prstGeom prst="rect">
            <a:avLst/>
          </a:prstGeom>
          <a:ln w="0">
            <a:noFill/>
          </a:ln>
        </p:spPr>
      </p:pic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pl-PL" sz="3200" b="1" strike="noStrike" spc="-1">
                <a:solidFill>
                  <a:srgbClr val="1065AB"/>
                </a:solidFill>
                <a:latin typeface="Tahoma"/>
                <a:ea typeface="Tahoma"/>
              </a:rPr>
              <a:t>Kliknij, aby edytować styl</a:t>
            </a:r>
            <a:endParaRPr lang="pl-PL" sz="32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sldNum" idx="2"/>
          </p:nvPr>
        </p:nvSpPr>
        <p:spPr>
          <a:xfrm>
            <a:off x="91440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lang="pl-PL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fld id="{48821FB3-FEC8-4726-8ED1-6B1C04FD480E}" type="slidenum">
              <a:rPr lang="pl-PL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rPr>
              <a:t>‹#›</a:t>
            </a:fld>
            <a:endParaRPr lang="sl-SI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0" name="PlaceHolder 3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pl-PL" sz="2800" b="0" strike="noStrike" spc="-1">
                <a:solidFill>
                  <a:schemeClr val="dk1"/>
                </a:solidFill>
                <a:latin typeface="Tahoma"/>
                <a:ea typeface="Tahoma"/>
              </a:rPr>
              <a:t>Kliknij, aby edytować style wzorca tekstu</a:t>
            </a: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  <a:p>
            <a:pPr marL="685800" lvl="1" indent="-228600" defTabSz="914400">
              <a:lnSpc>
                <a:spcPct val="90000"/>
              </a:lnSpc>
              <a:spcBef>
                <a:spcPts val="499"/>
              </a:spcBef>
              <a:buClr>
                <a:srgbClr val="015BA6"/>
              </a:buClr>
              <a:buFont typeface="Arial"/>
              <a:buChar char="•"/>
            </a:pPr>
            <a:r>
              <a:rPr lang="pl-PL" sz="2400" b="0" strike="noStrike" spc="-1">
                <a:solidFill>
                  <a:schemeClr val="dk1"/>
                </a:solidFill>
                <a:latin typeface="Tahoma"/>
                <a:ea typeface="Tahoma"/>
              </a:rPr>
              <a:t>Drugi poziom</a:t>
            </a:r>
            <a:endParaRPr lang="pl-PL" sz="2400" b="0" strike="noStrike" spc="-1">
              <a:solidFill>
                <a:schemeClr val="dk1"/>
              </a:solidFill>
              <a:latin typeface="Tahoma"/>
            </a:endParaRPr>
          </a:p>
          <a:p>
            <a:pPr marL="1143000" lvl="2" indent="-228600" defTabSz="914400">
              <a:lnSpc>
                <a:spcPct val="90000"/>
              </a:lnSpc>
              <a:spcBef>
                <a:spcPts val="499"/>
              </a:spcBef>
              <a:buClr>
                <a:srgbClr val="015BA6"/>
              </a:buClr>
              <a:buFont typeface="Arial"/>
              <a:buChar char="•"/>
            </a:pPr>
            <a:r>
              <a:rPr lang="pl-PL" sz="2000" b="0" strike="noStrike" spc="-1">
                <a:solidFill>
                  <a:schemeClr val="dk1"/>
                </a:solidFill>
                <a:latin typeface="Tahoma"/>
                <a:ea typeface="Tahoma"/>
              </a:rPr>
              <a:t>Trzeci poziom</a:t>
            </a:r>
            <a:endParaRPr lang="pl-PL" sz="2000" b="0" strike="noStrike" spc="-1">
              <a:solidFill>
                <a:schemeClr val="dk1"/>
              </a:solidFill>
              <a:latin typeface="Tahoma"/>
            </a:endParaRPr>
          </a:p>
          <a:p>
            <a:pPr marL="1600200" lvl="3" indent="-228600" defTabSz="914400">
              <a:lnSpc>
                <a:spcPct val="90000"/>
              </a:lnSpc>
              <a:spcBef>
                <a:spcPts val="499"/>
              </a:spcBef>
              <a:buClr>
                <a:srgbClr val="015BA6"/>
              </a:buClr>
              <a:buFont typeface="Arial"/>
              <a:buChar char="•"/>
            </a:pPr>
            <a:r>
              <a:rPr lang="pl-PL" sz="1800" b="0" strike="noStrike" spc="-1">
                <a:solidFill>
                  <a:schemeClr val="dk1"/>
                </a:solidFill>
                <a:latin typeface="Tahoma"/>
                <a:ea typeface="Tahoma"/>
              </a:rPr>
              <a:t>Czwarty poziom</a:t>
            </a:r>
            <a:endParaRPr lang="pl-PL" sz="1800" b="0" strike="noStrike" spc="-1">
              <a:solidFill>
                <a:schemeClr val="dk1"/>
              </a:solidFill>
              <a:latin typeface="Tahoma"/>
            </a:endParaRPr>
          </a:p>
          <a:p>
            <a:pPr marL="2057400" lvl="4" indent="-228600" defTabSz="914400">
              <a:lnSpc>
                <a:spcPct val="90000"/>
              </a:lnSpc>
              <a:spcBef>
                <a:spcPts val="499"/>
              </a:spcBef>
              <a:buClr>
                <a:srgbClr val="015BA6"/>
              </a:buClr>
              <a:buFont typeface="Arial"/>
              <a:buChar char="•"/>
            </a:pPr>
            <a:r>
              <a:rPr lang="pl-PL" sz="1800" b="0" strike="noStrike" spc="-1">
                <a:solidFill>
                  <a:schemeClr val="dk1"/>
                </a:solidFill>
                <a:latin typeface="Tahoma"/>
                <a:ea typeface="Tahoma"/>
              </a:rPr>
              <a:t>Piąty poziom</a:t>
            </a:r>
            <a:endParaRPr lang="pl-PL" sz="1800" b="0" strike="noStrike" spc="-1">
              <a:solidFill>
                <a:schemeClr val="dk1"/>
              </a:solidFill>
              <a:latin typeface="Tahoma"/>
            </a:endParaRPr>
          </a:p>
        </p:txBody>
      </p:sp>
      <p:pic>
        <p:nvPicPr>
          <p:cNvPr id="51" name="Obraz 8"/>
          <p:cNvPicPr/>
          <p:nvPr/>
        </p:nvPicPr>
        <p:blipFill>
          <a:blip r:embed="rId16"/>
          <a:stretch/>
        </p:blipFill>
        <p:spPr>
          <a:xfrm>
            <a:off x="7814160" y="6158880"/>
            <a:ext cx="3590640" cy="462960"/>
          </a:xfrm>
          <a:prstGeom prst="rect">
            <a:avLst/>
          </a:prstGeom>
          <a:ln w="0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3schools.com/xml/" TargetMode="External"/><Relationship Id="rId2" Type="http://schemas.openxmlformats.org/officeDocument/2006/relationships/hyperlink" Target="https://www.gs1.org/standards" TargetMode="External"/><Relationship Id="rId1" Type="http://schemas.openxmlformats.org/officeDocument/2006/relationships/slideLayout" Target="../slideLayouts/slideLayout13.xml"/><Relationship Id="rId5" Type="http://schemas.openxmlformats.org/officeDocument/2006/relationships/hyperlink" Target="https://www.w3schools.in/DBMS/database-normalization/" TargetMode="External"/><Relationship Id="rId4" Type="http://schemas.openxmlformats.org/officeDocument/2006/relationships/hyperlink" Target="https://www.w3schools.com/js/js_json_intro.asp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png"/><Relationship Id="rId7" Type="http://schemas.openxmlformats.org/officeDocument/2006/relationships/image" Target="../media/image10.w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wmf"/><Relationship Id="rId5" Type="http://schemas.openxmlformats.org/officeDocument/2006/relationships/image" Target="../media/image8.wmf"/><Relationship Id="rId10" Type="http://schemas.openxmlformats.org/officeDocument/2006/relationships/image" Target="../media/image13.jpeg"/><Relationship Id="rId4" Type="http://schemas.openxmlformats.org/officeDocument/2006/relationships/image" Target="../media/image7.wmf"/><Relationship Id="rId9" Type="http://schemas.openxmlformats.org/officeDocument/2006/relationships/image" Target="../media/image12.w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rostokąt 13"/>
          <p:cNvSpPr/>
          <p:nvPr/>
        </p:nvSpPr>
        <p:spPr>
          <a:xfrm>
            <a:off x="7213680" y="5952240"/>
            <a:ext cx="4966920" cy="848880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pl-PL" sz="1800" b="0" strike="noStrike" spc="-1">
              <a:solidFill>
                <a:schemeClr val="lt1"/>
              </a:solidFill>
              <a:latin typeface="Calibri"/>
            </a:endParaRPr>
          </a:p>
        </p:txBody>
      </p:sp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5700600" y="345240"/>
            <a:ext cx="4966920" cy="17521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/>
          <a:p>
            <a:pPr indent="0" algn="ctr" defTabSz="914400">
              <a:lnSpc>
                <a:spcPct val="110000"/>
              </a:lnSpc>
              <a:buNone/>
            </a:pPr>
            <a:r>
              <a:rPr lang="pl-PL" sz="2800" b="1" strike="noStrike" spc="-1" dirty="0">
                <a:solidFill>
                  <a:srgbClr val="015BA6"/>
                </a:solidFill>
                <a:latin typeface="Tahoma"/>
                <a:ea typeface="Tahoma"/>
              </a:rPr>
              <a:t>Statystyczne metody analizy danych logistycznych</a:t>
            </a:r>
            <a:endParaRPr lang="pl-PL" sz="2800" b="0" strike="noStrike" spc="-1" dirty="0">
              <a:solidFill>
                <a:schemeClr val="dk1"/>
              </a:solidFill>
              <a:latin typeface="Calibri"/>
            </a:endParaRPr>
          </a:p>
        </p:txBody>
      </p:sp>
      <p:pic>
        <p:nvPicPr>
          <p:cNvPr id="90" name="Obraz 3"/>
          <p:cNvPicPr/>
          <p:nvPr/>
        </p:nvPicPr>
        <p:blipFill>
          <a:blip r:embed="rId2"/>
          <a:stretch/>
        </p:blipFill>
        <p:spPr>
          <a:xfrm>
            <a:off x="618120" y="908640"/>
            <a:ext cx="4518360" cy="4211640"/>
          </a:xfrm>
          <a:prstGeom prst="rect">
            <a:avLst/>
          </a:prstGeom>
          <a:ln w="0">
            <a:noFill/>
          </a:ln>
        </p:spPr>
      </p:pic>
      <p:sp>
        <p:nvSpPr>
          <p:cNvPr id="91" name="pole tekstowe 4"/>
          <p:cNvSpPr/>
          <p:nvPr/>
        </p:nvSpPr>
        <p:spPr>
          <a:xfrm>
            <a:off x="411840" y="5378400"/>
            <a:ext cx="4791600" cy="1339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pl-PL" sz="2800" b="1" strike="noStrike" spc="-1">
                <a:solidFill>
                  <a:schemeClr val="lt1">
                    <a:lumMod val="50000"/>
                  </a:schemeClr>
                </a:solidFill>
                <a:latin typeface="Tahoma"/>
                <a:ea typeface="Tahoma"/>
              </a:rPr>
              <a:t>BAS4SC</a:t>
            </a:r>
            <a:endParaRPr lang="sl-SI" sz="28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en-US" sz="1800" b="1" strike="noStrike" spc="-1">
                <a:solidFill>
                  <a:schemeClr val="lt1">
                    <a:lumMod val="50000"/>
                  </a:schemeClr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>
                <a:solidFill>
                  <a:schemeClr val="lt1">
                    <a:lumMod val="50000"/>
                  </a:schemeClr>
                </a:solidFill>
                <a:latin typeface="Tahoma"/>
                <a:ea typeface="Tahoma"/>
              </a:rPr>
              <a:t>Business Analytics Skills </a:t>
            </a:r>
            <a:br>
              <a:rPr sz="1800"/>
            </a:br>
            <a:r>
              <a:rPr lang="en-US" sz="1800" b="0" strike="noStrike" spc="-1">
                <a:solidFill>
                  <a:schemeClr val="lt1">
                    <a:lumMod val="50000"/>
                  </a:schemeClr>
                </a:solidFill>
                <a:latin typeface="Tahoma"/>
                <a:ea typeface="Tahoma"/>
              </a:rPr>
              <a:t>for the Future-proofs Supply Chains </a:t>
            </a:r>
            <a:endParaRPr lang="sl-SI" sz="18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lang="sl-SI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92" name="Picture 2"/>
          <p:cNvPicPr/>
          <p:nvPr/>
        </p:nvPicPr>
        <p:blipFill>
          <a:blip r:embed="rId3"/>
          <a:stretch/>
        </p:blipFill>
        <p:spPr>
          <a:xfrm>
            <a:off x="11038680" y="5638320"/>
            <a:ext cx="1079280" cy="1093680"/>
          </a:xfrm>
          <a:prstGeom prst="rect">
            <a:avLst/>
          </a:prstGeom>
          <a:ln w="0">
            <a:noFill/>
          </a:ln>
        </p:spPr>
      </p:pic>
      <p:sp>
        <p:nvSpPr>
          <p:cNvPr id="93" name="pole tekstowe 6"/>
          <p:cNvSpPr/>
          <p:nvPr/>
        </p:nvSpPr>
        <p:spPr>
          <a:xfrm>
            <a:off x="-170640" y="6462720"/>
            <a:ext cx="6095520" cy="333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pl-PL" sz="1600" b="0" strike="noStrike" spc="-1">
                <a:solidFill>
                  <a:schemeClr val="lt1">
                    <a:lumMod val="50000"/>
                  </a:schemeClr>
                </a:solidFill>
                <a:latin typeface="Tahoma"/>
                <a:ea typeface="Tahoma"/>
              </a:rPr>
              <a:t>Project number – 2022-1-PL01-KA220-HED-000088856</a:t>
            </a:r>
            <a:endParaRPr lang="sl-SI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4" name="Tytuł 1"/>
          <p:cNvSpPr/>
          <p:nvPr/>
        </p:nvSpPr>
        <p:spPr>
          <a:xfrm>
            <a:off x="5700600" y="2195640"/>
            <a:ext cx="4966920" cy="1752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b">
            <a:normAutofit fontScale="87651" lnSpcReduction="20000"/>
          </a:bodyPr>
          <a:lstStyle/>
          <a:p>
            <a:pPr algn="ctr" defTabSz="914400">
              <a:lnSpc>
                <a:spcPct val="120000"/>
              </a:lnSpc>
            </a:pPr>
            <a:r>
              <a:rPr lang="pl-PL" sz="60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Zarządzanie danymi</a:t>
            </a:r>
            <a:endParaRPr lang="sl-SI" sz="60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95" name="Tytuł 1"/>
          <p:cNvSpPr/>
          <p:nvPr/>
        </p:nvSpPr>
        <p:spPr>
          <a:xfrm>
            <a:off x="5700600" y="4075200"/>
            <a:ext cx="4966920" cy="842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b">
            <a:normAutofit/>
          </a:bodyPr>
          <a:lstStyle/>
          <a:p>
            <a:pPr algn="ctr" defTabSz="914400">
              <a:lnSpc>
                <a:spcPct val="90000"/>
              </a:lnSpc>
            </a:pPr>
            <a:r>
              <a:rPr lang="pl-PL" sz="2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Prezentacja</a:t>
            </a:r>
            <a:endParaRPr lang="sl-SI" sz="28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96" name="Obraz 9" descr="Obraz zawierający symbol, Czcionka, Grafika, zrzut ekranu&#10;&#10;Opis wygenerowany automatycznie"/>
          <p:cNvPicPr/>
          <p:nvPr/>
        </p:nvPicPr>
        <p:blipFill>
          <a:blip r:embed="rId4"/>
          <a:stretch/>
        </p:blipFill>
        <p:spPr>
          <a:xfrm>
            <a:off x="10964520" y="0"/>
            <a:ext cx="1226880" cy="429120"/>
          </a:xfrm>
          <a:prstGeom prst="rect">
            <a:avLst/>
          </a:prstGeom>
          <a:ln w="0">
            <a:noFill/>
          </a:ln>
        </p:spPr>
      </p:pic>
      <p:sp>
        <p:nvSpPr>
          <p:cNvPr id="97" name="Dowolny kształt: kształt 10"/>
          <p:cNvSpPr/>
          <p:nvPr/>
        </p:nvSpPr>
        <p:spPr>
          <a:xfrm>
            <a:off x="169200" y="93240"/>
            <a:ext cx="1625400" cy="1599840"/>
          </a:xfrm>
          <a:custGeom>
            <a:avLst/>
            <a:gdLst>
              <a:gd name="textAreaLeft" fmla="*/ 0 w 1625400"/>
              <a:gd name="textAreaRight" fmla="*/ 1625760 w 1625400"/>
              <a:gd name="textAreaTop" fmla="*/ 0 h 1599840"/>
              <a:gd name="textAreaBottom" fmla="*/ 1600200 h 1599840"/>
            </a:gdLst>
            <a:ahLst/>
            <a:cxnLst/>
            <a:rect l="textAreaLeft" t="textAreaTop" r="textAreaRight" b="textAreaBottom"/>
            <a:pathLst>
              <a:path w="1625600" h="1600200">
                <a:moveTo>
                  <a:pt x="0" y="16934"/>
                </a:moveTo>
                <a:lnTo>
                  <a:pt x="0" y="16934"/>
                </a:lnTo>
                <a:cubicBezTo>
                  <a:pt x="200584" y="35168"/>
                  <a:pt x="226250" y="45177"/>
                  <a:pt x="448734" y="25400"/>
                </a:cubicBezTo>
                <a:cubicBezTo>
                  <a:pt x="488983" y="21822"/>
                  <a:pt x="527756" y="8467"/>
                  <a:pt x="567267" y="0"/>
                </a:cubicBezTo>
                <a:lnTo>
                  <a:pt x="1625600" y="135467"/>
                </a:lnTo>
                <a:lnTo>
                  <a:pt x="1447800" y="931334"/>
                </a:lnTo>
                <a:lnTo>
                  <a:pt x="1143000" y="1312334"/>
                </a:lnTo>
                <a:lnTo>
                  <a:pt x="778934" y="1583267"/>
                </a:lnTo>
                <a:lnTo>
                  <a:pt x="135467" y="1600200"/>
                </a:lnTo>
                <a:lnTo>
                  <a:pt x="0" y="16934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pl-PL" sz="1800" b="0" strike="noStrike" spc="-1">
              <a:solidFill>
                <a:schemeClr val="lt1"/>
              </a:solidFill>
              <a:latin typeface="Calibri"/>
            </a:endParaRPr>
          </a:p>
        </p:txBody>
      </p:sp>
      <p:pic>
        <p:nvPicPr>
          <p:cNvPr id="98" name="Obraz 14"/>
          <p:cNvPicPr/>
          <p:nvPr/>
        </p:nvPicPr>
        <p:blipFill>
          <a:blip r:embed="rId5"/>
          <a:stretch/>
        </p:blipFill>
        <p:spPr>
          <a:xfrm>
            <a:off x="5925600" y="5851800"/>
            <a:ext cx="5207040" cy="6714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r>
              <a:rPr lang="pl-PL" sz="3200" b="1" spc="-1" dirty="0">
                <a:solidFill>
                  <a:srgbClr val="1065AB"/>
                </a:solidFill>
                <a:latin typeface="Tahoma"/>
                <a:ea typeface="Tahoma"/>
              </a:rPr>
              <a:t>Nieprzetworzone dane transakcji (CSV)</a:t>
            </a:r>
            <a:r>
              <a:rPr lang="en-US" sz="3200" b="1" spc="-1" dirty="0">
                <a:solidFill>
                  <a:srgbClr val="1065AB"/>
                </a:solidFill>
                <a:latin typeface="Tahoma"/>
                <a:ea typeface="Tahoma"/>
              </a:rPr>
              <a:t> </a:t>
            </a:r>
            <a:endParaRPr lang="en-US" dirty="0"/>
          </a:p>
        </p:txBody>
      </p:sp>
      <p:sp>
        <p:nvSpPr>
          <p:cNvPr id="3" name="Oblaček govora: pravokotnik 2">
            <a:extLst>
              <a:ext uri="{FF2B5EF4-FFF2-40B4-BE49-F238E27FC236}">
                <a16:creationId xmlns:a16="http://schemas.microsoft.com/office/drawing/2014/main" id="{06D7CADD-5BB0-3AD9-D2C3-162B432E7E87}"/>
              </a:ext>
            </a:extLst>
          </p:cNvPr>
          <p:cNvSpPr/>
          <p:nvPr/>
        </p:nvSpPr>
        <p:spPr>
          <a:xfrm>
            <a:off x="3938031" y="1320572"/>
            <a:ext cx="1433593" cy="529525"/>
          </a:xfrm>
          <a:prstGeom prst="wedgeRectCallout">
            <a:avLst>
              <a:gd name="adj1" fmla="val -48591"/>
              <a:gd name="adj2" fmla="val 10727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ea typeface="Calibri"/>
                <a:cs typeface="Calibri"/>
              </a:rPr>
              <a:t>des</a:t>
            </a:r>
            <a:r>
              <a:rPr lang="pl-PL" dirty="0">
                <a:ea typeface="Calibri"/>
                <a:cs typeface="Calibri"/>
              </a:rPr>
              <a:t>k</a:t>
            </a:r>
            <a:r>
              <a:rPr lang="en-US" dirty="0">
                <a:ea typeface="Calibri"/>
                <a:cs typeface="Calibri"/>
              </a:rPr>
              <a:t>r</a:t>
            </a:r>
            <a:r>
              <a:rPr lang="pl-PL" dirty="0">
                <a:ea typeface="Calibri"/>
                <a:cs typeface="Calibri"/>
              </a:rPr>
              <a:t>y</a:t>
            </a:r>
            <a:r>
              <a:rPr lang="en-US" dirty="0">
                <a:ea typeface="Calibri"/>
                <a:cs typeface="Calibri"/>
              </a:rPr>
              <a:t>ptor</a:t>
            </a:r>
            <a:endParaRPr lang="en-US" dirty="0"/>
          </a:p>
        </p:txBody>
      </p:sp>
      <p:sp>
        <p:nvSpPr>
          <p:cNvPr id="4" name="Oblaček govora: pravokotnik 3">
            <a:extLst>
              <a:ext uri="{FF2B5EF4-FFF2-40B4-BE49-F238E27FC236}">
                <a16:creationId xmlns:a16="http://schemas.microsoft.com/office/drawing/2014/main" id="{4018CFD5-F994-296A-BEC3-6BD49ABDF9F8}"/>
              </a:ext>
            </a:extLst>
          </p:cNvPr>
          <p:cNvSpPr/>
          <p:nvPr/>
        </p:nvSpPr>
        <p:spPr>
          <a:xfrm>
            <a:off x="1244725" y="2110799"/>
            <a:ext cx="1433593" cy="529525"/>
          </a:xfrm>
          <a:prstGeom prst="wedgeRectCallout">
            <a:avLst>
              <a:gd name="adj1" fmla="val 46494"/>
              <a:gd name="adj2" fmla="val 246376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ea typeface="Calibri"/>
                <a:cs typeface="Calibri"/>
              </a:rPr>
              <a:t>tran</a:t>
            </a:r>
            <a:r>
              <a:rPr lang="pl-PL" dirty="0">
                <a:ea typeface="Calibri"/>
                <a:cs typeface="Calibri"/>
              </a:rPr>
              <a:t>sakcje</a:t>
            </a:r>
            <a:endParaRPr lang="en-US" dirty="0"/>
          </a:p>
        </p:txBody>
      </p:sp>
      <p:sp>
        <p:nvSpPr>
          <p:cNvPr id="7" name="Symbol zastępczy zawartości 8">
            <a:extLst>
              <a:ext uri="{FF2B5EF4-FFF2-40B4-BE49-F238E27FC236}">
                <a16:creationId xmlns:a16="http://schemas.microsoft.com/office/drawing/2014/main" id="{7BB6BF71-5E60-4864-8295-F6F50E2E68BE}"/>
              </a:ext>
            </a:extLst>
          </p:cNvPr>
          <p:cNvSpPr/>
          <p:nvPr/>
        </p:nvSpPr>
        <p:spPr>
          <a:xfrm>
            <a:off x="702720" y="5864040"/>
            <a:ext cx="4580280" cy="477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US" sz="1200" spc="-1" dirty="0">
                <a:solidFill>
                  <a:srgbClr val="7F7F7F"/>
                </a:solidFill>
                <a:latin typeface="Tahoma"/>
                <a:ea typeface="Tahoma"/>
              </a:rPr>
              <a:t>CSV</a:t>
            </a:r>
            <a:r>
              <a:rPr lang="en-US" sz="1200" spc="-1" dirty="0">
                <a:solidFill>
                  <a:srgbClr val="7F7F7F"/>
                </a:solidFill>
                <a:latin typeface="Tahoma"/>
                <a:ea typeface="Tahoma"/>
                <a:cs typeface="Tahoma"/>
              </a:rPr>
              <a:t> (Comma Separated Values)</a:t>
            </a:r>
            <a:endParaRPr lang="sl-SI" dirty="0">
              <a:latin typeface="Tahoma"/>
              <a:ea typeface="Tahoma"/>
              <a:cs typeface="Tahoma"/>
            </a:endParaRPr>
          </a:p>
        </p:txBody>
      </p:sp>
      <p:sp>
        <p:nvSpPr>
          <p:cNvPr id="6" name="PoljeZBesedilom 5">
            <a:extLst>
              <a:ext uri="{FF2B5EF4-FFF2-40B4-BE49-F238E27FC236}">
                <a16:creationId xmlns:a16="http://schemas.microsoft.com/office/drawing/2014/main" id="{29C2D852-2617-7FD5-8329-21B096C25CFC}"/>
              </a:ext>
            </a:extLst>
          </p:cNvPr>
          <p:cNvSpPr txBox="1"/>
          <p:nvPr/>
        </p:nvSpPr>
        <p:spPr>
          <a:xfrm>
            <a:off x="2822267" y="2112616"/>
            <a:ext cx="6716815" cy="39703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sl-SI" dirty="0">
                <a:ea typeface="+mn-lt"/>
                <a:cs typeface="+mn-lt"/>
              </a:rPr>
              <a:t>Data,IDSprzedawcy, IDKlienta, IDTransakcji, IDProduktu,CenaProduktu</a:t>
            </a:r>
            <a:endParaRPr lang="sl-SI" dirty="0"/>
          </a:p>
          <a:p>
            <a:r>
              <a:rPr lang="sl-SI" dirty="0">
                <a:ea typeface="+mn-lt"/>
                <a:cs typeface="+mn-lt"/>
              </a:rPr>
              <a:t>1.10.24,1,12,1,101,195</a:t>
            </a:r>
            <a:endParaRPr lang="sl-SI" dirty="0"/>
          </a:p>
          <a:p>
            <a:r>
              <a:rPr lang="sl-SI" dirty="0">
                <a:ea typeface="+mn-lt"/>
                <a:cs typeface="+mn-lt"/>
              </a:rPr>
              <a:t>1.10.24,1,12,1,102,45</a:t>
            </a:r>
            <a:endParaRPr lang="sl-SI" dirty="0"/>
          </a:p>
          <a:p>
            <a:r>
              <a:rPr lang="sl-SI" dirty="0">
                <a:ea typeface="+mn-lt"/>
                <a:cs typeface="+mn-lt"/>
              </a:rPr>
              <a:t>1.10.24,1,12,1,103,35</a:t>
            </a:r>
            <a:endParaRPr lang="sl-SI" dirty="0"/>
          </a:p>
          <a:p>
            <a:r>
              <a:rPr lang="sl-SI" dirty="0">
                <a:ea typeface="+mn-lt"/>
                <a:cs typeface="+mn-lt"/>
              </a:rPr>
              <a:t>1.10.24,2,14,2,104,55</a:t>
            </a:r>
            <a:endParaRPr lang="sl-SI" dirty="0"/>
          </a:p>
          <a:p>
            <a:r>
              <a:rPr lang="sl-SI" dirty="0">
                <a:ea typeface="+mn-lt"/>
                <a:cs typeface="+mn-lt"/>
              </a:rPr>
              <a:t>1.10.24,2,14,3,101,195</a:t>
            </a:r>
            <a:endParaRPr lang="sl-SI" dirty="0"/>
          </a:p>
          <a:p>
            <a:r>
              <a:rPr lang="sl-SI" dirty="0">
                <a:ea typeface="+mn-lt"/>
                <a:cs typeface="+mn-lt"/>
              </a:rPr>
              <a:t>2.10.24,3,15,4,105,85</a:t>
            </a:r>
            <a:endParaRPr lang="sl-SI" dirty="0"/>
          </a:p>
          <a:p>
            <a:r>
              <a:rPr lang="sl-SI" dirty="0">
                <a:ea typeface="+mn-lt"/>
                <a:cs typeface="+mn-lt"/>
              </a:rPr>
              <a:t>2.10.24,3,15,4,101,195</a:t>
            </a:r>
            <a:endParaRPr lang="sl-SI" dirty="0"/>
          </a:p>
          <a:p>
            <a:r>
              <a:rPr lang="sl-SI" dirty="0">
                <a:ea typeface="+mn-lt"/>
                <a:cs typeface="+mn-lt"/>
              </a:rPr>
              <a:t>2.10.24,3,15,4,103,35</a:t>
            </a:r>
            <a:endParaRPr lang="sl-SI" dirty="0"/>
          </a:p>
          <a:p>
            <a:r>
              <a:rPr lang="sl-SI" dirty="0">
                <a:ea typeface="+mn-lt"/>
                <a:cs typeface="+mn-lt"/>
              </a:rPr>
              <a:t>2.10.24,3,16,5,104,55</a:t>
            </a:r>
            <a:endParaRPr lang="sl-SI" dirty="0"/>
          </a:p>
          <a:p>
            <a:r>
              <a:rPr lang="sl-SI" dirty="0">
                <a:ea typeface="+mn-lt"/>
                <a:cs typeface="+mn-lt"/>
              </a:rPr>
              <a:t>2.10.24,1,17,6,101,195</a:t>
            </a:r>
            <a:endParaRPr lang="sl-SI" dirty="0"/>
          </a:p>
          <a:p>
            <a:r>
              <a:rPr lang="sl-SI" dirty="0">
                <a:ea typeface="+mn-lt"/>
                <a:cs typeface="+mn-lt"/>
              </a:rPr>
              <a:t>2.10.24,1,17,6,102,45</a:t>
            </a:r>
            <a:endParaRPr lang="sl-SI" dirty="0"/>
          </a:p>
          <a:p>
            <a:pPr algn="l"/>
            <a:r>
              <a:rPr lang="sl-SI" dirty="0">
                <a:ea typeface="Calibri"/>
                <a:cs typeface="Calibri"/>
              </a:rPr>
              <a:t>...</a:t>
            </a:r>
          </a:p>
          <a:p>
            <a:endParaRPr lang="sl-SI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685913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az 9">
            <a:extLst>
              <a:ext uri="{FF2B5EF4-FFF2-40B4-BE49-F238E27FC236}">
                <a16:creationId xmlns:a16="http://schemas.microsoft.com/office/drawing/2014/main" id="{B39451DC-2410-1D11-D144-9AF6BEBEB7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8824" y="1852612"/>
            <a:ext cx="8622985" cy="3342164"/>
          </a:xfrm>
          <a:prstGeom prst="rect">
            <a:avLst/>
          </a:prstGeom>
        </p:spPr>
      </p:pic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r>
              <a:rPr lang="pl-PL" sz="3200" b="1" spc="-1" dirty="0">
                <a:solidFill>
                  <a:srgbClr val="1065AB"/>
                </a:solidFill>
                <a:latin typeface="Tahoma"/>
                <a:ea typeface="Tahoma"/>
              </a:rPr>
              <a:t>Zamiana danych CSV na arkusz kalkulacyjny</a:t>
            </a:r>
            <a:endParaRPr lang="en-US" dirty="0"/>
          </a:p>
        </p:txBody>
      </p:sp>
      <p:sp>
        <p:nvSpPr>
          <p:cNvPr id="3" name="Oblaček govora: pravokotnik 2">
            <a:extLst>
              <a:ext uri="{FF2B5EF4-FFF2-40B4-BE49-F238E27FC236}">
                <a16:creationId xmlns:a16="http://schemas.microsoft.com/office/drawing/2014/main" id="{06D7CADD-5BB0-3AD9-D2C3-162B432E7E87}"/>
              </a:ext>
            </a:extLst>
          </p:cNvPr>
          <p:cNvSpPr/>
          <p:nvPr/>
        </p:nvSpPr>
        <p:spPr>
          <a:xfrm>
            <a:off x="3261086" y="1237687"/>
            <a:ext cx="1433593" cy="529525"/>
          </a:xfrm>
          <a:prstGeom prst="wedgeRectCallout">
            <a:avLst>
              <a:gd name="adj1" fmla="val -48591"/>
              <a:gd name="adj2" fmla="val 10727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ea typeface="Calibri"/>
                <a:cs typeface="Calibri"/>
              </a:rPr>
              <a:t>k</a:t>
            </a:r>
            <a:r>
              <a:rPr lang="en-US" dirty="0">
                <a:ea typeface="Calibri"/>
                <a:cs typeface="Calibri"/>
              </a:rPr>
              <a:t>olumn</a:t>
            </a:r>
            <a:r>
              <a:rPr lang="pl-PL" dirty="0">
                <a:ea typeface="Calibri"/>
                <a:cs typeface="Calibri"/>
              </a:rPr>
              <a:t>a</a:t>
            </a:r>
            <a:endParaRPr lang="en-US" dirty="0"/>
          </a:p>
        </p:txBody>
      </p:sp>
      <p:sp>
        <p:nvSpPr>
          <p:cNvPr id="4" name="Oblaček govora: pravokotnik 3">
            <a:extLst>
              <a:ext uri="{FF2B5EF4-FFF2-40B4-BE49-F238E27FC236}">
                <a16:creationId xmlns:a16="http://schemas.microsoft.com/office/drawing/2014/main" id="{4018CFD5-F994-296A-BEC3-6BD49ABDF9F8}"/>
              </a:ext>
            </a:extLst>
          </p:cNvPr>
          <p:cNvSpPr/>
          <p:nvPr/>
        </p:nvSpPr>
        <p:spPr>
          <a:xfrm>
            <a:off x="823394" y="2691876"/>
            <a:ext cx="1433593" cy="529525"/>
          </a:xfrm>
          <a:prstGeom prst="wedgeRectCallout">
            <a:avLst>
              <a:gd name="adj1" fmla="val 46494"/>
              <a:gd name="adj2" fmla="val 246376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l-PL" dirty="0">
                <a:cs typeface="Calibri"/>
              </a:rPr>
              <a:t>wiersz</a:t>
            </a:r>
            <a:endParaRPr lang="en-US" dirty="0"/>
          </a:p>
        </p:txBody>
      </p:sp>
      <p:sp>
        <p:nvSpPr>
          <p:cNvPr id="5" name="Oblaček: črta 4">
            <a:extLst>
              <a:ext uri="{FF2B5EF4-FFF2-40B4-BE49-F238E27FC236}">
                <a16:creationId xmlns:a16="http://schemas.microsoft.com/office/drawing/2014/main" id="{47357BEA-9870-B0BB-9E27-3B7B37B77095}"/>
              </a:ext>
            </a:extLst>
          </p:cNvPr>
          <p:cNvSpPr/>
          <p:nvPr/>
        </p:nvSpPr>
        <p:spPr>
          <a:xfrm>
            <a:off x="3766265" y="3989400"/>
            <a:ext cx="928414" cy="267968"/>
          </a:xfrm>
          <a:prstGeom prst="borderCallout1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komórka</a:t>
            </a:r>
            <a:endParaRPr lang="en-US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Symbol zastępczy zawartości 8">
            <a:extLst>
              <a:ext uri="{FF2B5EF4-FFF2-40B4-BE49-F238E27FC236}">
                <a16:creationId xmlns:a16="http://schemas.microsoft.com/office/drawing/2014/main" id="{7BB6BF71-5E60-4864-8295-F6F50E2E68BE}"/>
              </a:ext>
            </a:extLst>
          </p:cNvPr>
          <p:cNvSpPr/>
          <p:nvPr/>
        </p:nvSpPr>
        <p:spPr>
          <a:xfrm>
            <a:off x="702719" y="5864040"/>
            <a:ext cx="4754183" cy="477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pl-PL" sz="1200" b="0" strike="noStrike" spc="-1" dirty="0">
                <a:solidFill>
                  <a:srgbClr val="7F7F7F"/>
                </a:solidFill>
                <a:latin typeface="Tahoma"/>
                <a:ea typeface="Tahoma"/>
              </a:rPr>
              <a:t>Źródło</a:t>
            </a:r>
            <a:r>
              <a:rPr lang="en-US" sz="1200" b="0" strike="noStrike" spc="-1" dirty="0">
                <a:solidFill>
                  <a:srgbClr val="7F7F7F"/>
                </a:solidFill>
                <a:latin typeface="Tahoma"/>
                <a:ea typeface="Tahoma"/>
              </a:rPr>
              <a:t>: </a:t>
            </a:r>
            <a:r>
              <a:rPr lang="pl-PL" sz="1200" spc="-1" dirty="0">
                <a:solidFill>
                  <a:srgbClr val="7F7F7F"/>
                </a:solidFill>
                <a:latin typeface="Tahoma"/>
                <a:ea typeface="Tahoma"/>
              </a:rPr>
              <a:t>Zrzut ekranu </a:t>
            </a:r>
            <a:r>
              <a:rPr lang="pl-PL" sz="1200" spc="-1" dirty="0" err="1">
                <a:solidFill>
                  <a:srgbClr val="7F7F7F"/>
                </a:solidFill>
                <a:latin typeface="Tahoma"/>
                <a:ea typeface="Tahoma"/>
              </a:rPr>
              <a:t>LibreOffice</a:t>
            </a:r>
            <a:r>
              <a:rPr lang="pl-PL" sz="1200" spc="-1" dirty="0">
                <a:solidFill>
                  <a:srgbClr val="7F7F7F"/>
                </a:solidFill>
                <a:latin typeface="Tahoma"/>
                <a:ea typeface="Tahoma"/>
              </a:rPr>
              <a:t> arkusza kalkulacyjnego DB (2024)</a:t>
            </a: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en-US" sz="12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778124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1536477" y="325711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algn="ctr"/>
            <a:r>
              <a:rPr lang="pl-PL" sz="3200" b="1" spc="-1" dirty="0">
                <a:solidFill>
                  <a:srgbClr val="1065AB"/>
                </a:solidFill>
                <a:latin typeface="Tahoma"/>
                <a:ea typeface="Tahoma"/>
              </a:rPr>
              <a:t>Arkusz kalkulacyjny do bazy danych + zapytanie SQL</a:t>
            </a:r>
            <a:endParaRPr lang="en-US" dirty="0"/>
          </a:p>
        </p:txBody>
      </p:sp>
      <p:sp>
        <p:nvSpPr>
          <p:cNvPr id="4" name="Symbol zastępczy zawartości 8">
            <a:extLst>
              <a:ext uri="{FF2B5EF4-FFF2-40B4-BE49-F238E27FC236}">
                <a16:creationId xmlns:a16="http://schemas.microsoft.com/office/drawing/2014/main" id="{7D7A5E0B-6CA4-4D64-85DE-763879353B26}"/>
              </a:ext>
            </a:extLst>
          </p:cNvPr>
          <p:cNvSpPr/>
          <p:nvPr/>
        </p:nvSpPr>
        <p:spPr>
          <a:xfrm>
            <a:off x="702720" y="5864040"/>
            <a:ext cx="4724686" cy="477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pl-PL" sz="1200" b="0" strike="noStrike" spc="-1" dirty="0">
                <a:solidFill>
                  <a:srgbClr val="7F7F7F"/>
                </a:solidFill>
                <a:latin typeface="Tahoma"/>
                <a:ea typeface="Tahoma"/>
              </a:rPr>
              <a:t>Źródło</a:t>
            </a:r>
            <a:r>
              <a:rPr lang="en-US" sz="1200" b="0" strike="noStrike" spc="-1" dirty="0">
                <a:solidFill>
                  <a:srgbClr val="7F7F7F"/>
                </a:solidFill>
                <a:latin typeface="Tahoma"/>
                <a:ea typeface="Tahoma"/>
              </a:rPr>
              <a:t>: </a:t>
            </a:r>
            <a:r>
              <a:rPr lang="pl-PL" sz="1200" spc="-1" dirty="0">
                <a:solidFill>
                  <a:srgbClr val="7F7F7F"/>
                </a:solidFill>
                <a:latin typeface="Tahoma"/>
                <a:ea typeface="Tahoma"/>
              </a:rPr>
              <a:t>Zrzut ekranu </a:t>
            </a:r>
            <a:r>
              <a:rPr lang="pl-PL" sz="1200" spc="-1" dirty="0" err="1">
                <a:solidFill>
                  <a:srgbClr val="7F7F7F"/>
                </a:solidFill>
                <a:latin typeface="Tahoma"/>
                <a:ea typeface="Tahoma"/>
              </a:rPr>
              <a:t>LibreOffice</a:t>
            </a:r>
            <a:r>
              <a:rPr lang="pl-PL" sz="1200" spc="-1" dirty="0">
                <a:solidFill>
                  <a:srgbClr val="7F7F7F"/>
                </a:solidFill>
                <a:latin typeface="Tahoma"/>
                <a:ea typeface="Tahoma"/>
              </a:rPr>
              <a:t> arkusza kalkulacyjnego DB (2024)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9CBC1192-F22B-B38D-3436-23A519F2A2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5804" y="1976667"/>
            <a:ext cx="9448026" cy="2904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0493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pl-PL" sz="3200" b="1" strike="noStrike" spc="-1" dirty="0">
                <a:solidFill>
                  <a:srgbClr val="1065AB"/>
                </a:solidFill>
                <a:latin typeface="Tahoma"/>
                <a:ea typeface="Tahoma"/>
              </a:rPr>
              <a:t>Konstrukcja RDB</a:t>
            </a:r>
            <a:endParaRPr lang="pl-PL" sz="3200" b="0" strike="noStrike" spc="-1" dirty="0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algn="just"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pl-PL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Ogólnie rzecz biorąc, istnieją dwa podejścia do konstruowania RDB: </a:t>
            </a:r>
            <a:r>
              <a:rPr lang="pl-PL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analityczne</a:t>
            </a:r>
            <a:r>
              <a:rPr lang="pl-PL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 </a:t>
            </a:r>
            <a:r>
              <a:rPr lang="pl-PL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syntetyczne</a:t>
            </a:r>
            <a:r>
              <a:rPr lang="pl-PL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pl-PL" sz="1800" b="0" strike="noStrike" spc="-1" dirty="0">
              <a:solidFill>
                <a:schemeClr val="dk1"/>
              </a:solidFill>
              <a:latin typeface="Tahoma"/>
            </a:endParaRPr>
          </a:p>
          <a:p>
            <a:pPr algn="just"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pl-PL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Analityczne</a:t>
            </a:r>
            <a:r>
              <a:rPr lang="pl-PL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podejście do budowy RDB obejmuje następujące cztery kroki</a:t>
            </a:r>
            <a:r>
              <a:rPr lang="pl-PL" sz="1800" b="0" strike="noStrike" spc="-1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 marL="864000" lvl="1" indent="-324000" algn="just" defTabSz="9144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Font typeface="OpenSymbol"/>
              <a:buAutoNum type="arabicParenR"/>
            </a:pPr>
            <a:r>
              <a:rPr lang="pl-PL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Analiza świata rzeczywistego - model globalny,</a:t>
            </a:r>
            <a:endParaRPr lang="pl-PL" sz="1800" b="0" strike="noStrike" spc="-1" dirty="0">
              <a:solidFill>
                <a:schemeClr val="dk1"/>
              </a:solidFill>
              <a:latin typeface="Tahoma"/>
            </a:endParaRPr>
          </a:p>
          <a:p>
            <a:pPr marL="864000" lvl="1" indent="-324000" algn="just" defTabSz="9144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Font typeface="OpenSymbol"/>
              <a:buAutoNum type="arabicParenR"/>
            </a:pPr>
            <a:r>
              <a:rPr lang="pl-PL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Określenie jednostek i relacji - model koncepcyjny (np. diagram E-R),</a:t>
            </a:r>
            <a:endParaRPr lang="pl-PL" sz="1800" b="0" strike="noStrike" spc="-1" dirty="0">
              <a:solidFill>
                <a:schemeClr val="dk1"/>
              </a:solidFill>
              <a:latin typeface="Tahoma"/>
            </a:endParaRPr>
          </a:p>
          <a:p>
            <a:pPr marL="864000" lvl="1" indent="-324000" algn="just" defTabSz="9144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Font typeface="OpenSymbol"/>
              <a:buAutoNum type="arabicParenR"/>
            </a:pPr>
            <a:r>
              <a:rPr lang="pl-PL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Określenie modelu logicznego - schemat relacyjny,</a:t>
            </a:r>
            <a:endParaRPr lang="pl-PL" sz="1800" b="0" strike="noStrike" spc="-1" dirty="0">
              <a:solidFill>
                <a:schemeClr val="dk1"/>
              </a:solidFill>
              <a:latin typeface="Tahoma"/>
            </a:endParaRPr>
          </a:p>
          <a:p>
            <a:pPr marL="864000" lvl="1" indent="-324000" algn="just" defTabSz="9144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Font typeface="OpenSymbol"/>
              <a:buAutoNum type="arabicParenR"/>
            </a:pPr>
            <a:r>
              <a:rPr lang="pl-PL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Budowa bazy danych (DBMS) - model fizyczny.</a:t>
            </a:r>
            <a:endParaRPr lang="pl-PL" sz="1800" b="0" strike="noStrike" spc="-1" dirty="0">
              <a:solidFill>
                <a:schemeClr val="dk1"/>
              </a:solidFill>
              <a:latin typeface="Tahoma"/>
            </a:endParaRPr>
          </a:p>
          <a:p>
            <a:pPr algn="just"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pl-PL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Syntetyczne</a:t>
            </a:r>
            <a:r>
              <a:rPr lang="pl-PL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podejście do RDB obejmuje następujące trzy kroki</a:t>
            </a:r>
            <a:r>
              <a:rPr lang="pl-PL" sz="1800" b="0" strike="noStrike" spc="-1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 marL="864000" lvl="1" indent="-324000" algn="just" defTabSz="9144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Font typeface="OpenSymbol"/>
              <a:buAutoNum type="arabicParenR"/>
            </a:pPr>
            <a:r>
              <a:rPr lang="pl-PL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Analiza danych - lista wszystkich istotnych atrybutów,</a:t>
            </a:r>
            <a:endParaRPr lang="pl-PL" sz="1800" b="0" strike="noStrike" spc="-1" dirty="0">
              <a:solidFill>
                <a:schemeClr val="dk1"/>
              </a:solidFill>
              <a:latin typeface="Tahoma"/>
            </a:endParaRPr>
          </a:p>
          <a:p>
            <a:pPr marL="864000" lvl="1" indent="-324000" algn="just" defTabSz="9144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Font typeface="OpenSymbol"/>
              <a:buAutoNum type="arabicParenR"/>
            </a:pPr>
            <a:r>
              <a:rPr lang="pl-PL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Określenie modelu logicznego poprzez normalizację - schemat relacyjny,</a:t>
            </a:r>
            <a:endParaRPr lang="pl-PL" sz="1800" b="0" strike="noStrike" spc="-1" dirty="0">
              <a:solidFill>
                <a:schemeClr val="dk1"/>
              </a:solidFill>
              <a:latin typeface="Tahoma"/>
            </a:endParaRPr>
          </a:p>
          <a:p>
            <a:pPr marL="864000" lvl="1" indent="-324000" algn="just" defTabSz="9144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Font typeface="OpenSymbol"/>
              <a:buAutoNum type="arabicParenR"/>
            </a:pPr>
            <a:r>
              <a:rPr lang="pl-PL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Model fizyczny (DBMS).</a:t>
            </a:r>
            <a:endParaRPr lang="pl-PL" sz="1800" b="0" strike="noStrike" spc="-1" dirty="0">
              <a:solidFill>
                <a:schemeClr val="dk1"/>
              </a:solidFill>
              <a:latin typeface="Tahoma"/>
            </a:endParaRPr>
          </a:p>
        </p:txBody>
      </p:sp>
      <p:sp>
        <p:nvSpPr>
          <p:cNvPr id="3" name="Symbol zastępczy zawartości 8">
            <a:extLst>
              <a:ext uri="{FF2B5EF4-FFF2-40B4-BE49-F238E27FC236}">
                <a16:creationId xmlns:a16="http://schemas.microsoft.com/office/drawing/2014/main" id="{FF6C31ED-121E-6F5B-2497-C008F949FAEB}"/>
              </a:ext>
            </a:extLst>
          </p:cNvPr>
          <p:cNvSpPr/>
          <p:nvPr/>
        </p:nvSpPr>
        <p:spPr>
          <a:xfrm>
            <a:off x="702720" y="5864040"/>
            <a:ext cx="4580280" cy="477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pl-PL" sz="1200" b="0" strike="noStrike" spc="-1" dirty="0">
                <a:solidFill>
                  <a:srgbClr val="7F7F7F"/>
                </a:solidFill>
                <a:latin typeface="Tahoma"/>
                <a:ea typeface="Tahoma"/>
              </a:rPr>
              <a:t>Źródło</a:t>
            </a:r>
            <a:r>
              <a:rPr lang="en-US" sz="1200" b="0" strike="noStrike" spc="-1" dirty="0">
                <a:solidFill>
                  <a:srgbClr val="7F7F7F"/>
                </a:solidFill>
                <a:latin typeface="Tahoma"/>
                <a:ea typeface="Tahoma"/>
              </a:rPr>
              <a:t>: </a:t>
            </a:r>
            <a:r>
              <a:rPr lang="en-US" sz="1200" spc="-1" dirty="0">
                <a:solidFill>
                  <a:srgbClr val="7F7F7F"/>
                </a:solidFill>
                <a:latin typeface="Tahoma"/>
                <a:ea typeface="Tahoma"/>
                <a:cs typeface="Tahoma"/>
              </a:rPr>
              <a:t>(</a:t>
            </a:r>
            <a:r>
              <a:rPr lang="en-US" sz="1200" spc="-1" dirty="0">
                <a:solidFill>
                  <a:srgbClr val="7F7F7F"/>
                </a:solidFill>
                <a:ea typeface="+mn-lt"/>
                <a:cs typeface="+mn-lt"/>
              </a:rPr>
              <a:t>Codd, 1970), (Kent, 1983)</a:t>
            </a:r>
            <a:endParaRPr lang="en-US" sz="12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>
            <a:extLst>
              <a:ext uri="{FF2B5EF4-FFF2-40B4-BE49-F238E27FC236}">
                <a16:creationId xmlns:a16="http://schemas.microsoft.com/office/drawing/2014/main" id="{437E197B-7EB2-AEC2-71CF-98BBCDAF51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0656" y="1533524"/>
            <a:ext cx="8682197" cy="4198681"/>
          </a:xfrm>
          <a:prstGeom prst="rect">
            <a:avLst/>
          </a:prstGeom>
        </p:spPr>
      </p:pic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r>
              <a:rPr lang="pt-BR" sz="3200" b="1" spc="-1" dirty="0">
                <a:solidFill>
                  <a:srgbClr val="1065AB"/>
                </a:solidFill>
                <a:latin typeface="Tahoma"/>
                <a:ea typeface="Tahoma"/>
              </a:rPr>
              <a:t>Diagram E-R (model koncepcyjny RDB)</a:t>
            </a:r>
            <a:endParaRPr lang="en-US" sz="3200" b="1" spc="-1" dirty="0">
              <a:solidFill>
                <a:srgbClr val="1065AB"/>
              </a:solidFill>
              <a:latin typeface="Tahoma"/>
              <a:ea typeface="Tahoma"/>
              <a:cs typeface="Tahoma"/>
            </a:endParaRPr>
          </a:p>
        </p:txBody>
      </p:sp>
      <p:sp>
        <p:nvSpPr>
          <p:cNvPr id="4" name="Oblaček: črta 3">
            <a:extLst>
              <a:ext uri="{FF2B5EF4-FFF2-40B4-BE49-F238E27FC236}">
                <a16:creationId xmlns:a16="http://schemas.microsoft.com/office/drawing/2014/main" id="{69B1C632-DEBB-FA11-B183-5E7C9EA663D6}"/>
              </a:ext>
            </a:extLst>
          </p:cNvPr>
          <p:cNvSpPr/>
          <p:nvPr/>
        </p:nvSpPr>
        <p:spPr>
          <a:xfrm>
            <a:off x="4561796" y="3830036"/>
            <a:ext cx="1273968" cy="488156"/>
          </a:xfrm>
          <a:prstGeom prst="borderCallout1">
            <a:avLst>
              <a:gd name="adj1" fmla="val 136691"/>
              <a:gd name="adj2" fmla="val 4959"/>
              <a:gd name="adj3" fmla="val 136782"/>
              <a:gd name="adj4" fmla="val 686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ea typeface="Calibri"/>
                <a:cs typeface="Calibri"/>
              </a:rPr>
              <a:t>rela</a:t>
            </a:r>
            <a:r>
              <a:rPr lang="pl-PL" dirty="0">
                <a:ea typeface="Calibri"/>
                <a:cs typeface="Calibri"/>
              </a:rPr>
              <a:t>cja</a:t>
            </a:r>
            <a:endParaRPr lang="en-US" dirty="0"/>
          </a:p>
        </p:txBody>
      </p:sp>
      <p:sp>
        <p:nvSpPr>
          <p:cNvPr id="3" name="Oblaček: črta 2">
            <a:extLst>
              <a:ext uri="{FF2B5EF4-FFF2-40B4-BE49-F238E27FC236}">
                <a16:creationId xmlns:a16="http://schemas.microsoft.com/office/drawing/2014/main" id="{07A77379-182D-B9AB-C7B6-939A67F49C4E}"/>
              </a:ext>
            </a:extLst>
          </p:cNvPr>
          <p:cNvSpPr/>
          <p:nvPr/>
        </p:nvSpPr>
        <p:spPr>
          <a:xfrm>
            <a:off x="3445144" y="1481400"/>
            <a:ext cx="1273968" cy="488156"/>
          </a:xfrm>
          <a:prstGeom prst="borderCallout1">
            <a:avLst>
              <a:gd name="adj1" fmla="val 18750"/>
              <a:gd name="adj2" fmla="val -8333"/>
              <a:gd name="adj3" fmla="val 69139"/>
              <a:gd name="adj4" fmla="val -4032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ea typeface="Calibri"/>
                <a:cs typeface="Calibri"/>
              </a:rPr>
              <a:t>jednostka</a:t>
            </a:r>
            <a:endParaRPr lang="en-US" dirty="0"/>
          </a:p>
        </p:txBody>
      </p:sp>
      <p:sp>
        <p:nvSpPr>
          <p:cNvPr id="7" name="Oblaček: črta 6">
            <a:extLst>
              <a:ext uri="{FF2B5EF4-FFF2-40B4-BE49-F238E27FC236}">
                <a16:creationId xmlns:a16="http://schemas.microsoft.com/office/drawing/2014/main" id="{92E241D4-8B27-426C-AC38-2D1D5F3B44AF}"/>
              </a:ext>
            </a:extLst>
          </p:cNvPr>
          <p:cNvSpPr/>
          <p:nvPr/>
        </p:nvSpPr>
        <p:spPr>
          <a:xfrm>
            <a:off x="7083825" y="2949947"/>
            <a:ext cx="1273968" cy="488156"/>
          </a:xfrm>
          <a:prstGeom prst="borderCallout1">
            <a:avLst>
              <a:gd name="adj1" fmla="val 122816"/>
              <a:gd name="adj2" fmla="val -7668"/>
              <a:gd name="adj3" fmla="val 20576"/>
              <a:gd name="adj4" fmla="val -8425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ea typeface="Calibri"/>
                <a:cs typeface="Calibri"/>
              </a:rPr>
              <a:t>k</a:t>
            </a:r>
            <a:r>
              <a:rPr lang="pl-PL" dirty="0">
                <a:ea typeface="Calibri"/>
                <a:cs typeface="Calibri"/>
              </a:rPr>
              <a:t>lucze</a:t>
            </a:r>
            <a:endParaRPr lang="en-US" dirty="0"/>
          </a:p>
        </p:txBody>
      </p:sp>
      <p:sp>
        <p:nvSpPr>
          <p:cNvPr id="8" name="Symbol zastępczy zawartości 8">
            <a:extLst>
              <a:ext uri="{FF2B5EF4-FFF2-40B4-BE49-F238E27FC236}">
                <a16:creationId xmlns:a16="http://schemas.microsoft.com/office/drawing/2014/main" id="{AD9315F7-DC36-4C61-8A3F-B59C2B88BDE2}"/>
              </a:ext>
            </a:extLst>
          </p:cNvPr>
          <p:cNvSpPr/>
          <p:nvPr/>
        </p:nvSpPr>
        <p:spPr>
          <a:xfrm>
            <a:off x="702720" y="5864040"/>
            <a:ext cx="4580280" cy="477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pl-PL" sz="1200" b="0" strike="noStrike" spc="-1" dirty="0">
                <a:solidFill>
                  <a:srgbClr val="7F7F7F"/>
                </a:solidFill>
                <a:latin typeface="Tahoma"/>
                <a:ea typeface="Tahoma"/>
              </a:rPr>
              <a:t>Źródło</a:t>
            </a:r>
            <a:r>
              <a:rPr lang="en-US" sz="1200" b="0" strike="noStrike" spc="-1" dirty="0">
                <a:solidFill>
                  <a:srgbClr val="7F7F7F"/>
                </a:solidFill>
                <a:latin typeface="Tahoma"/>
                <a:ea typeface="Tahoma"/>
              </a:rPr>
              <a:t>: </a:t>
            </a:r>
            <a:r>
              <a:rPr lang="pl-PL" sz="1200" spc="-1" dirty="0">
                <a:solidFill>
                  <a:srgbClr val="7F7F7F"/>
                </a:solidFill>
                <a:latin typeface="Tahoma"/>
                <a:ea typeface="Tahoma"/>
                <a:cs typeface="Tahoma"/>
              </a:rPr>
              <a:t>Zrzut ekranu </a:t>
            </a:r>
            <a:r>
              <a:rPr lang="pl-PL" sz="1200" spc="-1" dirty="0" err="1">
                <a:solidFill>
                  <a:srgbClr val="7F7F7F"/>
                </a:solidFill>
                <a:latin typeface="Tahoma"/>
                <a:ea typeface="Tahoma"/>
                <a:cs typeface="Tahoma"/>
              </a:rPr>
              <a:t>LibreOffice</a:t>
            </a:r>
            <a:r>
              <a:rPr lang="pl-PL" sz="1200" spc="-1" dirty="0">
                <a:solidFill>
                  <a:srgbClr val="7F7F7F"/>
                </a:solidFill>
                <a:latin typeface="Tahoma"/>
                <a:ea typeface="Tahoma"/>
                <a:cs typeface="Tahoma"/>
              </a:rPr>
              <a:t> bazy danych </a:t>
            </a:r>
            <a:r>
              <a:rPr lang="pl-PL" sz="1200" spc="-1" dirty="0" err="1">
                <a:solidFill>
                  <a:srgbClr val="7F7F7F"/>
                </a:solidFill>
                <a:latin typeface="Tahoma"/>
                <a:ea typeface="Tahoma"/>
                <a:cs typeface="Tahoma"/>
              </a:rPr>
              <a:t>MyStore</a:t>
            </a:r>
            <a:r>
              <a:rPr lang="pl-PL" sz="1200" spc="-1" dirty="0">
                <a:solidFill>
                  <a:srgbClr val="7F7F7F"/>
                </a:solidFill>
                <a:latin typeface="Tahoma"/>
                <a:ea typeface="Tahoma"/>
                <a:cs typeface="Tahoma"/>
              </a:rPr>
              <a:t> (2024)</a:t>
            </a:r>
            <a:endParaRPr lang="en-US" sz="12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580911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r>
              <a:rPr lang="pl-PL" sz="3200" b="1" strike="noStrike" spc="-1" dirty="0">
                <a:solidFill>
                  <a:srgbClr val="1065AB"/>
                </a:solidFill>
                <a:latin typeface="Tahoma"/>
                <a:ea typeface="Tahoma"/>
                <a:cs typeface="Calibri"/>
              </a:rPr>
              <a:t>Zapytania Relacyjnych Baz Danych</a:t>
            </a:r>
            <a:endParaRPr lang="en-US" sz="3200" b="0" strike="noStrike" spc="-1" dirty="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20" name="PlaceHolder 2"/>
          <p:cNvSpPr>
            <a:spLocks noGrp="1"/>
          </p:cNvSpPr>
          <p:nvPr>
            <p:ph/>
          </p:nvPr>
        </p:nvSpPr>
        <p:spPr>
          <a:xfrm>
            <a:off x="838440" y="1589586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algn="just">
              <a:lnSpc>
                <a:spcPct val="110000"/>
              </a:lnSpc>
              <a:spcAft>
                <a:spcPts val="1000"/>
              </a:spcAft>
              <a:buClr>
                <a:srgbClr val="015BA6"/>
              </a:buClr>
              <a:buFont typeface="Arial"/>
              <a:buChar char="•"/>
            </a:pPr>
            <a:r>
              <a:rPr lang="pl-PL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Języki zapytań </a:t>
            </a:r>
            <a:r>
              <a:rPr lang="pl-PL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dzielą się głównie na dwa rodzaje</a:t>
            </a:r>
            <a:r>
              <a:rPr lang="en-US" sz="2200" b="0" strike="noStrike" spc="-1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</a:p>
          <a:p>
            <a:pPr marL="738188" indent="-285750" algn="just">
              <a:buFont typeface="Wingdings" panose="05000000000000000000" pitchFamily="2" charset="2"/>
              <a:buChar char="§"/>
            </a:pPr>
            <a:r>
              <a:rPr lang="pl-PL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Strukturalny język zapytań (</a:t>
            </a:r>
            <a:r>
              <a:rPr lang="pl-PL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SQL</a:t>
            </a:r>
            <a:r>
              <a:rPr lang="pl-PL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i</a:t>
            </a:r>
          </a:p>
          <a:p>
            <a:pPr marL="738188" indent="-285750" algn="just"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pl-PL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Zapytanie przez przykład (</a:t>
            </a:r>
            <a:r>
              <a:rPr lang="pl-PL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QBE</a:t>
            </a:r>
            <a:r>
              <a:rPr lang="pl-PL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).</a:t>
            </a:r>
          </a:p>
          <a:p>
            <a:pPr algn="just">
              <a:lnSpc>
                <a:spcPct val="12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pl-PL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Podczas gdy </a:t>
            </a:r>
            <a:r>
              <a:rPr lang="pl-PL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SQL </a:t>
            </a:r>
            <a:r>
              <a:rPr lang="pl-PL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(na poprzednim slajdzie) jest uważany za </a:t>
            </a:r>
            <a:r>
              <a:rPr lang="pl-PL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język programowania </a:t>
            </a:r>
            <a:r>
              <a:rPr lang="pl-PL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 API DBMS, </a:t>
            </a:r>
            <a:r>
              <a:rPr lang="pl-PL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QBE </a:t>
            </a:r>
            <a:r>
              <a:rPr lang="pl-PL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(na następnym slajdzie) jest używany głównie z DBMS bezpośrednio do </a:t>
            </a:r>
            <a:r>
              <a:rPr lang="pl-PL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zarządzania DB i hurtowni danych</a:t>
            </a:r>
            <a:r>
              <a:rPr lang="pl-PL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2200" b="0" strike="noStrike" spc="-1" dirty="0">
              <a:solidFill>
                <a:schemeClr val="dk1"/>
              </a:solidFill>
              <a:latin typeface="Tahoma"/>
              <a:ea typeface="Tahoma"/>
              <a:cs typeface="Tahoma"/>
            </a:endParaRPr>
          </a:p>
          <a:p>
            <a:pPr algn="just">
              <a:lnSpc>
                <a:spcPct val="120000"/>
              </a:lnSpc>
              <a:buClr>
                <a:srgbClr val="015BA6"/>
              </a:buClr>
              <a:buFont typeface="Arial"/>
              <a:buChar char="•"/>
            </a:pPr>
            <a:r>
              <a:rPr lang="pl-PL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Zapytania tworzą tabele wyników</a:t>
            </a:r>
            <a:r>
              <a:rPr lang="pl-PL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które mogą być wykorzystywane do tworzenia hurtowni danych lub ponownie wykorzystywane w kolejnych zapytaniach.</a:t>
            </a:r>
          </a:p>
        </p:txBody>
      </p:sp>
      <p:sp>
        <p:nvSpPr>
          <p:cNvPr id="3" name="Symbol zastępczy zawartości 8">
            <a:extLst>
              <a:ext uri="{FF2B5EF4-FFF2-40B4-BE49-F238E27FC236}">
                <a16:creationId xmlns:a16="http://schemas.microsoft.com/office/drawing/2014/main" id="{39D7C3FE-2733-CDCD-5659-3605C38474F5}"/>
              </a:ext>
            </a:extLst>
          </p:cNvPr>
          <p:cNvSpPr/>
          <p:nvPr/>
        </p:nvSpPr>
        <p:spPr>
          <a:xfrm>
            <a:off x="702720" y="5864040"/>
            <a:ext cx="4580280" cy="477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pl-PL" sz="1200" b="0" strike="noStrike" spc="-1" dirty="0">
                <a:solidFill>
                  <a:srgbClr val="7F7F7F"/>
                </a:solidFill>
                <a:latin typeface="Tahoma"/>
                <a:ea typeface="Tahoma"/>
              </a:rPr>
              <a:t>Źródło</a:t>
            </a:r>
            <a:r>
              <a:rPr lang="en-US" sz="1200" b="0" strike="noStrike" spc="-1" dirty="0">
                <a:solidFill>
                  <a:srgbClr val="7F7F7F"/>
                </a:solidFill>
                <a:latin typeface="Tahoma"/>
                <a:ea typeface="Tahoma"/>
              </a:rPr>
              <a:t>: </a:t>
            </a:r>
            <a:r>
              <a:rPr lang="en-US" sz="1200" spc="-1" dirty="0">
                <a:solidFill>
                  <a:srgbClr val="7F7F7F"/>
                </a:solidFill>
                <a:latin typeface="Tahoma"/>
                <a:ea typeface="Tahoma"/>
              </a:rPr>
              <a:t>(W3 Schools, 2023)</a:t>
            </a:r>
            <a:endParaRPr lang="en-US" sz="1200" b="0" strike="noStrike" spc="-1" dirty="0">
              <a:solidFill>
                <a:srgbClr val="7F7F7F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r>
              <a:rPr lang="pl-PL" sz="3200" b="1" spc="-1" dirty="0">
                <a:solidFill>
                  <a:srgbClr val="1065AB"/>
                </a:solidFill>
                <a:latin typeface="Tahoma"/>
                <a:ea typeface="Tahoma"/>
              </a:rPr>
              <a:t>Zapytanie przez przykład </a:t>
            </a:r>
            <a:r>
              <a:rPr lang="en-US" sz="3200" b="1" spc="-1" dirty="0">
                <a:solidFill>
                  <a:srgbClr val="1065AB"/>
                </a:solidFill>
                <a:latin typeface="Tahoma"/>
                <a:ea typeface="Tahoma"/>
              </a:rPr>
              <a:t>(QBE)</a:t>
            </a:r>
            <a:endParaRPr lang="en-US" sz="3200" b="0" strike="noStrike" spc="-1" dirty="0">
              <a:solidFill>
                <a:schemeClr val="dk1"/>
              </a:solidFill>
              <a:latin typeface="Calibri"/>
            </a:endParaRPr>
          </a:p>
        </p:txBody>
      </p:sp>
      <p:sp>
        <p:nvSpPr>
          <p:cNvPr id="4" name="Symbol zastępczy zawartości 8">
            <a:extLst>
              <a:ext uri="{FF2B5EF4-FFF2-40B4-BE49-F238E27FC236}">
                <a16:creationId xmlns:a16="http://schemas.microsoft.com/office/drawing/2014/main" id="{96C990AF-862E-4416-9EB8-C72A9ABAB935}"/>
              </a:ext>
            </a:extLst>
          </p:cNvPr>
          <p:cNvSpPr/>
          <p:nvPr/>
        </p:nvSpPr>
        <p:spPr>
          <a:xfrm>
            <a:off x="633895" y="6254460"/>
            <a:ext cx="4580280" cy="477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pl-PL" sz="1200" b="0" strike="noStrike" spc="-1" dirty="0">
                <a:solidFill>
                  <a:srgbClr val="7F7F7F"/>
                </a:solidFill>
                <a:latin typeface="Tahoma"/>
                <a:ea typeface="Tahoma"/>
              </a:rPr>
              <a:t>Źródło</a:t>
            </a:r>
            <a:r>
              <a:rPr lang="en-US" sz="1200" b="0" strike="noStrike" spc="-1" dirty="0">
                <a:solidFill>
                  <a:srgbClr val="7F7F7F"/>
                </a:solidFill>
                <a:latin typeface="Tahoma"/>
                <a:ea typeface="Tahoma"/>
              </a:rPr>
              <a:t>: </a:t>
            </a:r>
            <a:r>
              <a:rPr lang="pl-PL" sz="1200" spc="-1" dirty="0">
                <a:solidFill>
                  <a:srgbClr val="7F7F7F"/>
                </a:solidFill>
                <a:latin typeface="Tahoma"/>
                <a:ea typeface="Tahoma"/>
                <a:cs typeface="Tahoma"/>
              </a:rPr>
              <a:t>Zrzut ekranu </a:t>
            </a:r>
            <a:r>
              <a:rPr lang="pl-PL" sz="1200" spc="-1" dirty="0" err="1">
                <a:solidFill>
                  <a:srgbClr val="7F7F7F"/>
                </a:solidFill>
                <a:latin typeface="Tahoma"/>
                <a:ea typeface="Tahoma"/>
                <a:cs typeface="Tahoma"/>
              </a:rPr>
              <a:t>LibreOffice</a:t>
            </a:r>
            <a:r>
              <a:rPr lang="pl-PL" sz="1200" spc="-1" dirty="0">
                <a:solidFill>
                  <a:srgbClr val="7F7F7F"/>
                </a:solidFill>
                <a:latin typeface="Tahoma"/>
                <a:ea typeface="Tahoma"/>
                <a:cs typeface="Tahoma"/>
              </a:rPr>
              <a:t> bazy danych </a:t>
            </a:r>
            <a:r>
              <a:rPr lang="pl-PL" sz="1200" spc="-1" dirty="0" err="1">
                <a:solidFill>
                  <a:srgbClr val="7F7F7F"/>
                </a:solidFill>
                <a:latin typeface="Tahoma"/>
                <a:ea typeface="Tahoma"/>
                <a:cs typeface="Tahoma"/>
              </a:rPr>
              <a:t>MyStore</a:t>
            </a:r>
            <a:r>
              <a:rPr lang="pl-PL" sz="1200" spc="-1" dirty="0">
                <a:solidFill>
                  <a:srgbClr val="7F7F7F"/>
                </a:solidFill>
                <a:latin typeface="Tahoma"/>
                <a:ea typeface="Tahoma"/>
                <a:cs typeface="Tahoma"/>
              </a:rPr>
              <a:t> (2024)</a:t>
            </a:r>
            <a:endParaRPr lang="en-US" sz="12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E53BD857-F1A4-1516-CECC-11EA30F99A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5475" y="1276282"/>
            <a:ext cx="7106418" cy="4792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4896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pl-PL" sz="3200" b="1" strike="noStrike" spc="-1" dirty="0">
                <a:solidFill>
                  <a:srgbClr val="1065AB"/>
                </a:solidFill>
                <a:latin typeface="Tahoma"/>
                <a:ea typeface="Tahoma"/>
              </a:rPr>
              <a:t>Przygotowanie danych</a:t>
            </a:r>
            <a:endParaRPr lang="pl-PL" sz="3200" b="0" strike="noStrike" spc="-1" dirty="0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23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>
              <a:lnSpc>
                <a:spcPct val="120000"/>
              </a:lnSpc>
              <a:buClr>
                <a:srgbClr val="015BA6"/>
              </a:buClr>
              <a:buFont typeface="Arial"/>
              <a:buChar char="•"/>
            </a:pPr>
            <a:r>
              <a:rPr lang="pl-PL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Aby </a:t>
            </a:r>
            <a:r>
              <a:rPr lang="pl-PL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zapobiec błędnym lub niekompletnym danym</a:t>
            </a:r>
            <a:r>
              <a:rPr lang="pl-PL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które mogłyby zakłócić ich przetwarzanie i interpretację, należy zastosować dodatkowe środki ostrożności</a:t>
            </a:r>
            <a:r>
              <a:rPr lang="pl-PL" sz="2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:</a:t>
            </a:r>
          </a:p>
          <a:p>
            <a:pPr marL="800100" lvl="1" indent="-342900">
              <a:spcBef>
                <a:spcPts val="1001"/>
              </a:spcBef>
              <a:buClr>
                <a:srgbClr val="015BA6"/>
              </a:buClr>
              <a:buFont typeface="+mj-lt"/>
              <a:buAutoNum type="arabicPeriod"/>
            </a:pPr>
            <a:r>
              <a:rPr lang="pl-P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Filtrowanie </a:t>
            </a:r>
            <a:r>
              <a:rPr lang="pl-PL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pustych wierszy i kolumn</a:t>
            </a:r>
            <a:r>
              <a:rPr lang="sl-SI" b="0" strike="noStrike" spc="-1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  <a:endParaRPr lang="en-US" b="0" strike="noStrike" spc="-1" dirty="0">
              <a:solidFill>
                <a:schemeClr val="dk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800100" lvl="1" indent="-342900">
              <a:lnSpc>
                <a:spcPct val="120000"/>
              </a:lnSpc>
              <a:spcBef>
                <a:spcPts val="1000"/>
              </a:spcBef>
              <a:buClr>
                <a:srgbClr val="015BA6"/>
              </a:buClr>
              <a:buFont typeface="+mj-lt"/>
              <a:buAutoNum type="arabicPeriod"/>
            </a:pPr>
            <a:r>
              <a:rPr lang="pl-P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Stosowanie </a:t>
            </a:r>
            <a:r>
              <a:rPr lang="pl-PL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silnego typowania danych </a:t>
            </a:r>
            <a:r>
              <a:rPr lang="pl-P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 celu zapobiegania błędom obliczeniowym</a:t>
            </a:r>
            <a:r>
              <a:rPr lang="sl-SI" b="0" strike="noStrike" spc="-1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  <a:endParaRPr lang="en-US" b="0" strike="noStrike" spc="-1" dirty="0">
              <a:solidFill>
                <a:schemeClr val="dk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800100" lvl="1" indent="-342900">
              <a:lnSpc>
                <a:spcPct val="120000"/>
              </a:lnSpc>
              <a:spcBef>
                <a:spcPts val="1000"/>
              </a:spcBef>
              <a:buClr>
                <a:srgbClr val="015BA6"/>
              </a:buClr>
              <a:buFont typeface="+mj-lt"/>
              <a:buAutoNum type="arabicPeriod"/>
            </a:pPr>
            <a:r>
              <a:rPr lang="pl-P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Definiowanie </a:t>
            </a:r>
            <a:r>
              <a:rPr lang="pl-PL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masek wprowadzania danych w </a:t>
            </a:r>
            <a:r>
              <a:rPr lang="pl-P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celu zapobiegania wprowadzaniu nieprawidłowych danych</a:t>
            </a:r>
            <a:r>
              <a:rPr lang="sl-SI" b="0" strike="noStrike" spc="-1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  <a:endParaRPr lang="en-US" b="0" strike="noStrike" spc="-1" dirty="0">
              <a:solidFill>
                <a:schemeClr val="dk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800100" lvl="1" indent="-342900">
              <a:spcBef>
                <a:spcPts val="1001"/>
              </a:spcBef>
              <a:buClr>
                <a:srgbClr val="015BA6"/>
              </a:buClr>
              <a:buFont typeface="+mj-lt"/>
              <a:buAutoNum type="arabicPeriod"/>
            </a:pPr>
            <a:r>
              <a:rPr lang="pl-PL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Zniekształcanie danych </a:t>
            </a:r>
            <a:r>
              <a:rPr lang="pl-P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 celu zapobiegania błędnym wynikom.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pl-PL" sz="3200" b="1" strike="noStrike" spc="-1" dirty="0">
                <a:solidFill>
                  <a:srgbClr val="1065AB"/>
                </a:solidFill>
                <a:latin typeface="Tahoma"/>
                <a:ea typeface="Tahoma"/>
              </a:rPr>
              <a:t>Podsumowanie</a:t>
            </a:r>
            <a:endParaRPr lang="pl-PL" sz="3200" b="0" strike="noStrike" spc="-1" dirty="0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26" name="PlaceHolder 2"/>
          <p:cNvSpPr>
            <a:spLocks noGrp="1"/>
          </p:cNvSpPr>
          <p:nvPr>
            <p:ph/>
          </p:nvPr>
        </p:nvSpPr>
        <p:spPr>
          <a:xfrm>
            <a:off x="1244520" y="1842480"/>
            <a:ext cx="9836435" cy="3626640"/>
          </a:xfrm>
          <a:prstGeom prst="rect">
            <a:avLst/>
          </a:prstGeom>
          <a:solidFill>
            <a:schemeClr val="lt1">
              <a:lumMod val="95000"/>
            </a:schemeClr>
          </a:solidFill>
          <a:ln w="0">
            <a:noFill/>
          </a:ln>
        </p:spPr>
        <p:txBody>
          <a:bodyPr lIns="91440" tIns="45720" rIns="91440" bIns="45720" anchor="t">
            <a:normAutofit lnSpcReduction="10000"/>
          </a:bodyPr>
          <a:lstStyle/>
          <a:p>
            <a:pPr>
              <a:lnSpc>
                <a:spcPct val="12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pl-P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 tym rozdziale omówiono różne </a:t>
            </a:r>
            <a:r>
              <a:rPr lang="pl-PL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aspekty zarządzania danymi </a:t>
            </a:r>
            <a:r>
              <a:rPr lang="pl-P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 logistyce</a:t>
            </a:r>
            <a:r>
              <a:rPr lang="pl-PL" b="0" strike="noStrike" spc="-1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</a:p>
          <a:p>
            <a:pPr>
              <a:lnSpc>
                <a:spcPct val="120000"/>
              </a:lnSpc>
            </a:pPr>
            <a:r>
              <a:rPr lang="pl-P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Oprócz </a:t>
            </a:r>
            <a:r>
              <a:rPr lang="pl-PL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reprezentacji</a:t>
            </a:r>
            <a:r>
              <a:rPr lang="pl-P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danych </a:t>
            </a:r>
            <a:r>
              <a:rPr lang="pl-PL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 standardów przechowywania danych</a:t>
            </a:r>
            <a:r>
              <a:rPr lang="pl-P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przedstawiono różne mechanizmy organizacji i wyszukiwania danych.</a:t>
            </a:r>
          </a:p>
          <a:p>
            <a:pPr>
              <a:lnSpc>
                <a:spcPct val="12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pl-P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 koniec omówiono kilka </a:t>
            </a:r>
            <a:r>
              <a:rPr lang="pl-PL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typowych błędów </a:t>
            </a:r>
            <a:r>
              <a:rPr lang="pl-P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 automatycznym przetwarzaniu danych</a:t>
            </a:r>
            <a:r>
              <a:rPr lang="pl-PL" b="0" strike="noStrike" spc="-1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pl-PL" sz="3200" b="1" strike="noStrike" spc="-1" dirty="0">
                <a:solidFill>
                  <a:srgbClr val="1065AB"/>
                </a:solidFill>
                <a:latin typeface="Tahoma"/>
                <a:ea typeface="Tahoma"/>
              </a:rPr>
              <a:t>Bibliografia</a:t>
            </a:r>
            <a:endParaRPr lang="en-US" sz="3200" b="0" strike="noStrike" spc="-1" dirty="0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26" name="PlaceHolder 2"/>
          <p:cNvSpPr>
            <a:spLocks noGrp="1"/>
          </p:cNvSpPr>
          <p:nvPr>
            <p:ph/>
          </p:nvPr>
        </p:nvSpPr>
        <p:spPr>
          <a:xfrm>
            <a:off x="1244520" y="1842480"/>
            <a:ext cx="10946880" cy="3626640"/>
          </a:xfrm>
          <a:prstGeom prst="rect">
            <a:avLst/>
          </a:prstGeom>
          <a:solidFill>
            <a:schemeClr val="lt1">
              <a:lumMod val="95000"/>
            </a:schemeClr>
          </a:solidFill>
          <a:ln w="0">
            <a:noFill/>
          </a:ln>
        </p:spPr>
        <p:txBody>
          <a:bodyPr lIns="91440" tIns="45720" rIns="91440" bIns="45720" anchor="t">
            <a:normAutofit fontScale="92500" lnSpcReduction="10000"/>
          </a:bodyPr>
          <a:lstStyle/>
          <a:p>
            <a:pPr>
              <a:buClr>
                <a:srgbClr val="015BA6"/>
              </a:buClr>
            </a:pPr>
            <a:r>
              <a:rPr lang="en-US" sz="2000" spc="-1">
                <a:solidFill>
                  <a:schemeClr val="dk1"/>
                </a:solidFill>
                <a:latin typeface="Tahoma"/>
                <a:ea typeface="Tahoma"/>
              </a:rPr>
              <a:t>Codd E.F. (1970). A relational model </a:t>
            </a:r>
            <a:r>
              <a:rPr lang="en-US" sz="2000" b="0" strike="noStrike" spc="-1">
                <a:solidFill>
                  <a:schemeClr val="dk1"/>
                </a:solidFill>
                <a:latin typeface="Tahoma"/>
                <a:ea typeface="Tahoma"/>
              </a:rPr>
              <a:t>of data </a:t>
            </a:r>
            <a:r>
              <a:rPr lang="en-US" sz="2000" spc="-1">
                <a:solidFill>
                  <a:schemeClr val="dk1"/>
                </a:solidFill>
                <a:latin typeface="Tahoma"/>
                <a:ea typeface="Tahoma"/>
              </a:rPr>
              <a:t>for large shared data banks. Communications. ACM 13, 6, pp</a:t>
            </a:r>
            <a:r>
              <a:rPr lang="en-US" sz="2000" b="0" strike="noStrike" spc="-1">
                <a:solidFill>
                  <a:schemeClr val="dk1"/>
                </a:solidFill>
                <a:latin typeface="Tahoma"/>
                <a:ea typeface="Tahoma"/>
              </a:rPr>
              <a:t>. </a:t>
            </a:r>
            <a:r>
              <a:rPr lang="en-US" sz="2000" spc="-1">
                <a:solidFill>
                  <a:schemeClr val="dk1"/>
                </a:solidFill>
                <a:latin typeface="Tahoma"/>
                <a:ea typeface="Tahoma"/>
              </a:rPr>
              <a:t>377–387.</a:t>
            </a:r>
            <a:endParaRPr lang="en-US" sz="2000" b="0" strike="noStrike" spc="-1">
              <a:solidFill>
                <a:schemeClr val="dk1"/>
              </a:solidFill>
              <a:latin typeface="Tahoma"/>
              <a:ea typeface="Tahoma"/>
              <a:cs typeface="Tahoma"/>
            </a:endParaRPr>
          </a:p>
          <a:p>
            <a:pPr>
              <a:buClr>
                <a:srgbClr val="015BA6"/>
              </a:buClr>
            </a:pPr>
            <a:r>
              <a:rPr lang="en-US" sz="2000" spc="-1">
                <a:solidFill>
                  <a:schemeClr val="dk1"/>
                </a:solidFill>
                <a:latin typeface="Tahoma"/>
                <a:ea typeface="Tahoma"/>
              </a:rPr>
              <a:t>GS1 (2023). GS1 Standards. [available at: </a:t>
            </a:r>
            <a:r>
              <a:rPr lang="en-US" sz="2000" u="sng" spc="-1">
                <a:solidFill>
                  <a:srgbClr val="0563C1"/>
                </a:solidFill>
                <a:latin typeface="Tahoma"/>
                <a:ea typeface="Tahoma"/>
                <a:hlinkClick r:id="rId2"/>
              </a:rPr>
              <a:t>https://www.gs1.org/</a:t>
            </a:r>
            <a:r>
              <a:rPr lang="en-US" sz="2000" b="0" u="sng" strike="noStrike" spc="-1">
                <a:solidFill>
                  <a:srgbClr val="0563C1"/>
                </a:solidFill>
                <a:latin typeface="Tahoma"/>
                <a:ea typeface="Tahoma"/>
                <a:hlinkClick r:id="rId2"/>
              </a:rPr>
              <a:t>standards</a:t>
            </a:r>
            <a:r>
              <a:rPr lang="en-US" sz="2000" b="0" strike="noStrike" spc="-1">
                <a:solidFill>
                  <a:schemeClr val="dk1"/>
                </a:solidFill>
                <a:latin typeface="Tahoma"/>
                <a:ea typeface="Tahoma"/>
              </a:rPr>
              <a:t>, </a:t>
            </a:r>
            <a:r>
              <a:rPr lang="en-US" sz="2000" spc="-1">
                <a:solidFill>
                  <a:schemeClr val="dk1"/>
                </a:solidFill>
                <a:latin typeface="Tahoma"/>
                <a:ea typeface="Tahoma"/>
              </a:rPr>
              <a:t>access October 27th, 2023]</a:t>
            </a:r>
            <a:endParaRPr lang="en-US">
              <a:solidFill>
                <a:schemeClr val="dk1"/>
              </a:solidFill>
              <a:ea typeface="Calibri" panose="020F0502020204030204"/>
              <a:cs typeface="Calibri" panose="020F0502020204030204"/>
            </a:endParaRPr>
          </a:p>
          <a:p>
            <a:pPr>
              <a:buClr>
                <a:srgbClr val="015BA6"/>
              </a:buClr>
            </a:pPr>
            <a:r>
              <a:rPr lang="en-US" sz="2000" spc="-1">
                <a:solidFill>
                  <a:schemeClr val="dk1"/>
                </a:solidFill>
                <a:latin typeface="Tahoma"/>
                <a:ea typeface="Tahoma"/>
              </a:rPr>
              <a:t>Kent</a:t>
            </a:r>
            <a:r>
              <a:rPr lang="en-US" sz="2000" b="0" strike="noStrike" spc="-1">
                <a:solidFill>
                  <a:schemeClr val="dk1"/>
                </a:solidFill>
                <a:latin typeface="Tahoma"/>
                <a:ea typeface="Tahoma"/>
              </a:rPr>
              <a:t>, </a:t>
            </a:r>
            <a:r>
              <a:rPr lang="en-US" sz="2000" spc="-1">
                <a:solidFill>
                  <a:schemeClr val="dk1"/>
                </a:solidFill>
                <a:latin typeface="Tahoma"/>
                <a:ea typeface="Tahoma"/>
              </a:rPr>
              <a:t>W</a:t>
            </a:r>
            <a:r>
              <a:rPr lang="en-US" sz="2000" b="0" strike="noStrike" spc="-1">
                <a:solidFill>
                  <a:schemeClr val="dk1"/>
                </a:solidFill>
                <a:latin typeface="Tahoma"/>
                <a:ea typeface="Tahoma"/>
              </a:rPr>
              <a:t>. </a:t>
            </a:r>
            <a:r>
              <a:rPr lang="en-US" sz="2000" spc="-1">
                <a:solidFill>
                  <a:schemeClr val="dk1"/>
                </a:solidFill>
                <a:latin typeface="Tahoma"/>
                <a:ea typeface="Tahoma"/>
              </a:rPr>
              <a:t>(1983). A Simple Guide to Five Normal Forms </a:t>
            </a:r>
            <a:r>
              <a:rPr lang="en-US" sz="2000" b="0" strike="noStrike" spc="-1">
                <a:solidFill>
                  <a:schemeClr val="dk1"/>
                </a:solidFill>
                <a:latin typeface="Tahoma"/>
                <a:ea typeface="Tahoma"/>
              </a:rPr>
              <a:t>in </a:t>
            </a:r>
            <a:r>
              <a:rPr lang="en-US" sz="2000" spc="-1">
                <a:solidFill>
                  <a:schemeClr val="dk1"/>
                </a:solidFill>
                <a:latin typeface="Tahoma"/>
                <a:ea typeface="Tahoma"/>
              </a:rPr>
              <a:t>Relational Database Theory, Communications of </a:t>
            </a:r>
            <a:r>
              <a:rPr lang="en-US" sz="2000" b="0" strike="noStrike" spc="-1">
                <a:solidFill>
                  <a:schemeClr val="dk1"/>
                </a:solidFill>
                <a:latin typeface="Tahoma"/>
                <a:ea typeface="Tahoma"/>
              </a:rPr>
              <a:t>the </a:t>
            </a:r>
            <a:r>
              <a:rPr lang="en-US" sz="2000" spc="-1">
                <a:solidFill>
                  <a:schemeClr val="dk1"/>
                </a:solidFill>
                <a:latin typeface="Tahoma"/>
                <a:ea typeface="Tahoma"/>
              </a:rPr>
              <a:t>ACM, vol. 26, pp. 120-125.</a:t>
            </a:r>
            <a:endParaRPr lang="en-US">
              <a:solidFill>
                <a:schemeClr val="dk1"/>
              </a:solidFill>
              <a:ea typeface="Calibri" panose="020F0502020204030204"/>
              <a:cs typeface="Calibri" panose="020F0502020204030204"/>
            </a:endParaRPr>
          </a:p>
          <a:p>
            <a:pPr>
              <a:buClr>
                <a:srgbClr val="015BA6"/>
              </a:buClr>
            </a:pPr>
            <a:r>
              <a:rPr lang="en-US" sz="2000" spc="-1">
                <a:solidFill>
                  <a:schemeClr val="dk1"/>
                </a:solidFill>
                <a:latin typeface="Tahoma"/>
                <a:ea typeface="Tahoma"/>
              </a:rPr>
              <a:t>W3schools (2023). XML Tutorial [available at: </a:t>
            </a:r>
            <a:r>
              <a:rPr lang="en-US" sz="2000" u="sng" spc="-1">
                <a:solidFill>
                  <a:srgbClr val="0563C1"/>
                </a:solidFill>
                <a:latin typeface="Tahoma"/>
                <a:ea typeface="Tahoma"/>
                <a:hlinkClick r:id="rId3"/>
              </a:rPr>
              <a:t>https://www.w3schools.com/xml/</a:t>
            </a:r>
            <a:r>
              <a:rPr lang="en-US" sz="2000" spc="-1">
                <a:solidFill>
                  <a:schemeClr val="dk1"/>
                </a:solidFill>
                <a:latin typeface="Tahoma"/>
                <a:ea typeface="Tahoma"/>
              </a:rPr>
              <a:t>, access November 3rd, 2023]</a:t>
            </a:r>
            <a:endParaRPr lang="en-US">
              <a:solidFill>
                <a:schemeClr val="dk1"/>
              </a:solidFill>
              <a:ea typeface="Calibri" panose="020F0502020204030204"/>
              <a:cs typeface="Calibri" panose="020F0502020204030204"/>
            </a:endParaRPr>
          </a:p>
          <a:p>
            <a:pPr>
              <a:buClr>
                <a:srgbClr val="015BA6"/>
              </a:buClr>
            </a:pPr>
            <a:r>
              <a:rPr lang="en-US" sz="2000" spc="-1">
                <a:solidFill>
                  <a:schemeClr val="dk1"/>
                </a:solidFill>
                <a:latin typeface="Tahoma"/>
                <a:ea typeface="Tahoma"/>
              </a:rPr>
              <a:t>W3schools (2023). JSON - Introduction [available at: </a:t>
            </a:r>
            <a:r>
              <a:rPr lang="en-US" sz="2000" u="sng" spc="-1">
                <a:solidFill>
                  <a:srgbClr val="0563C1"/>
                </a:solidFill>
                <a:latin typeface="Tahoma"/>
                <a:ea typeface="Tahoma"/>
                <a:hlinkClick r:id="rId4"/>
              </a:rPr>
              <a:t>https://www.w3schools.com/js/js_json_intro.asp</a:t>
            </a:r>
            <a:r>
              <a:rPr lang="en-US" sz="2000" spc="-1">
                <a:solidFill>
                  <a:schemeClr val="dk1"/>
                </a:solidFill>
                <a:latin typeface="Tahoma"/>
                <a:ea typeface="Tahoma"/>
              </a:rPr>
              <a:t>, access November 3rd, 2023]</a:t>
            </a:r>
            <a:endParaRPr lang="en-US">
              <a:solidFill>
                <a:schemeClr val="dk1"/>
              </a:solidFill>
              <a:ea typeface="Calibri" panose="020F0502020204030204"/>
              <a:cs typeface="Calibri" panose="020F0502020204030204"/>
            </a:endParaRPr>
          </a:p>
          <a:p>
            <a:pPr>
              <a:buClr>
                <a:srgbClr val="015BA6"/>
              </a:buClr>
            </a:pPr>
            <a:r>
              <a:rPr lang="en-US" sz="2000" spc="-1">
                <a:solidFill>
                  <a:schemeClr val="dk1"/>
                </a:solidFill>
                <a:latin typeface="Tahoma"/>
                <a:ea typeface="Tahoma"/>
              </a:rPr>
              <a:t>W3schools (2023). Database Normalization [available at: </a:t>
            </a:r>
            <a:r>
              <a:rPr lang="en-US" sz="2000" u="sng" spc="-1">
                <a:solidFill>
                  <a:srgbClr val="0563C1"/>
                </a:solidFill>
                <a:latin typeface="Tahoma"/>
                <a:ea typeface="Tahoma"/>
                <a:hlinkClick r:id="rId5"/>
              </a:rPr>
              <a:t>https://www.w3schools</a:t>
            </a:r>
            <a:r>
              <a:rPr lang="en-US" sz="2000" b="0" u="sng" strike="noStrike" spc="-1">
                <a:solidFill>
                  <a:srgbClr val="0563C1"/>
                </a:solidFill>
                <a:latin typeface="Tahoma"/>
                <a:ea typeface="Tahoma"/>
                <a:hlinkClick r:id="rId5"/>
              </a:rPr>
              <a:t>.</a:t>
            </a:r>
            <a:r>
              <a:rPr lang="en-US" sz="2000" u="sng" spc="-1">
                <a:solidFill>
                  <a:srgbClr val="0563C1"/>
                </a:solidFill>
                <a:latin typeface="Tahoma"/>
                <a:ea typeface="Tahoma"/>
                <a:hlinkClick r:id="rId5"/>
              </a:rPr>
              <a:t>in/DBMS/database-normalization/</a:t>
            </a:r>
            <a:r>
              <a:rPr lang="en-US" sz="2000" spc="-1">
                <a:solidFill>
                  <a:schemeClr val="dk1"/>
                </a:solidFill>
                <a:latin typeface="Tahoma"/>
                <a:ea typeface="Tahoma"/>
              </a:rPr>
              <a:t>, access December 7th, 2023]</a:t>
            </a:r>
            <a:endParaRPr lang="en-US">
              <a:solidFill>
                <a:schemeClr val="dk1"/>
              </a:solidFill>
              <a:ea typeface="Calibri" panose="020F0502020204030204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5370204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pl-PL" sz="3200" b="1" strike="noStrike" spc="-1">
                <a:solidFill>
                  <a:srgbClr val="1065AB"/>
                </a:solidFill>
                <a:latin typeface="Tahoma"/>
                <a:ea typeface="Tahoma"/>
              </a:rPr>
              <a:t>Agenda</a:t>
            </a:r>
            <a:endParaRPr lang="pl-PL" sz="32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/>
          </p:nvPr>
        </p:nvSpPr>
        <p:spPr>
          <a:xfrm>
            <a:off x="1244520" y="1842480"/>
            <a:ext cx="10946880" cy="3626640"/>
          </a:xfrm>
          <a:prstGeom prst="rect">
            <a:avLst/>
          </a:prstGeom>
          <a:solidFill>
            <a:schemeClr val="lt1">
              <a:lumMod val="95000"/>
            </a:schemeClr>
          </a:solidFill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>
              <a:spcBef>
                <a:spcPts val="1001"/>
              </a:spcBef>
              <a:buClr>
                <a:srgbClr val="015BA6"/>
              </a:buClr>
              <a:buFont typeface="Arial" panose="020B0604020202020204" pitchFamily="34" charset="0"/>
              <a:buAutoNum type="arabicParenR"/>
            </a:pPr>
            <a:r>
              <a:rPr lang="pl-PL" sz="3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Informacja - </a:t>
            </a:r>
            <a:r>
              <a:rPr lang="pl-PL" sz="3400" spc="-1" dirty="0">
                <a:solidFill>
                  <a:schemeClr val="dk1"/>
                </a:solidFill>
                <a:latin typeface="Tahoma"/>
                <a:ea typeface="Tahoma"/>
                <a:cs typeface="Tahoma"/>
              </a:rPr>
              <a:t>Dane - Wiedza</a:t>
            </a:r>
          </a:p>
          <a:p>
            <a:pPr>
              <a:spcBef>
                <a:spcPts val="1001"/>
              </a:spcBef>
              <a:buClr>
                <a:srgbClr val="015BA6"/>
              </a:buClr>
              <a:buAutoNum type="arabicParenR"/>
            </a:pPr>
            <a:r>
              <a:rPr lang="pl-PL" sz="3400" spc="-1" dirty="0">
                <a:solidFill>
                  <a:schemeClr val="dk1"/>
                </a:solidFill>
                <a:latin typeface="Tahoma"/>
                <a:ea typeface="Tahoma"/>
                <a:cs typeface="Tahoma"/>
              </a:rPr>
              <a:t> Informacja w logistyce</a:t>
            </a:r>
            <a:endParaRPr lang="pl-PL" sz="3400" b="0" strike="noStrike" spc="-1" dirty="0">
              <a:solidFill>
                <a:schemeClr val="dk1"/>
              </a:solidFill>
              <a:latin typeface="Tahoma"/>
              <a:ea typeface="Tahoma"/>
              <a:cs typeface="Tahoma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AutoNum type="arabicParenR"/>
            </a:pPr>
            <a:r>
              <a:rPr lang="pl-PL" sz="3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Standardy danych logistycznych</a:t>
            </a:r>
            <a:endParaRPr lang="pl-PL" sz="3400" b="0" strike="noStrike" spc="-1" dirty="0">
              <a:solidFill>
                <a:schemeClr val="dk1"/>
              </a:solidFill>
              <a:latin typeface="Tahoma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AutoNum type="arabicParenR"/>
            </a:pPr>
            <a:r>
              <a:rPr lang="pl-PL" sz="3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Organizacja i zarządzanie danymi</a:t>
            </a:r>
            <a:endParaRPr lang="pl-PL" sz="3400" b="0" strike="noStrike" spc="-1" dirty="0">
              <a:solidFill>
                <a:schemeClr val="dk1"/>
              </a:solidFill>
              <a:latin typeface="Tahoma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AutoNum type="arabicParenR"/>
            </a:pPr>
            <a:r>
              <a:rPr lang="pl-PL" sz="3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Pozyskiwanie, filtrowanie i prezentacja danych</a:t>
            </a:r>
            <a:endParaRPr lang="pl-PL" sz="3400" b="0" strike="noStrike" spc="-1" dirty="0">
              <a:solidFill>
                <a:schemeClr val="dk1"/>
              </a:solidFill>
              <a:latin typeface="Tahoma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/>
          <a:p>
            <a:pPr indent="0" algn="ctr" defTabSz="914400">
              <a:lnSpc>
                <a:spcPct val="90000"/>
              </a:lnSpc>
              <a:buNone/>
            </a:pPr>
            <a:r>
              <a:rPr lang="pl-PL" sz="4800" b="1" spc="-1" dirty="0">
                <a:solidFill>
                  <a:srgbClr val="015BA6"/>
                </a:solidFill>
                <a:latin typeface="Tahoma"/>
                <a:ea typeface="Tahoma"/>
              </a:rPr>
              <a:t>Dziękuję za uwagę</a:t>
            </a:r>
            <a:endParaRPr lang="pl-PL" sz="4800" b="0" strike="noStrike" spc="-1" dirty="0">
              <a:solidFill>
                <a:schemeClr val="dk1"/>
              </a:solidFill>
              <a:latin typeface="Calibri"/>
            </a:endParaRPr>
          </a:p>
        </p:txBody>
      </p:sp>
      <p:pic>
        <p:nvPicPr>
          <p:cNvPr id="128" name="Obraz 4" descr="Obraz zawierający symbol, Czcionka, Grafika, zrzut ekranu&#10;&#10;Opis wygenerowany automatycznie"/>
          <p:cNvPicPr/>
          <p:nvPr/>
        </p:nvPicPr>
        <p:blipFill>
          <a:blip r:embed="rId2"/>
          <a:stretch/>
        </p:blipFill>
        <p:spPr>
          <a:xfrm>
            <a:off x="10964520" y="0"/>
            <a:ext cx="1226880" cy="4291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pl-PL" sz="3200" b="1" strike="noStrike" spc="-1" dirty="0">
                <a:solidFill>
                  <a:srgbClr val="1065AB"/>
                </a:solidFill>
                <a:latin typeface="Tahoma"/>
                <a:ea typeface="Tahoma"/>
              </a:rPr>
              <a:t>Informacja-Dane-Wiedza</a:t>
            </a:r>
            <a:endParaRPr lang="pl-PL" sz="3200" b="0" strike="noStrike" spc="-1" dirty="0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/>
          </p:nvPr>
        </p:nvSpPr>
        <p:spPr>
          <a:xfrm>
            <a:off x="838080" y="1622323"/>
            <a:ext cx="10515240" cy="4554197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 fontScale="77500" lnSpcReduction="20000"/>
          </a:bodyPr>
          <a:lstStyle/>
          <a:p>
            <a:pPr algn="just">
              <a:lnSpc>
                <a:spcPct val="120000"/>
              </a:lnSpc>
              <a:buClr>
                <a:srgbClr val="015BA6"/>
              </a:buClr>
              <a:buFont typeface="Arial"/>
              <a:buChar char="•"/>
            </a:pPr>
            <a:r>
              <a:rPr lang="pl-PL" spc="-1" dirty="0">
                <a:solidFill>
                  <a:schemeClr val="dk1"/>
                </a:solidFill>
                <a:latin typeface="Tahoma"/>
                <a:ea typeface="Tahoma"/>
              </a:rPr>
              <a:t>W komputerowych systemach informacyjnych </a:t>
            </a:r>
            <a:r>
              <a:rPr lang="pl-PL" b="1" spc="-1" dirty="0">
                <a:solidFill>
                  <a:schemeClr val="dk1"/>
                </a:solidFill>
                <a:latin typeface="Tahoma"/>
                <a:ea typeface="Tahoma"/>
              </a:rPr>
              <a:t>reprezentacja informacji </a:t>
            </a:r>
            <a:r>
              <a:rPr lang="pl-PL" spc="-1" dirty="0">
                <a:solidFill>
                  <a:schemeClr val="dk1"/>
                </a:solidFill>
                <a:latin typeface="Tahoma"/>
                <a:ea typeface="Tahoma"/>
              </a:rPr>
              <a:t>różni się w zależności od ich przeznaczenia i zastosowania. Może być alfanumeryczna lub binarna, biorąc pod uwagę fakt, czy reprezentuje tekst, rysunek, dźwięk lub program wykonywalny</a:t>
            </a:r>
            <a:r>
              <a:rPr lang="pl-PL" b="0" strike="noStrike" spc="-1" dirty="0">
                <a:solidFill>
                  <a:schemeClr val="dk1"/>
                </a:solidFill>
                <a:latin typeface="Tahoma"/>
                <a:ea typeface="Tahoma"/>
              </a:rPr>
              <a:t>… </a:t>
            </a:r>
            <a:endParaRPr lang="pl-PL" b="0" strike="noStrike" spc="-1" dirty="0">
              <a:solidFill>
                <a:schemeClr val="dk1"/>
              </a:solidFill>
              <a:latin typeface="Tahoma"/>
            </a:endParaRPr>
          </a:p>
          <a:p>
            <a:pPr algn="just">
              <a:lnSpc>
                <a:spcPct val="120000"/>
              </a:lnSpc>
              <a:buClr>
                <a:srgbClr val="015BA6"/>
              </a:buClr>
              <a:buFont typeface="Arial"/>
              <a:buChar char="•"/>
            </a:pPr>
            <a:r>
              <a:rPr lang="pl-PL" b="1" spc="-1" dirty="0">
                <a:solidFill>
                  <a:schemeClr val="dk1"/>
                </a:solidFill>
                <a:latin typeface="Tahoma"/>
                <a:ea typeface="Tahoma"/>
              </a:rPr>
              <a:t>Proces przekształcania danych </a:t>
            </a:r>
            <a:r>
              <a:rPr lang="pl-PL" spc="-1" dirty="0">
                <a:solidFill>
                  <a:schemeClr val="dk1"/>
                </a:solidFill>
                <a:latin typeface="Tahoma"/>
                <a:ea typeface="Tahoma"/>
              </a:rPr>
              <a:t>z ich oryginalnej postaci analogowej do postaci cyfrowej jest popularnie nazywany </a:t>
            </a:r>
            <a:r>
              <a:rPr lang="pl-PL" b="1" spc="-1" dirty="0">
                <a:solidFill>
                  <a:schemeClr val="dk1"/>
                </a:solidFill>
                <a:latin typeface="Tahoma"/>
                <a:ea typeface="Tahoma"/>
              </a:rPr>
              <a:t>digitalizacją</a:t>
            </a:r>
            <a:r>
              <a:rPr lang="pl-PL" b="0" strike="noStrike" spc="-1" dirty="0">
                <a:solidFill>
                  <a:schemeClr val="dk1"/>
                </a:solidFill>
                <a:latin typeface="Tahoma"/>
                <a:ea typeface="Tahoma"/>
              </a:rPr>
              <a:t>. </a:t>
            </a:r>
            <a:endParaRPr lang="pl-PL" b="0" strike="noStrike" spc="-1" dirty="0">
              <a:solidFill>
                <a:schemeClr val="dk1"/>
              </a:solidFill>
              <a:latin typeface="Tahoma"/>
            </a:endParaRPr>
          </a:p>
          <a:p>
            <a:pPr algn="just">
              <a:lnSpc>
                <a:spcPct val="120000"/>
              </a:lnSpc>
              <a:buClr>
                <a:srgbClr val="015BA6"/>
              </a:buClr>
              <a:buFont typeface="Arial"/>
              <a:buChar char="•"/>
            </a:pPr>
            <a:r>
              <a:rPr lang="pl-PL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Zebrane</a:t>
            </a:r>
            <a:r>
              <a:rPr lang="pl-P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dane różnych typów mogą być łączone i organizowane w </a:t>
            </a:r>
            <a:r>
              <a:rPr lang="pl-PL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tabele danych, bazy danych, hurtownie danych</a:t>
            </a:r>
            <a:r>
              <a:rPr lang="pl-P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(porządek chronologiczny) lub </a:t>
            </a:r>
            <a:r>
              <a:rPr lang="pl-PL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bazy</a:t>
            </a:r>
            <a:r>
              <a:rPr lang="pl-P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l-PL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wiedzy</a:t>
            </a:r>
            <a:r>
              <a:rPr lang="pl-P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(porządek koncepcyjny)</a:t>
            </a:r>
            <a:endParaRPr lang="pl-PL" b="0" strike="noStrike" spc="-1" dirty="0">
              <a:solidFill>
                <a:schemeClr val="dk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20000"/>
              </a:lnSpc>
              <a:buClr>
                <a:srgbClr val="015BA6"/>
              </a:buClr>
              <a:buFont typeface="Arial"/>
              <a:buChar char="•"/>
            </a:pPr>
            <a:r>
              <a:rPr lang="pl-PL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Wyższe</a:t>
            </a:r>
            <a:r>
              <a:rPr lang="pl-P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poziomy </a:t>
            </a:r>
            <a:r>
              <a:rPr lang="pl-PL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organizacji danych</a:t>
            </a:r>
            <a:r>
              <a:rPr lang="pl-P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pozwalają na </a:t>
            </a:r>
            <a:r>
              <a:rPr lang="pl-PL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zautomatyzowaną</a:t>
            </a:r>
            <a:r>
              <a:rPr lang="pl-P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l-PL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klasyfikację, wnioskowanie i reprezentację</a:t>
            </a:r>
            <a:r>
              <a:rPr lang="pl-P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zgromadzonej wiedzy do </a:t>
            </a:r>
            <a:r>
              <a:rPr lang="pl-PL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celów</a:t>
            </a:r>
            <a:r>
              <a:rPr lang="pl-P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l-PL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analitycznych</a:t>
            </a:r>
            <a:r>
              <a:rPr lang="pl-P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endParaRPr lang="pl-PL" sz="1800" b="0" strike="noStrike" spc="-1" dirty="0">
              <a:solidFill>
                <a:schemeClr val="dk1"/>
              </a:solidFill>
              <a:latin typeface="Tahom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r>
              <a:rPr lang="pl-PL" sz="3200" b="1" spc="-1" dirty="0">
                <a:solidFill>
                  <a:srgbClr val="1065AB"/>
                </a:solidFill>
                <a:latin typeface="Tahoma"/>
                <a:ea typeface="Tahoma"/>
              </a:rPr>
              <a:t>Informacja w Logistyce</a:t>
            </a:r>
            <a:endParaRPr lang="pl-PL" sz="3200" b="0" strike="noStrike" spc="-1" dirty="0">
              <a:solidFill>
                <a:schemeClr val="dk1"/>
              </a:solidFill>
              <a:latin typeface="Calibri"/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CD89A4DF-943F-4591-E1A4-9090A8C011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29636" y="1401295"/>
            <a:ext cx="7467600" cy="403109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xmlns:lc="http://schemas.openxmlformats.org/drawingml/2006/lockedCanvas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80000" tIns="180000" rIns="180000" bIns="360000" anchor="ctr" anchorCtr="1">
            <a:spAutoFit/>
          </a:bodyPr>
          <a:lstStyle>
            <a:defPPr>
              <a:defRPr lang="sl-S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  <a:spcBef>
                <a:spcPts val="2250"/>
              </a:spcBef>
              <a:spcAft>
                <a:spcPts val="2250"/>
              </a:spcAft>
            </a:pPr>
            <a:r>
              <a:rPr lang="en-GB" altLang="sl-SI" sz="2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„</a:t>
            </a:r>
            <a:r>
              <a:rPr lang="pl-PL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l-PL" sz="22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Logistyka</a:t>
            </a:r>
            <a:r>
              <a:rPr lang="pl-PL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l-PL" sz="2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</a:t>
            </a:r>
            <a:r>
              <a:rPr lang="pl-PL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l-PL" sz="2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</a:t>
            </a:r>
            <a:r>
              <a:rPr lang="pl-PL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l-PL" sz="2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 część procesu łańcucha dostaw, która planuje, wdraża i kontroluje wydajny, skuteczny przepływ w przód i w tył oraz przechowywanie towarów, usług i powiązanych </a:t>
            </a:r>
            <a:r>
              <a:rPr lang="pl-PL" sz="22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informacji</a:t>
            </a:r>
            <a:r>
              <a:rPr lang="pl-PL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l-PL" sz="2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między punktem pochodzenia a punktem konsumpcji w celu spełnienia wymagań klientów</a:t>
            </a:r>
            <a:r>
              <a:rPr lang="sl-SI" sz="2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lang="en-GB" altLang="sl-SI" sz="2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</a:t>
            </a:r>
          </a:p>
        </p:txBody>
      </p:sp>
      <p:sp>
        <p:nvSpPr>
          <p:cNvPr id="3" name="PoljeZBesedilom 1">
            <a:extLst>
              <a:ext uri="{FF2B5EF4-FFF2-40B4-BE49-F238E27FC236}">
                <a16:creationId xmlns:a16="http://schemas.microsoft.com/office/drawing/2014/main" id="{B0743C09-A847-C9FF-33C0-D54E14B46533}"/>
              </a:ext>
            </a:extLst>
          </p:cNvPr>
          <p:cNvSpPr txBox="1"/>
          <p:nvPr/>
        </p:nvSpPr>
        <p:spPr>
          <a:xfrm>
            <a:off x="2855189" y="5616348"/>
            <a:ext cx="5216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sl-S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Definicja logistyki (zarządzania) wg CSCMP</a:t>
            </a:r>
            <a:endParaRPr lang="en-GB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99630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pl-PL" sz="3200" b="1" strike="noStrike" spc="-1" dirty="0">
                <a:solidFill>
                  <a:srgbClr val="1065AB"/>
                </a:solidFill>
                <a:latin typeface="Tahoma"/>
                <a:ea typeface="Tahoma"/>
              </a:rPr>
              <a:t>Dane logistyczne</a:t>
            </a:r>
            <a:endParaRPr lang="pl-PL" sz="3200" b="0" strike="noStrike" spc="-1" dirty="0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algn="just"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pl-PL" b="0" strike="noStrike" spc="-1" dirty="0">
                <a:solidFill>
                  <a:schemeClr val="dk1"/>
                </a:solidFill>
                <a:latin typeface="Tahoma"/>
              </a:rPr>
              <a:t>W logistyce elektroniczna wymiana danych (</a:t>
            </a:r>
            <a:r>
              <a:rPr lang="pl-PL" b="1" strike="noStrike" spc="-1" dirty="0">
                <a:solidFill>
                  <a:schemeClr val="dk1"/>
                </a:solidFill>
                <a:latin typeface="Tahoma"/>
              </a:rPr>
              <a:t>EDI</a:t>
            </a:r>
            <a:r>
              <a:rPr lang="pl-PL" b="0" strike="noStrike" spc="-1" dirty="0">
                <a:solidFill>
                  <a:schemeClr val="dk1"/>
                </a:solidFill>
                <a:latin typeface="Tahoma"/>
              </a:rPr>
              <a:t>) jest wykorzystywana do </a:t>
            </a:r>
            <a:r>
              <a:rPr lang="pl-PL" b="1" strike="noStrike" spc="-1" dirty="0">
                <a:solidFill>
                  <a:schemeClr val="dk1"/>
                </a:solidFill>
                <a:latin typeface="Tahoma"/>
              </a:rPr>
              <a:t>przesyłania danych transakcyjnych </a:t>
            </a:r>
            <a:r>
              <a:rPr lang="pl-PL" b="0" strike="noStrike" spc="-1" dirty="0">
                <a:solidFill>
                  <a:schemeClr val="dk1"/>
                </a:solidFill>
                <a:latin typeface="Tahoma"/>
              </a:rPr>
              <a:t>między partnerami biznesowymi</a:t>
            </a:r>
          </a:p>
          <a:p>
            <a:pPr algn="just"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pl-P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Ponieważ mogą one korzystać z </a:t>
            </a:r>
            <a:r>
              <a:rPr lang="pl-PL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różnych</a:t>
            </a:r>
            <a:r>
              <a:rPr lang="pl-P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l-PL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języków i aplikacji</a:t>
            </a:r>
            <a:r>
              <a:rPr lang="pl-P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ich </a:t>
            </a:r>
            <a:r>
              <a:rPr lang="pl-PL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konwersja do wspólnego formatu </a:t>
            </a:r>
            <a:r>
              <a:rPr lang="pl-P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(np. XML, JSON) jest konieczna, aby mogły być interpretowane przez systemy informatyczne różnych partnerów.</a:t>
            </a:r>
            <a:endParaRPr lang="pl-PL" b="0" strike="noStrike" spc="-1" dirty="0">
              <a:solidFill>
                <a:schemeClr val="dk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28600" indent="-228600" algn="just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pl-PL" b="0" strike="noStrike" spc="-1" dirty="0">
                <a:solidFill>
                  <a:schemeClr val="dk1"/>
                </a:solidFill>
                <a:latin typeface="Tahoma"/>
                <a:ea typeface="Tahoma"/>
              </a:rPr>
              <a:t>W celu szybkiej </a:t>
            </a:r>
            <a:r>
              <a:rPr lang="pl-PL" b="1" strike="noStrike" spc="-1" dirty="0">
                <a:solidFill>
                  <a:schemeClr val="dk1"/>
                </a:solidFill>
                <a:latin typeface="Tahoma"/>
                <a:ea typeface="Tahoma"/>
              </a:rPr>
              <a:t>identyfikacji</a:t>
            </a:r>
            <a:r>
              <a:rPr lang="pl-PL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i </a:t>
            </a:r>
            <a:r>
              <a:rPr lang="pl-PL" b="1" strike="noStrike" spc="-1" dirty="0">
                <a:solidFill>
                  <a:schemeClr val="dk1"/>
                </a:solidFill>
                <a:latin typeface="Tahoma"/>
                <a:ea typeface="Tahoma"/>
              </a:rPr>
              <a:t>manipulacji</a:t>
            </a:r>
            <a:r>
              <a:rPr lang="pl-PL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opracowano </a:t>
            </a:r>
            <a:r>
              <a:rPr lang="pl-PL" b="1" strike="noStrike" spc="-1" dirty="0">
                <a:solidFill>
                  <a:schemeClr val="dk1"/>
                </a:solidFill>
                <a:latin typeface="Tahoma"/>
                <a:ea typeface="Tahoma"/>
              </a:rPr>
              <a:t>kody kreskowe </a:t>
            </a:r>
            <a:r>
              <a:rPr lang="pl-PL" b="0" strike="noStrike" spc="-1" dirty="0">
                <a:solidFill>
                  <a:schemeClr val="dk1"/>
                </a:solidFill>
                <a:latin typeface="Tahoma"/>
                <a:ea typeface="Tahoma"/>
              </a:rPr>
              <a:t>i znaczniki </a:t>
            </a:r>
            <a:r>
              <a:rPr lang="pl-PL" b="1" strike="noStrike" spc="-1" dirty="0">
                <a:solidFill>
                  <a:schemeClr val="dk1"/>
                </a:solidFill>
                <a:latin typeface="Tahoma"/>
                <a:ea typeface="Tahoma"/>
              </a:rPr>
              <a:t>RFID</a:t>
            </a: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endParaRPr lang="pl-PL" sz="1800" b="0" strike="noStrike" spc="-1" dirty="0">
              <a:solidFill>
                <a:schemeClr val="dk1"/>
              </a:solidFill>
              <a:latin typeface="Tahoma"/>
            </a:endParaRPr>
          </a:p>
        </p:txBody>
      </p:sp>
      <p:sp>
        <p:nvSpPr>
          <p:cNvPr id="3" name="Symbol zastępczy zawartości 8">
            <a:extLst>
              <a:ext uri="{FF2B5EF4-FFF2-40B4-BE49-F238E27FC236}">
                <a16:creationId xmlns:a16="http://schemas.microsoft.com/office/drawing/2014/main" id="{30E46912-AE7E-2050-B6E1-0EDE76E6EC39}"/>
              </a:ext>
            </a:extLst>
          </p:cNvPr>
          <p:cNvSpPr/>
          <p:nvPr/>
        </p:nvSpPr>
        <p:spPr>
          <a:xfrm>
            <a:off x="702720" y="5864040"/>
            <a:ext cx="4580280" cy="477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pl-PL" sz="1200" b="0" strike="noStrike" spc="-1" dirty="0">
                <a:solidFill>
                  <a:srgbClr val="7F7F7F"/>
                </a:solidFill>
                <a:latin typeface="Tahoma"/>
                <a:ea typeface="Tahoma"/>
              </a:rPr>
              <a:t>Źródło</a:t>
            </a:r>
            <a:r>
              <a:rPr lang="en-US" sz="1200" b="0" strike="noStrike" spc="-1" dirty="0">
                <a:solidFill>
                  <a:srgbClr val="7F7F7F"/>
                </a:solidFill>
                <a:latin typeface="Tahoma"/>
                <a:ea typeface="Tahoma"/>
              </a:rPr>
              <a:t>: </a:t>
            </a:r>
            <a:r>
              <a:rPr lang="en-US" sz="1200" spc="-1" dirty="0">
                <a:solidFill>
                  <a:srgbClr val="7F7F7F"/>
                </a:solidFill>
                <a:latin typeface="Tahoma"/>
                <a:ea typeface="Tahoma"/>
                <a:cs typeface="Tahoma"/>
              </a:rPr>
              <a:t>(GS1, 2023), </a:t>
            </a:r>
            <a:r>
              <a:rPr lang="en-US" sz="1200" spc="-1" dirty="0">
                <a:solidFill>
                  <a:srgbClr val="7F7F7F"/>
                </a:solidFill>
                <a:latin typeface="Calibri"/>
                <a:ea typeface="Tahoma"/>
                <a:cs typeface="Calibri"/>
              </a:rPr>
              <a:t>(</a:t>
            </a:r>
            <a:r>
              <a:rPr lang="pl-PL" sz="1200" spc="-1" dirty="0">
                <a:solidFill>
                  <a:srgbClr val="7F7F7F"/>
                </a:solidFill>
                <a:latin typeface="Calibri"/>
                <a:ea typeface="Tahoma"/>
                <a:cs typeface="Calibri"/>
              </a:rPr>
              <a:t> </a:t>
            </a:r>
            <a:r>
              <a:rPr lang="en-US" sz="1200" spc="-1" dirty="0">
                <a:solidFill>
                  <a:srgbClr val="7F7F7F"/>
                </a:solidFill>
                <a:ea typeface="+mn-lt"/>
                <a:cs typeface="+mn-lt"/>
              </a:rPr>
              <a:t>W3</a:t>
            </a:r>
            <a:r>
              <a:rPr lang="pl-PL" sz="1200" spc="-1" dirty="0">
                <a:solidFill>
                  <a:srgbClr val="7F7F7F"/>
                </a:solidFill>
                <a:ea typeface="+mn-lt"/>
                <a:cs typeface="+mn-lt"/>
              </a:rPr>
              <a:t> Schools</a:t>
            </a:r>
            <a:r>
              <a:rPr lang="en-US" sz="1200" spc="-1" dirty="0">
                <a:solidFill>
                  <a:srgbClr val="7F7F7F"/>
                </a:solidFill>
                <a:ea typeface="+mn-lt"/>
                <a:cs typeface="+mn-lt"/>
              </a:rPr>
              <a:t>, 2023)</a:t>
            </a:r>
            <a:endParaRPr lang="en-US" sz="12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r>
              <a:rPr lang="en-US" sz="3200" b="1" spc="-1" dirty="0">
                <a:solidFill>
                  <a:srgbClr val="1065AB"/>
                </a:solidFill>
                <a:latin typeface="Tahoma"/>
                <a:ea typeface="Tahoma"/>
              </a:rPr>
              <a:t>Tran</a:t>
            </a:r>
            <a:r>
              <a:rPr lang="pl-PL" sz="3200" b="1" spc="-1" dirty="0" err="1">
                <a:solidFill>
                  <a:srgbClr val="1065AB"/>
                </a:solidFill>
                <a:latin typeface="Tahoma"/>
                <a:ea typeface="Tahoma"/>
              </a:rPr>
              <a:t>sakcje</a:t>
            </a:r>
            <a:r>
              <a:rPr lang="en-US" sz="3200" b="1" spc="-1" dirty="0">
                <a:solidFill>
                  <a:srgbClr val="1065AB"/>
                </a:solidFill>
                <a:latin typeface="Tahoma"/>
                <a:ea typeface="Tahoma"/>
              </a:rPr>
              <a:t>...</a:t>
            </a:r>
            <a:endParaRPr lang="en-US" sz="3200" b="0" strike="noStrike" spc="-1" dirty="0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" name="Symbol zastępczy zawartości 8">
            <a:extLst>
              <a:ext uri="{FF2B5EF4-FFF2-40B4-BE49-F238E27FC236}">
                <a16:creationId xmlns:a16="http://schemas.microsoft.com/office/drawing/2014/main" id="{D3E7C94B-C99C-C874-315C-14A1F6491201}"/>
              </a:ext>
            </a:extLst>
          </p:cNvPr>
          <p:cNvSpPr/>
          <p:nvPr/>
        </p:nvSpPr>
        <p:spPr>
          <a:xfrm>
            <a:off x="702720" y="5864040"/>
            <a:ext cx="4580280" cy="477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en-US" sz="1200" b="0" strike="noStrike" spc="-1" dirty="0">
              <a:solidFill>
                <a:srgbClr val="7F7F7F"/>
              </a:solidFill>
              <a:latin typeface="Calibri"/>
              <a:ea typeface="Calibri"/>
              <a:cs typeface="Calibri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F851E96-509F-F3A0-3AB3-6945F97611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8675" y="2492375"/>
            <a:ext cx="1995487" cy="1185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xmlns:lc="http://schemas.openxmlformats.org/drawingml/2006/lockedCanvas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6E68D99D-C81D-C88C-7E13-AD95F2BA1A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9975" y="4953000"/>
            <a:ext cx="19050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xmlns:lc="http://schemas.openxmlformats.org/drawingml/2006/lockedCanvas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5" name="Group 3">
            <a:extLst>
              <a:ext uri="{FF2B5EF4-FFF2-40B4-BE49-F238E27FC236}">
                <a16:creationId xmlns:a16="http://schemas.microsoft.com/office/drawing/2014/main" id="{247720C4-7FA7-C8C2-EF03-2F47814E91D7}"/>
              </a:ext>
            </a:extLst>
          </p:cNvPr>
          <p:cNvGrpSpPr>
            <a:grpSpLocks/>
          </p:cNvGrpSpPr>
          <p:nvPr/>
        </p:nvGrpSpPr>
        <p:grpSpPr bwMode="auto">
          <a:xfrm>
            <a:off x="8601162" y="620997"/>
            <a:ext cx="2247900" cy="3467101"/>
            <a:chOff x="6931025" y="620713"/>
            <a:chExt cx="1416" cy="2184"/>
          </a:xfrm>
        </p:grpSpPr>
        <p:pic>
          <p:nvPicPr>
            <p:cNvPr id="30" name="Picture 4">
              <a:extLst>
                <a:ext uri="{FF2B5EF4-FFF2-40B4-BE49-F238E27FC236}">
                  <a16:creationId xmlns:a16="http://schemas.microsoft.com/office/drawing/2014/main" id="{F38EEAF8-4964-5484-BAE6-53EF978B162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31025" y="620713"/>
              <a:ext cx="1416" cy="18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 xmlns:lc="http://schemas.openxmlformats.org/drawingml/2006/lockedCanvas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xmlns="" xmlns:lc="http://schemas.openxmlformats.org/drawingml/2006/lockedCanvas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 xmlns:lc="http://schemas.openxmlformats.org/drawingml/2006/lockedCanvas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1" name="Picture 5">
              <a:extLst>
                <a:ext uri="{FF2B5EF4-FFF2-40B4-BE49-F238E27FC236}">
                  <a16:creationId xmlns:a16="http://schemas.microsoft.com/office/drawing/2014/main" id="{5E7315B7-D7F1-E6A5-8E3C-94DB7AC4472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31762" y="622119"/>
              <a:ext cx="334" cy="7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 xmlns:lc="http://schemas.openxmlformats.org/drawingml/2006/lockedCanvas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xmlns="" xmlns:lc="http://schemas.openxmlformats.org/drawingml/2006/lockedCanvas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 xmlns:lc="http://schemas.openxmlformats.org/drawingml/2006/lockedCanvas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6" name="Line 6">
            <a:extLst>
              <a:ext uri="{FF2B5EF4-FFF2-40B4-BE49-F238E27FC236}">
                <a16:creationId xmlns:a16="http://schemas.microsoft.com/office/drawing/2014/main" id="{AE628655-6CF0-6C8B-6D71-960C7B211E48}"/>
              </a:ext>
            </a:extLst>
          </p:cNvPr>
          <p:cNvSpPr>
            <a:spLocks noChangeShapeType="1"/>
          </p:cNvSpPr>
          <p:nvPr/>
        </p:nvSpPr>
        <p:spPr bwMode="auto">
          <a:xfrm>
            <a:off x="2497225" y="4437063"/>
            <a:ext cx="7632700" cy="1587"/>
          </a:xfrm>
          <a:prstGeom prst="line">
            <a:avLst/>
          </a:prstGeom>
          <a:noFill/>
          <a:ln w="7632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noFill/>
              </a14:hiddenFill>
            </a:ex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sl-S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7" name="Line 7">
            <a:extLst>
              <a:ext uri="{FF2B5EF4-FFF2-40B4-BE49-F238E27FC236}">
                <a16:creationId xmlns:a16="http://schemas.microsoft.com/office/drawing/2014/main" id="{AA30E31C-488B-8036-9EFA-C9ED036D15A6}"/>
              </a:ext>
            </a:extLst>
          </p:cNvPr>
          <p:cNvSpPr>
            <a:spLocks noChangeShapeType="1"/>
          </p:cNvSpPr>
          <p:nvPr/>
        </p:nvSpPr>
        <p:spPr bwMode="auto">
          <a:xfrm>
            <a:off x="2425787" y="4149725"/>
            <a:ext cx="71438" cy="287338"/>
          </a:xfrm>
          <a:prstGeom prst="line">
            <a:avLst/>
          </a:prstGeom>
          <a:noFill/>
          <a:ln w="7632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noFill/>
              </a14:hiddenFill>
            </a:ex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sl-S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8" name="Line 8">
            <a:extLst>
              <a:ext uri="{FF2B5EF4-FFF2-40B4-BE49-F238E27FC236}">
                <a16:creationId xmlns:a16="http://schemas.microsoft.com/office/drawing/2014/main" id="{AA9F79B2-F1F4-A0CC-2430-4CC9A6B7D497}"/>
              </a:ext>
            </a:extLst>
          </p:cNvPr>
          <p:cNvSpPr>
            <a:spLocks noChangeShapeType="1"/>
          </p:cNvSpPr>
          <p:nvPr/>
        </p:nvSpPr>
        <p:spPr bwMode="auto">
          <a:xfrm>
            <a:off x="6458037" y="4437063"/>
            <a:ext cx="1588" cy="647700"/>
          </a:xfrm>
          <a:prstGeom prst="line">
            <a:avLst/>
          </a:prstGeom>
          <a:noFill/>
          <a:ln w="7632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noFill/>
              </a14:hiddenFill>
            </a:ex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sl-S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9" name="Line 9">
            <a:extLst>
              <a:ext uri="{FF2B5EF4-FFF2-40B4-BE49-F238E27FC236}">
                <a16:creationId xmlns:a16="http://schemas.microsoft.com/office/drawing/2014/main" id="{172AB2AA-D5C9-9C28-D82C-3D1FAD096A8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0129925" y="4075113"/>
            <a:ext cx="1587" cy="363537"/>
          </a:xfrm>
          <a:prstGeom prst="line">
            <a:avLst/>
          </a:prstGeom>
          <a:noFill/>
          <a:ln w="7632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noFill/>
              </a14:hiddenFill>
            </a:ex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sl-S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pic>
        <p:nvPicPr>
          <p:cNvPr id="10" name="Picture 10">
            <a:extLst>
              <a:ext uri="{FF2B5EF4-FFF2-40B4-BE49-F238E27FC236}">
                <a16:creationId xmlns:a16="http://schemas.microsoft.com/office/drawing/2014/main" id="{6BC3D828-F1C4-8ADF-A773-494E11A1E4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2362" y="4522788"/>
            <a:ext cx="2098675" cy="2335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xmlns:lc="http://schemas.openxmlformats.org/drawingml/2006/lockedCanvas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" name="Line 11">
            <a:extLst>
              <a:ext uri="{FF2B5EF4-FFF2-40B4-BE49-F238E27FC236}">
                <a16:creationId xmlns:a16="http://schemas.microsoft.com/office/drawing/2014/main" id="{36BF23B5-1DF1-D5DF-13EE-594FBB8EA216}"/>
              </a:ext>
            </a:extLst>
          </p:cNvPr>
          <p:cNvSpPr>
            <a:spLocks noChangeShapeType="1"/>
          </p:cNvSpPr>
          <p:nvPr/>
        </p:nvSpPr>
        <p:spPr bwMode="auto">
          <a:xfrm>
            <a:off x="8547187" y="4437063"/>
            <a:ext cx="1588" cy="936625"/>
          </a:xfrm>
          <a:prstGeom prst="line">
            <a:avLst/>
          </a:prstGeom>
          <a:noFill/>
          <a:ln w="7632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noFill/>
              </a14:hiddenFill>
            </a:ex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sl-S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grpSp>
        <p:nvGrpSpPr>
          <p:cNvPr id="12" name="Group 12">
            <a:extLst>
              <a:ext uri="{FF2B5EF4-FFF2-40B4-BE49-F238E27FC236}">
                <a16:creationId xmlns:a16="http://schemas.microsoft.com/office/drawing/2014/main" id="{11D85B85-0EC6-426D-4D5B-A60FD17EA596}"/>
              </a:ext>
            </a:extLst>
          </p:cNvPr>
          <p:cNvGrpSpPr>
            <a:grpSpLocks/>
          </p:cNvGrpSpPr>
          <p:nvPr/>
        </p:nvGrpSpPr>
        <p:grpSpPr bwMode="auto">
          <a:xfrm>
            <a:off x="1850976" y="1617663"/>
            <a:ext cx="2087561" cy="2530475"/>
            <a:chOff x="180976" y="1617663"/>
            <a:chExt cx="1315" cy="1594"/>
          </a:xfrm>
        </p:grpSpPr>
        <p:pic>
          <p:nvPicPr>
            <p:cNvPr id="27" name="Picture 13">
              <a:extLst>
                <a:ext uri="{FF2B5EF4-FFF2-40B4-BE49-F238E27FC236}">
                  <a16:creationId xmlns:a16="http://schemas.microsoft.com/office/drawing/2014/main" id="{573EE238-892B-FD45-F08B-17441E03554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1702" y="1618389"/>
              <a:ext cx="589" cy="5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 xmlns:lc="http://schemas.openxmlformats.org/drawingml/2006/lockedCanvas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xmlns="" xmlns:lc="http://schemas.openxmlformats.org/drawingml/2006/lockedCanvas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 xmlns:lc="http://schemas.openxmlformats.org/drawingml/2006/lockedCanvas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8" name="Picture 14">
              <a:extLst>
                <a:ext uri="{FF2B5EF4-FFF2-40B4-BE49-F238E27FC236}">
                  <a16:creationId xmlns:a16="http://schemas.microsoft.com/office/drawing/2014/main" id="{047E81A5-EB0F-4964-9195-7480D1B0DEE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0976" y="1617663"/>
              <a:ext cx="956" cy="8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 xmlns:lc="http://schemas.openxmlformats.org/drawingml/2006/lockedCanvas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xmlns="" xmlns:lc="http://schemas.openxmlformats.org/drawingml/2006/lockedCanvas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 xmlns:lc="http://schemas.openxmlformats.org/drawingml/2006/lockedCanvas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9" name="Picture 15">
              <a:extLst>
                <a:ext uri="{FF2B5EF4-FFF2-40B4-BE49-F238E27FC236}">
                  <a16:creationId xmlns:a16="http://schemas.microsoft.com/office/drawing/2014/main" id="{322E96DC-AFF2-26EA-A8C0-6170EB9E9B8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1185" y="1618479"/>
              <a:ext cx="334" cy="7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 xmlns:lc="http://schemas.openxmlformats.org/drawingml/2006/lockedCanvas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xmlns="" xmlns:lc="http://schemas.openxmlformats.org/drawingml/2006/lockedCanvas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 xmlns:lc="http://schemas.openxmlformats.org/drawingml/2006/lockedCanvas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13" name="Group 16">
            <a:extLst>
              <a:ext uri="{FF2B5EF4-FFF2-40B4-BE49-F238E27FC236}">
                <a16:creationId xmlns:a16="http://schemas.microsoft.com/office/drawing/2014/main" id="{9EB57929-9272-12DA-679C-C1518AFAEB35}"/>
              </a:ext>
            </a:extLst>
          </p:cNvPr>
          <p:cNvGrpSpPr>
            <a:grpSpLocks/>
          </p:cNvGrpSpPr>
          <p:nvPr/>
        </p:nvGrpSpPr>
        <p:grpSpPr bwMode="auto">
          <a:xfrm>
            <a:off x="5378537" y="0"/>
            <a:ext cx="2459038" cy="2136775"/>
            <a:chOff x="3708400" y="0"/>
            <a:chExt cx="1549" cy="1346"/>
          </a:xfrm>
        </p:grpSpPr>
        <p:pic>
          <p:nvPicPr>
            <p:cNvPr id="23" name="Picture 17">
              <a:extLst>
                <a:ext uri="{FF2B5EF4-FFF2-40B4-BE49-F238E27FC236}">
                  <a16:creationId xmlns:a16="http://schemas.microsoft.com/office/drawing/2014/main" id="{7FBB7672-7B7A-D346-2429-F9E50077CBE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08400" y="0"/>
              <a:ext cx="1141" cy="9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 xmlns:lc="http://schemas.openxmlformats.org/drawingml/2006/lockedCanvas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xmlns="" xmlns:lc="http://schemas.openxmlformats.org/drawingml/2006/lockedCanvas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 xmlns:lc="http://schemas.openxmlformats.org/drawingml/2006/lockedCanvas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4" name="Picture 18">
              <a:extLst>
                <a:ext uri="{FF2B5EF4-FFF2-40B4-BE49-F238E27FC236}">
                  <a16:creationId xmlns:a16="http://schemas.microsoft.com/office/drawing/2014/main" id="{E12DD69F-A696-16A2-7804-6A81218519F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08536" y="136"/>
              <a:ext cx="1141" cy="9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 xmlns:lc="http://schemas.openxmlformats.org/drawingml/2006/lockedCanvas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xmlns="" xmlns:lc="http://schemas.openxmlformats.org/drawingml/2006/lockedCanvas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 xmlns:lc="http://schemas.openxmlformats.org/drawingml/2006/lockedCanvas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5" name="Picture 19">
              <a:extLst>
                <a:ext uri="{FF2B5EF4-FFF2-40B4-BE49-F238E27FC236}">
                  <a16:creationId xmlns:a16="http://schemas.microsoft.com/office/drawing/2014/main" id="{4343D3EA-1BC5-F542-27D6-4F6E0BCB12C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08672" y="272"/>
              <a:ext cx="1141" cy="9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 xmlns:lc="http://schemas.openxmlformats.org/drawingml/2006/lockedCanvas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xmlns="" xmlns:lc="http://schemas.openxmlformats.org/drawingml/2006/lockedCanvas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 xmlns:lc="http://schemas.openxmlformats.org/drawingml/2006/lockedCanvas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6" name="Picture 20">
              <a:extLst>
                <a:ext uri="{FF2B5EF4-FFF2-40B4-BE49-F238E27FC236}">
                  <a16:creationId xmlns:a16="http://schemas.microsoft.com/office/drawing/2014/main" id="{0499501A-A01F-904E-3D88-40E7FE3B17D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08808" y="408"/>
              <a:ext cx="1141" cy="9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 xmlns:lc="http://schemas.openxmlformats.org/drawingml/2006/lockedCanvas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xmlns="" xmlns:lc="http://schemas.openxmlformats.org/drawingml/2006/lockedCanvas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 xmlns:lc="http://schemas.openxmlformats.org/drawingml/2006/lockedCanvas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14" name="Line 21">
            <a:extLst>
              <a:ext uri="{FF2B5EF4-FFF2-40B4-BE49-F238E27FC236}">
                <a16:creationId xmlns:a16="http://schemas.microsoft.com/office/drawing/2014/main" id="{492058A4-2CED-90D5-0B2B-1F7A63B712B2}"/>
              </a:ext>
            </a:extLst>
          </p:cNvPr>
          <p:cNvSpPr>
            <a:spLocks noChangeShapeType="1"/>
          </p:cNvSpPr>
          <p:nvPr/>
        </p:nvSpPr>
        <p:spPr bwMode="auto">
          <a:xfrm>
            <a:off x="6746962" y="2133600"/>
            <a:ext cx="1588" cy="2303463"/>
          </a:xfrm>
          <a:prstGeom prst="line">
            <a:avLst/>
          </a:prstGeom>
          <a:noFill/>
          <a:ln w="7632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noFill/>
              </a14:hiddenFill>
            </a:ex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sl-S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5" name="Rectangle 22">
            <a:extLst>
              <a:ext uri="{FF2B5EF4-FFF2-40B4-BE49-F238E27FC236}">
                <a16:creationId xmlns:a16="http://schemas.microsoft.com/office/drawing/2014/main" id="{D1943B8A-D084-A386-71CB-156F285047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15340" y="2252387"/>
            <a:ext cx="528006" cy="33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xmlns:lc="http://schemas.openxmlformats.org/drawingml/2006/lockedCanvas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>
            <a:defPPr>
              <a:defRPr lang="sl-S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hangingPunct="1">
              <a:lnSpc>
                <a:spcPct val="100000"/>
              </a:lnSpc>
            </a:pPr>
            <a:r>
              <a:rPr lang="en-GB" altLang="sl-SI" sz="1600" b="1" dirty="0">
                <a:latin typeface="Calibri" panose="020F0502020204030204" pitchFamily="34" charset="0"/>
              </a:rPr>
              <a:t>POS</a:t>
            </a:r>
          </a:p>
        </p:txBody>
      </p:sp>
      <p:sp>
        <p:nvSpPr>
          <p:cNvPr id="16" name="Rectangle 23">
            <a:extLst>
              <a:ext uri="{FF2B5EF4-FFF2-40B4-BE49-F238E27FC236}">
                <a16:creationId xmlns:a16="http://schemas.microsoft.com/office/drawing/2014/main" id="{04D8AA92-1258-F7DC-4E8B-21C657747B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29158" y="3652838"/>
            <a:ext cx="3086848" cy="33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xmlns:lc="http://schemas.openxmlformats.org/drawingml/2006/lockedCanvas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>
            <a:defPPr>
              <a:defRPr lang="sl-S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600" b="1" dirty="0"/>
              <a:t>MAGAZYNOWANIE/DYSTRYBUCJA</a:t>
            </a:r>
            <a:endParaRPr lang="pl-PL" sz="1600" dirty="0"/>
          </a:p>
        </p:txBody>
      </p:sp>
      <p:sp>
        <p:nvSpPr>
          <p:cNvPr id="17" name="Rectangle 24">
            <a:extLst>
              <a:ext uri="{FF2B5EF4-FFF2-40B4-BE49-F238E27FC236}">
                <a16:creationId xmlns:a16="http://schemas.microsoft.com/office/drawing/2014/main" id="{BA4BE790-55D8-E0B8-6984-912801025A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06135" y="4693131"/>
            <a:ext cx="2503804" cy="33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xmlns:lc="http://schemas.openxmlformats.org/drawingml/2006/lockedCanvas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>
            <a:defPPr>
              <a:defRPr lang="sl-S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600" b="1" dirty="0"/>
              <a:t>CENTRUM KOMPUTEROWE</a:t>
            </a:r>
            <a:endParaRPr lang="pl-PL" sz="1600" dirty="0"/>
          </a:p>
        </p:txBody>
      </p:sp>
      <p:sp>
        <p:nvSpPr>
          <p:cNvPr id="18" name="Rectangle 25">
            <a:extLst>
              <a:ext uri="{FF2B5EF4-FFF2-40B4-BE49-F238E27FC236}">
                <a16:creationId xmlns:a16="http://schemas.microsoft.com/office/drawing/2014/main" id="{0E4867E1-E769-2CF7-1174-8A763E3B19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13237" y="4437063"/>
            <a:ext cx="2605306" cy="33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xmlns:lc="http://schemas.openxmlformats.org/drawingml/2006/lockedCanvas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>
            <a:defPPr>
              <a:defRPr lang="sl-S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600" b="1" dirty="0"/>
              <a:t>PLANOWANIE MATERIAŁÓW</a:t>
            </a:r>
            <a:endParaRPr lang="pl-PL" sz="1600" dirty="0"/>
          </a:p>
        </p:txBody>
      </p:sp>
      <p:pic>
        <p:nvPicPr>
          <p:cNvPr id="19" name="Picture 27">
            <a:extLst>
              <a:ext uri="{FF2B5EF4-FFF2-40B4-BE49-F238E27FC236}">
                <a16:creationId xmlns:a16="http://schemas.microsoft.com/office/drawing/2014/main" id="{B88DD8D1-E2B0-4304-D27C-789C438C93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25" y="4652963"/>
            <a:ext cx="1660525" cy="191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xmlns:lc="http://schemas.openxmlformats.org/drawingml/2006/lockedCanvas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1" name="Rectangle 25">
            <a:extLst>
              <a:ext uri="{FF2B5EF4-FFF2-40B4-BE49-F238E27FC236}">
                <a16:creationId xmlns:a16="http://schemas.microsoft.com/office/drawing/2014/main" id="{BA397362-D04A-782A-99B9-71CA7781B9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44067" y="4651814"/>
            <a:ext cx="1922408" cy="583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xmlns:lc="http://schemas.openxmlformats.org/drawingml/2006/lockedCanvas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5000" rIns="90000" bIns="45000">
            <a:spAutoFit/>
          </a:bodyPr>
          <a:lstStyle>
            <a:defPPr>
              <a:defRPr lang="sl-S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600" b="1" dirty="0"/>
              <a:t>ZARZĄDZANIE ZAPASAMI</a:t>
            </a:r>
            <a:endParaRPr lang="pl-PL" sz="1600" dirty="0"/>
          </a:p>
        </p:txBody>
      </p:sp>
      <p:sp>
        <p:nvSpPr>
          <p:cNvPr id="22" name="Rectangle 22">
            <a:extLst>
              <a:ext uri="{FF2B5EF4-FFF2-40B4-BE49-F238E27FC236}">
                <a16:creationId xmlns:a16="http://schemas.microsoft.com/office/drawing/2014/main" id="{16F5D278-3426-4F9A-A7D6-3EE9DA4795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5859" y="4028525"/>
            <a:ext cx="2166853" cy="33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xmlns:lc="http://schemas.openxmlformats.org/drawingml/2006/lockedCanvas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>
            <a:defPPr>
              <a:defRPr lang="sl-S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600" b="1" dirty="0"/>
              <a:t>KANAŁ INFORMACYJNY</a:t>
            </a:r>
            <a:endParaRPr lang="pl-PL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pl-PL" sz="3200" b="1" strike="noStrike" spc="-1" dirty="0">
                <a:solidFill>
                  <a:srgbClr val="1065AB"/>
                </a:solidFill>
                <a:latin typeface="Tahoma"/>
                <a:ea typeface="Tahoma"/>
              </a:rPr>
              <a:t>Technologie znakowania</a:t>
            </a:r>
            <a:endParaRPr lang="en-US" sz="3200" b="0" strike="noStrike" spc="-1" dirty="0">
              <a:solidFill>
                <a:schemeClr val="dk1"/>
              </a:solidFill>
              <a:latin typeface="Calibri"/>
            </a:endParaRPr>
          </a:p>
        </p:txBody>
      </p:sp>
      <p:graphicFrame>
        <p:nvGraphicFramePr>
          <p:cNvPr id="109" name="Tabela 108"/>
          <p:cNvGraphicFramePr/>
          <p:nvPr>
            <p:extLst>
              <p:ext uri="{D42A27DB-BD31-4B8C-83A1-F6EECF244321}">
                <p14:modId xmlns:p14="http://schemas.microsoft.com/office/powerpoint/2010/main" val="742535388"/>
              </p:ext>
            </p:extLst>
          </p:nvPr>
        </p:nvGraphicFramePr>
        <p:xfrm>
          <a:off x="1608840" y="1355714"/>
          <a:ext cx="9452880" cy="4861666"/>
        </p:xfrm>
        <a:graphic>
          <a:graphicData uri="http://schemas.openxmlformats.org/drawingml/2006/table">
            <a:tbl>
              <a:tblPr/>
              <a:tblGrid>
                <a:gridCol w="39916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61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5026">
                <a:tc>
                  <a:txBody>
                    <a:bodyPr/>
                    <a:lstStyle/>
                    <a:p>
                      <a:pPr algn="ctr"/>
                      <a:r>
                        <a:rPr lang="en-US" sz="1800" b="1" strike="noStrike" spc="-1" noProof="0" dirty="0">
                          <a:solidFill>
                            <a:srgbClr val="000000"/>
                          </a:solidFill>
                          <a:latin typeface="Arial"/>
                        </a:rPr>
                        <a:t>Technolog</a:t>
                      </a:r>
                      <a:r>
                        <a:rPr lang="pl-PL" sz="1800" b="1" strike="noStrike" spc="-1" noProof="0" dirty="0">
                          <a:solidFill>
                            <a:srgbClr val="000000"/>
                          </a:solidFill>
                          <a:latin typeface="Arial"/>
                        </a:rPr>
                        <a:t>ia</a:t>
                      </a:r>
                      <a:endParaRPr lang="en-US" sz="1800" b="1" strike="noStrike" spc="-1" noProof="0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1" strike="noStrike" spc="-1" noProof="0" dirty="0">
                          <a:solidFill>
                            <a:srgbClr val="000000"/>
                          </a:solidFill>
                          <a:latin typeface="Arial"/>
                        </a:rPr>
                        <a:t>Zastosowanie</a:t>
                      </a:r>
                      <a:endParaRPr lang="en-US" sz="1800" b="1" strike="noStrike" spc="-1" noProof="0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0960">
                <a:tc>
                  <a:txBody>
                    <a:bodyPr/>
                    <a:lstStyle/>
                    <a:p>
                      <a:r>
                        <a:rPr lang="pl-PL" sz="1800" b="0" strike="noStrike" spc="-1" noProof="0" dirty="0">
                          <a:solidFill>
                            <a:srgbClr val="000000"/>
                          </a:solidFill>
                          <a:latin typeface="Arial"/>
                        </a:rPr>
                        <a:t>Pasek jednowymiarowy</a:t>
                      </a:r>
                      <a:endParaRPr lang="en-US" sz="1800" b="0" strike="noStrike" spc="-1" noProof="0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l-PL" sz="1800" b="0" strike="noStrike" spc="-1" noProof="0" dirty="0">
                          <a:solidFill>
                            <a:srgbClr val="000000"/>
                          </a:solidFill>
                          <a:latin typeface="Arial"/>
                        </a:rPr>
                        <a:t>Artykuły detaliczne i komponenty produktów.</a:t>
                      </a:r>
                      <a:endParaRPr lang="en-US" sz="1800" b="0" strike="noStrike" spc="-1" noProof="0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0960">
                <a:tc>
                  <a:txBody>
                    <a:bodyPr/>
                    <a:lstStyle/>
                    <a:p>
                      <a:r>
                        <a:rPr lang="pl-PL" sz="1800" b="0" strike="noStrike" spc="-1" noProof="0" dirty="0">
                          <a:solidFill>
                            <a:srgbClr val="000000"/>
                          </a:solidFill>
                          <a:latin typeface="Arial"/>
                        </a:rPr>
                        <a:t>Pasek</a:t>
                      </a:r>
                      <a:r>
                        <a:rPr lang="en-US" sz="1800" b="0" strike="noStrike" spc="-1" noProof="0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pl-PL" sz="1800" b="0" strike="noStrike" spc="-1" noProof="0" dirty="0">
                          <a:solidFill>
                            <a:srgbClr val="000000"/>
                          </a:solidFill>
                          <a:latin typeface="Arial"/>
                        </a:rPr>
                        <a:t>dwuwymiarowy</a:t>
                      </a:r>
                      <a:endParaRPr lang="en-US" sz="1800" b="0" strike="noStrike" spc="-1" noProof="0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l-PL" sz="1800" b="0" strike="noStrike" spc="-1" noProof="0" dirty="0">
                          <a:solidFill>
                            <a:srgbClr val="000000"/>
                          </a:solidFill>
                          <a:latin typeface="Arial"/>
                        </a:rPr>
                        <a:t>Usługi (np. UPS, bilety lotnicze), produkty hurtowe wymagające śledzenia.</a:t>
                      </a:r>
                      <a:endParaRPr lang="en-US" sz="1800" b="0" strike="noStrike" spc="-1" noProof="0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0960">
                <a:tc>
                  <a:txBody>
                    <a:bodyPr/>
                    <a:lstStyle/>
                    <a:p>
                      <a:r>
                        <a:rPr lang="pl-PL" sz="1800" b="0" strike="noStrike" spc="-1" noProof="0" dirty="0">
                          <a:solidFill>
                            <a:srgbClr val="000000"/>
                          </a:solidFill>
                          <a:latin typeface="Arial"/>
                        </a:rPr>
                        <a:t>RFID klasy 1 (pasywne, znaczniki R)</a:t>
                      </a:r>
                      <a:endParaRPr lang="en-US" sz="1800" b="0" strike="noStrike" spc="-1" noProof="0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l-PL" sz="1800" b="0" strike="noStrike" spc="-1" noProof="0" dirty="0">
                          <a:solidFill>
                            <a:srgbClr val="000000"/>
                          </a:solidFill>
                          <a:latin typeface="Arial"/>
                        </a:rPr>
                        <a:t>Produkty wymagające masowej identyfikacji, kontroli dostępu.</a:t>
                      </a:r>
                      <a:endParaRPr lang="en-US" sz="1800" b="0" strike="noStrike" spc="-1" noProof="0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0960">
                <a:tc>
                  <a:txBody>
                    <a:bodyPr/>
                    <a:lstStyle/>
                    <a:p>
                      <a:r>
                        <a:rPr lang="pl-PL" sz="1800" b="0" strike="noStrike" spc="-1" noProof="0" dirty="0">
                          <a:solidFill>
                            <a:srgbClr val="000000"/>
                          </a:solidFill>
                          <a:latin typeface="Arial"/>
                        </a:rPr>
                        <a:t>RFID klasy 2 (pasywne, znaczniki RW)</a:t>
                      </a:r>
                      <a:endParaRPr lang="en-US" sz="1800" b="0" strike="noStrike" spc="-1" noProof="0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strike="noStrike" spc="-1" noProof="0" dirty="0">
                          <a:solidFill>
                            <a:srgbClr val="000000"/>
                          </a:solidFill>
                          <a:latin typeface="Arial"/>
                        </a:rPr>
                        <a:t>Produkty wymagające śledzenia</a:t>
                      </a:r>
                      <a:r>
                        <a:rPr lang="pl-PL" sz="1800" b="0" strike="noStrike" spc="-1" noProof="0" dirty="0">
                          <a:solidFill>
                            <a:srgbClr val="000000"/>
                          </a:solidFill>
                          <a:latin typeface="Arial"/>
                        </a:rPr>
                        <a:t>.</a:t>
                      </a:r>
                      <a:endParaRPr lang="en-US" sz="1800" b="0" strike="noStrike" spc="-1" noProof="0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0960">
                <a:tc>
                  <a:txBody>
                    <a:bodyPr/>
                    <a:lstStyle/>
                    <a:p>
                      <a:r>
                        <a:rPr lang="pl-PL" sz="1800" b="0" strike="noStrike" spc="-1" noProof="0" dirty="0">
                          <a:solidFill>
                            <a:srgbClr val="000000"/>
                          </a:solidFill>
                          <a:latin typeface="Arial"/>
                        </a:rPr>
                        <a:t>RFID klasy 3 (półaktywne, znaczniki RW)</a:t>
                      </a:r>
                      <a:endParaRPr lang="en-US" sz="1800" b="0" strike="noStrike" spc="-1" noProof="0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l-PL" sz="1800" b="0" strike="noStrike" spc="-1" noProof="0" dirty="0">
                          <a:solidFill>
                            <a:srgbClr val="000000"/>
                          </a:solidFill>
                          <a:latin typeface="Arial"/>
                        </a:rPr>
                        <a:t>Kontrola dostępu z dodatkowymi informacjami o śledzeniu.</a:t>
                      </a:r>
                      <a:endParaRPr lang="en-US" sz="1800" b="0" strike="noStrike" spc="-1" noProof="0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0960">
                <a:tc>
                  <a:txBody>
                    <a:bodyPr/>
                    <a:lstStyle/>
                    <a:p>
                      <a:r>
                        <a:rPr lang="pl-PL" sz="1800" b="0" strike="noStrike" spc="-1" noProof="0" dirty="0">
                          <a:solidFill>
                            <a:srgbClr val="000000"/>
                          </a:solidFill>
                          <a:latin typeface="Arial"/>
                        </a:rPr>
                        <a:t>RFID klasy 4 (aktywne, znaczniki RW)</a:t>
                      </a:r>
                      <a:endParaRPr lang="en-US" sz="1800" b="0" strike="noStrike" spc="-1" noProof="0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l-PL" sz="1800" b="0" strike="noStrike" spc="-1" noProof="0" dirty="0">
                          <a:solidFill>
                            <a:srgbClr val="000000"/>
                          </a:solidFill>
                          <a:latin typeface="Arial"/>
                        </a:rPr>
                        <a:t>Śledzenie i namierzanie w przestrzeni zamkniętej.</a:t>
                      </a:r>
                      <a:endParaRPr lang="en-US" sz="1800" b="0" strike="noStrike" spc="-1" noProof="0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99560">
                <a:tc>
                  <a:txBody>
                    <a:bodyPr/>
                    <a:lstStyle/>
                    <a:p>
                      <a:r>
                        <a:rPr lang="pl-PL" sz="1800" b="0" strike="noStrike" spc="-1" noProof="0" dirty="0">
                          <a:solidFill>
                            <a:srgbClr val="000000"/>
                          </a:solidFill>
                          <a:latin typeface="Arial"/>
                        </a:rPr>
                        <a:t>RFID klasy 5 (aktywne znaczniki/</a:t>
                      </a:r>
                      <a:r>
                        <a:rPr lang="pl-PL" sz="1800" b="0" strike="noStrike" spc="-1" noProof="0" dirty="0" err="1">
                          <a:solidFill>
                            <a:srgbClr val="000000"/>
                          </a:solidFill>
                          <a:latin typeface="Arial"/>
                        </a:rPr>
                        <a:t>interrogatory</a:t>
                      </a:r>
                      <a:r>
                        <a:rPr lang="pl-PL" sz="1800" b="0" strike="noStrike" spc="-1" noProof="0" dirty="0">
                          <a:solidFill>
                            <a:srgbClr val="000000"/>
                          </a:solidFill>
                          <a:latin typeface="Arial"/>
                        </a:rPr>
                        <a:t>)</a:t>
                      </a:r>
                      <a:endParaRPr lang="en-US" sz="1800" b="0" strike="noStrike" spc="-1" noProof="0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l-PL" sz="1800" b="0" strike="noStrike" spc="-1" noProof="0" dirty="0">
                          <a:solidFill>
                            <a:srgbClr val="000000"/>
                          </a:solidFill>
                          <a:latin typeface="Arial"/>
                        </a:rPr>
                        <a:t>Śledzenie i namierzanie otwartej przestrzeni, usługi zbliżeniowe z włączonymi urządzeniami, usługi oparte na lokalizacji.</a:t>
                      </a:r>
                      <a:endParaRPr lang="en-US" sz="1800" b="0" strike="noStrike" spc="-1" noProof="0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" name="Symbol zastępczy zawartości 8">
            <a:extLst>
              <a:ext uri="{FF2B5EF4-FFF2-40B4-BE49-F238E27FC236}">
                <a16:creationId xmlns:a16="http://schemas.microsoft.com/office/drawing/2014/main" id="{D3E7C94B-C99C-C874-315C-14A1F6491201}"/>
              </a:ext>
            </a:extLst>
          </p:cNvPr>
          <p:cNvSpPr/>
          <p:nvPr/>
        </p:nvSpPr>
        <p:spPr>
          <a:xfrm>
            <a:off x="643726" y="6178672"/>
            <a:ext cx="4580280" cy="477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pl-PL" sz="1200" b="0" strike="noStrike" spc="-1" dirty="0">
                <a:solidFill>
                  <a:srgbClr val="7F7F7F"/>
                </a:solidFill>
                <a:latin typeface="Tahoma"/>
                <a:ea typeface="Tahoma"/>
              </a:rPr>
              <a:t>Źródło</a:t>
            </a:r>
            <a:r>
              <a:rPr lang="en-US" sz="1200" b="0" strike="noStrike" spc="-1" dirty="0">
                <a:solidFill>
                  <a:srgbClr val="7F7F7F"/>
                </a:solidFill>
                <a:latin typeface="Tahoma"/>
                <a:ea typeface="Tahoma"/>
              </a:rPr>
              <a:t>: </a:t>
            </a:r>
            <a:r>
              <a:rPr lang="en-US" sz="1200" spc="-1" dirty="0">
                <a:solidFill>
                  <a:srgbClr val="7F7F7F"/>
                </a:solidFill>
                <a:latin typeface="Tahoma"/>
                <a:ea typeface="Tahoma"/>
                <a:cs typeface="Tahoma"/>
              </a:rPr>
              <a:t>(GS1,</a:t>
            </a:r>
            <a:r>
              <a:rPr lang="en-US" sz="1200" spc="-1" dirty="0">
                <a:solidFill>
                  <a:srgbClr val="7F7F7F"/>
                </a:solidFill>
                <a:ea typeface="+mn-lt"/>
                <a:cs typeface="+mn-lt"/>
              </a:rPr>
              <a:t> 2024) </a:t>
            </a:r>
            <a:endParaRPr lang="en-US" sz="12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953194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r>
              <a:rPr lang="pl-PL" sz="3200" b="1" strike="noStrike" spc="-1" dirty="0">
                <a:solidFill>
                  <a:srgbClr val="1065AB"/>
                </a:solidFill>
                <a:latin typeface="Tahoma"/>
                <a:ea typeface="Tahoma"/>
              </a:rPr>
              <a:t>Przyszłe trendy w znakowaniu i śledzeniu</a:t>
            </a:r>
            <a:endParaRPr lang="pl-PL" sz="3200" b="0" strike="noStrike" spc="-1" dirty="0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11" name="PlaceHolder 2"/>
          <p:cNvSpPr>
            <a:spLocks noGrp="1"/>
          </p:cNvSpPr>
          <p:nvPr>
            <p:ph/>
          </p:nvPr>
        </p:nvSpPr>
        <p:spPr>
          <a:xfrm>
            <a:off x="985563" y="1481400"/>
            <a:ext cx="10515240" cy="4693258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algn="just">
              <a:lnSpc>
                <a:spcPct val="130000"/>
              </a:lnSpc>
              <a:spcAft>
                <a:spcPts val="1000"/>
              </a:spcAft>
              <a:buClr>
                <a:srgbClr val="015BA6"/>
              </a:buClr>
              <a:buFont typeface="Arial"/>
              <a:buChar char="•"/>
            </a:pPr>
            <a:r>
              <a:rPr lang="pl-PL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Przyszłe </a:t>
            </a:r>
            <a:r>
              <a:rPr lang="pl-PL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trendy w </a:t>
            </a:r>
            <a:r>
              <a:rPr lang="pl-PL" sz="1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tagowaniu</a:t>
            </a:r>
            <a:r>
              <a:rPr lang="pl-PL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śledzeniu i namierzaniu </a:t>
            </a:r>
            <a:r>
              <a:rPr lang="pl-PL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podążają w dwóch głównych kierunkach</a:t>
            </a:r>
            <a:r>
              <a:rPr lang="pl-PL" sz="1800" b="0" strike="noStrike" spc="-1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endParaRPr lang="pl-PL" sz="1800" spc="-1" dirty="0">
              <a:solidFill>
                <a:schemeClr val="dk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 algn="just">
              <a:lnSpc>
                <a:spcPct val="120000"/>
              </a:lnSpc>
              <a:spcBef>
                <a:spcPts val="0"/>
              </a:spcBef>
              <a:buClr>
                <a:srgbClr val="015BA6"/>
              </a:buClr>
              <a:buFont typeface="Courier New"/>
              <a:buChar char="o"/>
            </a:pPr>
            <a:r>
              <a:rPr lang="pl-PL" sz="1800" b="1" strike="noStrike" spc="-1" dirty="0">
                <a:solidFill>
                  <a:schemeClr val="dk1"/>
                </a:solidFill>
                <a:latin typeface="Tahoma"/>
                <a:ea typeface="Tahoma"/>
              </a:rPr>
              <a:t>miniaturyzacja </a:t>
            </a:r>
            <a:r>
              <a:rPr lang="pl-PL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i </a:t>
            </a:r>
            <a:endParaRPr lang="pl-PL" sz="1800" spc="-1" dirty="0">
              <a:solidFill>
                <a:schemeClr val="dk1"/>
              </a:solidFill>
              <a:latin typeface="Tahoma"/>
              <a:ea typeface="Tahoma"/>
              <a:cs typeface="Tahoma"/>
            </a:endParaRPr>
          </a:p>
          <a:p>
            <a:pPr lvl="1" indent="-228600" algn="just" defTabSz="914400">
              <a:lnSpc>
                <a:spcPct val="110000"/>
              </a:lnSpc>
              <a:spcBef>
                <a:spcPts val="1000"/>
              </a:spcBef>
              <a:buClr>
                <a:srgbClr val="015BA6"/>
              </a:buClr>
              <a:buFont typeface="Courier New"/>
              <a:buChar char="o"/>
            </a:pPr>
            <a:r>
              <a:rPr lang="pl-PL" sz="1800" b="1" strike="noStrike" spc="-1" dirty="0">
                <a:solidFill>
                  <a:schemeClr val="dk1"/>
                </a:solidFill>
                <a:latin typeface="Tahoma"/>
                <a:ea typeface="Tahoma"/>
              </a:rPr>
              <a:t>różnorodność</a:t>
            </a:r>
            <a:r>
              <a:rPr lang="pl-PL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. </a:t>
            </a:r>
            <a:endParaRPr lang="pl-PL" sz="1800" b="0" strike="noStrike" spc="-1" dirty="0">
              <a:solidFill>
                <a:schemeClr val="dk1"/>
              </a:solidFill>
              <a:latin typeface="Tahoma"/>
              <a:ea typeface="Tahoma"/>
              <a:cs typeface="Tahoma"/>
            </a:endParaRPr>
          </a:p>
          <a:p>
            <a:pPr marL="228600" indent="-228600" algn="just" defTabSz="914400">
              <a:lnSpc>
                <a:spcPct val="120000"/>
              </a:lnSpc>
              <a:buClr>
                <a:srgbClr val="015BA6"/>
              </a:buClr>
              <a:buFont typeface="Arial"/>
              <a:buChar char="•"/>
            </a:pPr>
            <a:r>
              <a:rPr lang="pl-PL" sz="1800" b="1" strike="noStrike" spc="-1" dirty="0">
                <a:solidFill>
                  <a:schemeClr val="dk1"/>
                </a:solidFill>
                <a:latin typeface="Tahoma"/>
              </a:rPr>
              <a:t>Kody</a:t>
            </a:r>
            <a:r>
              <a:rPr lang="pl-PL" sz="1800" b="0" strike="noStrike" spc="-1" dirty="0">
                <a:solidFill>
                  <a:schemeClr val="dk1"/>
                </a:solidFill>
                <a:latin typeface="Tahoma"/>
              </a:rPr>
              <a:t> </a:t>
            </a:r>
            <a:r>
              <a:rPr lang="pl-PL" sz="1800" b="1" strike="noStrike" spc="-1" dirty="0">
                <a:solidFill>
                  <a:schemeClr val="dk1"/>
                </a:solidFill>
                <a:latin typeface="Tahoma"/>
              </a:rPr>
              <a:t>paskowe</a:t>
            </a:r>
            <a:r>
              <a:rPr lang="pl-PL" sz="1800" b="0" strike="noStrike" spc="-1" dirty="0">
                <a:solidFill>
                  <a:schemeClr val="dk1"/>
                </a:solidFill>
                <a:latin typeface="Tahoma"/>
              </a:rPr>
              <a:t> (1D) umożliwiają również oznaczanie </a:t>
            </a:r>
            <a:r>
              <a:rPr lang="pl-PL" sz="1800" b="1" strike="noStrike" spc="-1" dirty="0">
                <a:solidFill>
                  <a:schemeClr val="dk1"/>
                </a:solidFill>
                <a:latin typeface="Tahoma"/>
              </a:rPr>
              <a:t>miniaturowych</a:t>
            </a:r>
            <a:r>
              <a:rPr lang="pl-PL" sz="1800" b="0" strike="noStrike" spc="-1" dirty="0">
                <a:solidFill>
                  <a:schemeClr val="dk1"/>
                </a:solidFill>
                <a:latin typeface="Tahoma"/>
              </a:rPr>
              <a:t> przedmiotów (np. kapsułek medycznych).</a:t>
            </a:r>
          </a:p>
          <a:p>
            <a:pPr algn="just">
              <a:lnSpc>
                <a:spcPct val="130000"/>
              </a:lnSpc>
              <a:buClr>
                <a:srgbClr val="015BA6"/>
              </a:buClr>
              <a:buFont typeface="Arial"/>
              <a:buChar char="•"/>
            </a:pPr>
            <a:r>
              <a:rPr lang="pl-PL" sz="1800" spc="-1" dirty="0">
                <a:solidFill>
                  <a:schemeClr val="dk1"/>
                </a:solidFill>
                <a:latin typeface="Tahoma"/>
                <a:ea typeface="Tahoma"/>
              </a:rPr>
              <a:t>Nowatorskie </a:t>
            </a:r>
            <a:r>
              <a:rPr lang="pl-PL" sz="1800" b="1" spc="-1" dirty="0">
                <a:solidFill>
                  <a:schemeClr val="dk1"/>
                </a:solidFill>
                <a:latin typeface="Tahoma"/>
                <a:ea typeface="Tahoma"/>
              </a:rPr>
              <a:t>kody matrycowe </a:t>
            </a:r>
            <a:r>
              <a:rPr lang="pl-PL" sz="1800" spc="-1" dirty="0">
                <a:solidFill>
                  <a:schemeClr val="dk1"/>
                </a:solidFill>
                <a:latin typeface="Tahoma"/>
                <a:ea typeface="Tahoma"/>
              </a:rPr>
              <a:t>(2D) umożliwiają nie tylko </a:t>
            </a:r>
            <a:r>
              <a:rPr lang="pl-PL" sz="1800" b="1" spc="-1" dirty="0">
                <a:solidFill>
                  <a:schemeClr val="dk1"/>
                </a:solidFill>
                <a:latin typeface="Tahoma"/>
                <a:ea typeface="Tahoma"/>
              </a:rPr>
              <a:t>korekcję błędów </a:t>
            </a:r>
            <a:r>
              <a:rPr lang="pl-PL" sz="1800" spc="-1" dirty="0">
                <a:solidFill>
                  <a:schemeClr val="dk1"/>
                </a:solidFill>
                <a:latin typeface="Tahoma"/>
                <a:ea typeface="Tahoma"/>
              </a:rPr>
              <a:t>podczas skanowania, ale także </a:t>
            </a:r>
            <a:r>
              <a:rPr lang="pl-PL" sz="1800" b="1" spc="-1" dirty="0">
                <a:solidFill>
                  <a:schemeClr val="dk1"/>
                </a:solidFill>
                <a:latin typeface="Tahoma"/>
                <a:ea typeface="Tahoma"/>
              </a:rPr>
              <a:t>szyfrowanie</a:t>
            </a:r>
            <a:r>
              <a:rPr lang="pl-PL" sz="1800" spc="-1" dirty="0">
                <a:solidFill>
                  <a:schemeClr val="dk1"/>
                </a:solidFill>
                <a:latin typeface="Tahoma"/>
                <a:ea typeface="Tahoma"/>
              </a:rPr>
              <a:t> danych.</a:t>
            </a:r>
          </a:p>
          <a:p>
            <a:pPr algn="just">
              <a:lnSpc>
                <a:spcPct val="120000"/>
              </a:lnSpc>
              <a:buClr>
                <a:srgbClr val="015BA6"/>
              </a:buClr>
              <a:buFont typeface="Arial"/>
              <a:buChar char="•"/>
            </a:pPr>
            <a:r>
              <a:rPr lang="pl-PL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RFID </a:t>
            </a:r>
            <a:r>
              <a:rPr lang="pl-PL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nadal rozprzestrzenia się na inne obszary zastosowań, takie jak </a:t>
            </a:r>
            <a:r>
              <a:rPr lang="pl-PL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identyfikacja przez dostawców usług </a:t>
            </a:r>
            <a:r>
              <a:rPr lang="pl-PL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(np. karty kolejowe, rejestracja w pracy itp.), </a:t>
            </a:r>
            <a:r>
              <a:rPr lang="pl-PL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płatności zbliżeniowe</a:t>
            </a:r>
            <a:r>
              <a:rPr lang="pl-PL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(np. bezprzewodowe przelewy pieniężne, płatności w automatach) i </a:t>
            </a:r>
            <a:r>
              <a:rPr lang="pl-PL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inteligentne rozwiązania</a:t>
            </a:r>
            <a:r>
              <a:rPr lang="pl-PL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(np. inteligentne zarządzanie domem, zdalna obsługa inteligentnych urządzeń itp.), a także e-waluty</a:t>
            </a:r>
            <a:r>
              <a:rPr lang="pl-PL" sz="1800" spc="-1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pl-PL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pl-PL" sz="3200" b="1" spc="-1" dirty="0">
                <a:solidFill>
                  <a:srgbClr val="1065AB"/>
                </a:solidFill>
                <a:latin typeface="Tahoma"/>
                <a:ea typeface="Tahoma"/>
              </a:rPr>
              <a:t>O</a:t>
            </a:r>
            <a:r>
              <a:rPr lang="pl-PL" sz="3200" b="1" strike="noStrike" spc="-1" dirty="0">
                <a:solidFill>
                  <a:srgbClr val="1065AB"/>
                </a:solidFill>
                <a:latin typeface="Tahoma"/>
                <a:ea typeface="Tahoma"/>
              </a:rPr>
              <a:t>rganizacja danych</a:t>
            </a:r>
            <a:endParaRPr lang="pl-PL" sz="3200" b="0" strike="noStrike" spc="-1" dirty="0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14" name="PlaceHolder 2"/>
          <p:cNvSpPr>
            <a:spLocks noGrp="1"/>
          </p:cNvSpPr>
          <p:nvPr>
            <p:ph/>
          </p:nvPr>
        </p:nvSpPr>
        <p:spPr>
          <a:xfrm>
            <a:off x="974040" y="1613928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pl-PL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Oprócz określonego formatu dane mogą być </a:t>
            </a:r>
            <a:r>
              <a:rPr lang="pl-PL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zorganizowane </a:t>
            </a:r>
            <a:r>
              <a:rPr lang="pl-PL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 różne sposoby, aby </a:t>
            </a:r>
            <a:r>
              <a:rPr lang="pl-PL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ułatwić zarządzanie </a:t>
            </a:r>
            <a:r>
              <a:rPr lang="pl-PL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nimi</a:t>
            </a:r>
            <a:r>
              <a:rPr lang="pl-PL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pl-PL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ich</a:t>
            </a:r>
            <a:r>
              <a:rPr lang="pl-PL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przetwarzanie </a:t>
            </a:r>
            <a:r>
              <a:rPr lang="pl-PL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pl-PL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prezentację</a:t>
            </a:r>
            <a:endParaRPr lang="pl-PL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pl-PL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Chociaż dane </a:t>
            </a:r>
            <a:r>
              <a:rPr lang="pl-PL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wejściowe </a:t>
            </a:r>
            <a:r>
              <a:rPr lang="pl-PL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są w większości </a:t>
            </a:r>
            <a:r>
              <a:rPr lang="pl-PL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nieustrukturyzowane</a:t>
            </a:r>
            <a:r>
              <a:rPr lang="pl-PL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ich przechowywanie, przesyłanie i przetwarzanie zwiększa ich organizację.</a:t>
            </a: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pl-PL" sz="2000" b="0" strike="noStrike" spc="-1" dirty="0">
                <a:solidFill>
                  <a:schemeClr val="dk1"/>
                </a:solidFill>
                <a:latin typeface="Tahoma"/>
              </a:rPr>
              <a:t>Zwykłe formy organizacji danych według rosnącej złożoności reprezentują częściowo ustrukturyzowane (np. CSV) i ustrukturyzowane (np. arkusze kalkulacyjne, bazy danych itp.) formaty danych</a:t>
            </a:r>
            <a:r>
              <a:rPr lang="pl-PL" sz="2000" spc="-1" dirty="0">
                <a:solidFill>
                  <a:schemeClr val="dk1"/>
                </a:solidFill>
                <a:latin typeface="Tahoma"/>
                <a:ea typeface="Tahoma"/>
              </a:rPr>
              <a:t>:</a:t>
            </a:r>
            <a:r>
              <a:rPr lang="pl-PL" sz="20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</a:p>
          <a:p>
            <a:pPr lvl="1"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pl-PL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Pierwszą formą organizacji danych są dwuwymiarowe tablice pól, zwane również </a:t>
            </a:r>
            <a:r>
              <a:rPr lang="pl-PL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tabelami lub arkuszami kalkulacyjnymi</a:t>
            </a:r>
            <a:r>
              <a:rPr lang="pl-PL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pl-PL" sz="1400" spc="-1" dirty="0">
              <a:solidFill>
                <a:schemeClr val="dk1"/>
              </a:solidFill>
              <a:latin typeface="Tahoma"/>
              <a:ea typeface="Tahoma"/>
            </a:endParaRPr>
          </a:p>
          <a:p>
            <a:pPr lvl="1"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pl-PL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Istnieją różne formy organizacji </a:t>
            </a:r>
            <a:r>
              <a:rPr lang="pl-PL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DB </a:t>
            </a:r>
            <a:r>
              <a:rPr lang="pl-PL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przy czym najbardziej powszechny jest model relacyjny (RDB). Model </a:t>
            </a:r>
            <a:r>
              <a:rPr lang="pl-PL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RDB </a:t>
            </a:r>
            <a:r>
              <a:rPr lang="pl-PL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opiera się na koncepcji </a:t>
            </a:r>
            <a:r>
              <a:rPr lang="pl-PL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encji i relacji.</a:t>
            </a:r>
            <a:endParaRPr lang="pl-PL" sz="1400" b="0" strike="noStrike" spc="-1" dirty="0">
              <a:solidFill>
                <a:schemeClr val="dk1"/>
              </a:solidFill>
              <a:latin typeface="Tahoma"/>
              <a:ea typeface="Tahoma"/>
              <a:cs typeface="Tahoma"/>
            </a:endParaRPr>
          </a:p>
          <a:p>
            <a:pPr lvl="1"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pl-PL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Ponieważ zwykle nie ma ustalonych ścieżek przeszukiwania plików bazy danych, opracowano różne </a:t>
            </a:r>
            <a:r>
              <a:rPr lang="pl-PL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języki zapytań </a:t>
            </a:r>
            <a:r>
              <a:rPr lang="pl-PL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(np. SQL) do wyszukiwania danych i manipulowania nimi.</a:t>
            </a:r>
          </a:p>
          <a:p>
            <a:pPr lvl="1"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endParaRPr lang="pl-PL" sz="1400" b="0" strike="noStrike" spc="-1" dirty="0">
              <a:solidFill>
                <a:schemeClr val="dk1"/>
              </a:solidFill>
              <a:latin typeface="Tahoma"/>
            </a:endParaRPr>
          </a:p>
        </p:txBody>
      </p:sp>
      <p:sp>
        <p:nvSpPr>
          <p:cNvPr id="3" name="Symbol zastępczy zawartości 8">
            <a:extLst>
              <a:ext uri="{FF2B5EF4-FFF2-40B4-BE49-F238E27FC236}">
                <a16:creationId xmlns:a16="http://schemas.microsoft.com/office/drawing/2014/main" id="{984FFE4D-5DE3-164B-3058-3EF5F5079209}"/>
              </a:ext>
            </a:extLst>
          </p:cNvPr>
          <p:cNvSpPr/>
          <p:nvPr/>
        </p:nvSpPr>
        <p:spPr>
          <a:xfrm>
            <a:off x="702720" y="5864040"/>
            <a:ext cx="4580280" cy="477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pl-PL" sz="1200" b="0" strike="noStrike" spc="-1" dirty="0">
                <a:solidFill>
                  <a:srgbClr val="7F7F7F"/>
                </a:solidFill>
                <a:latin typeface="Tahoma"/>
                <a:ea typeface="Tahoma"/>
              </a:rPr>
              <a:t>Źródło</a:t>
            </a:r>
            <a:r>
              <a:rPr lang="en-US" sz="1200" b="0" strike="noStrike" spc="-1" dirty="0">
                <a:solidFill>
                  <a:srgbClr val="7F7F7F"/>
                </a:solidFill>
                <a:latin typeface="Tahoma"/>
                <a:ea typeface="Tahoma"/>
              </a:rPr>
              <a:t>: </a:t>
            </a:r>
            <a:r>
              <a:rPr lang="en-US" sz="1200" spc="-1" dirty="0">
                <a:solidFill>
                  <a:srgbClr val="7F7F7F"/>
                </a:solidFill>
                <a:ea typeface="+mn-lt"/>
                <a:cs typeface="+mn-lt"/>
              </a:rPr>
              <a:t>(W3 Schools, 2023)</a:t>
            </a:r>
            <a:endParaRPr lang="en-US" sz="12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</a:majorFont>
      <a:minorFont>
        <a:latin typeface="Calibri" panose="020F050202020403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</a:majorFont>
      <a:minorFont>
        <a:latin typeface="Calibri" panose="020F050202020403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92fe6ce-cc5e-4661-b3e6-d9d5535f70b5">
      <Terms xmlns="http://schemas.microsoft.com/office/infopath/2007/PartnerControls"/>
    </lcf76f155ced4ddcb4097134ff3c332f>
    <TaxCatchAll xmlns="d9bddfac-6dc9-4958-8f35-4d0da3af229b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5D1A4C46F9DF340B00409C6B9ED12C1" ma:contentTypeVersion="15" ma:contentTypeDescription="Utwórz nowy dokument." ma:contentTypeScope="" ma:versionID="ea3c6b89e5b2f63f9c673131913526a4">
  <xsd:schema xmlns:xsd="http://www.w3.org/2001/XMLSchema" xmlns:xs="http://www.w3.org/2001/XMLSchema" xmlns:p="http://schemas.microsoft.com/office/2006/metadata/properties" xmlns:ns2="a92fe6ce-cc5e-4661-b3e6-d9d5535f70b5" xmlns:ns3="d9bddfac-6dc9-4958-8f35-4d0da3af229b" targetNamespace="http://schemas.microsoft.com/office/2006/metadata/properties" ma:root="true" ma:fieldsID="1d298d80043a1406bbee35aad13b0ffa" ns2:_="" ns3:_="">
    <xsd:import namespace="a92fe6ce-cc5e-4661-b3e6-d9d5535f70b5"/>
    <xsd:import namespace="d9bddfac-6dc9-4958-8f35-4d0da3af229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OCR" minOccurs="0"/>
                <xsd:element ref="ns2:MediaServiceObjectDetectorVersions" minOccurs="0"/>
                <xsd:element ref="ns2:MediaLengthInSecond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2fe6ce-cc5e-4661-b3e6-d9d5535f70b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Tagi obrazów" ma:readOnly="false" ma:fieldId="{5cf76f15-5ced-4ddc-b409-7134ff3c332f}" ma:taxonomyMulti="true" ma:sspId="dfb4df37-903f-415b-817d-12eb03f331f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bddfac-6dc9-4958-8f35-4d0da3af229b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f4652e19-0f91-4064-a28d-12f01e91685a}" ma:internalName="TaxCatchAll" ma:showField="CatchAllData" ma:web="d9bddfac-6dc9-4958-8f35-4d0da3af229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6" nillable="true" ma:displayName="Udostępniani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Udostępnione dla — szczegóły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19EEE9E-4DB2-47E1-B9CE-0D59A5F41FBC}">
  <ds:schemaRefs>
    <ds:schemaRef ds:uri="http://schemas.microsoft.com/office/2006/metadata/properties"/>
    <ds:schemaRef ds:uri="http://schemas.microsoft.com/office/infopath/2007/PartnerControls"/>
    <ds:schemaRef ds:uri="a92fe6ce-cc5e-4661-b3e6-d9d5535f70b5"/>
    <ds:schemaRef ds:uri="d9bddfac-6dc9-4958-8f35-4d0da3af229b"/>
  </ds:schemaRefs>
</ds:datastoreItem>
</file>

<file path=customXml/itemProps2.xml><?xml version="1.0" encoding="utf-8"?>
<ds:datastoreItem xmlns:ds="http://schemas.openxmlformats.org/officeDocument/2006/customXml" ds:itemID="{36F0F2F1-1E37-4894-BB19-A068B4FB952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92fe6ce-cc5e-4661-b3e6-d9d5535f70b5"/>
    <ds:schemaRef ds:uri="d9bddfac-6dc9-4958-8f35-4d0da3af229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CD4367C-3CAD-42C9-A137-58633EAFC60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8367</TotalTime>
  <Words>1291</Words>
  <Application>Microsoft Office PowerPoint</Application>
  <PresentationFormat>Panoramiczny</PresentationFormat>
  <Paragraphs>133</Paragraphs>
  <Slides>20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8</vt:i4>
      </vt:variant>
      <vt:variant>
        <vt:lpstr>Motyw</vt:lpstr>
      </vt:variant>
      <vt:variant>
        <vt:i4>2</vt:i4>
      </vt:variant>
      <vt:variant>
        <vt:lpstr>Tytuły slajdów</vt:lpstr>
      </vt:variant>
      <vt:variant>
        <vt:i4>20</vt:i4>
      </vt:variant>
    </vt:vector>
  </HeadingPairs>
  <TitlesOfParts>
    <vt:vector size="30" baseType="lpstr">
      <vt:lpstr>Arial</vt:lpstr>
      <vt:lpstr>Calibri</vt:lpstr>
      <vt:lpstr>Courier New</vt:lpstr>
      <vt:lpstr>OpenSymbol</vt:lpstr>
      <vt:lpstr>Symbol</vt:lpstr>
      <vt:lpstr>Tahoma</vt:lpstr>
      <vt:lpstr>Times New Roman</vt:lpstr>
      <vt:lpstr>Wingdings</vt:lpstr>
      <vt:lpstr>Motyw pakietu Office</vt:lpstr>
      <vt:lpstr>Motyw pakietu Office</vt:lpstr>
      <vt:lpstr>Statystyczne metody analizy danych logistycznych</vt:lpstr>
      <vt:lpstr>Agenda</vt:lpstr>
      <vt:lpstr>Informacja-Dane-Wiedza</vt:lpstr>
      <vt:lpstr>Informacja w Logistyce</vt:lpstr>
      <vt:lpstr>Dane logistyczne</vt:lpstr>
      <vt:lpstr>Transakcje...</vt:lpstr>
      <vt:lpstr>Technologie znakowania</vt:lpstr>
      <vt:lpstr>Przyszłe trendy w znakowaniu i śledzeniu</vt:lpstr>
      <vt:lpstr>Organizacja danych</vt:lpstr>
      <vt:lpstr>Nieprzetworzone dane transakcji (CSV) </vt:lpstr>
      <vt:lpstr>Zamiana danych CSV na arkusz kalkulacyjny</vt:lpstr>
      <vt:lpstr>Arkusz kalkulacyjny do bazy danych + zapytanie SQL</vt:lpstr>
      <vt:lpstr>Konstrukcja RDB</vt:lpstr>
      <vt:lpstr>Diagram E-R (model koncepcyjny RDB)</vt:lpstr>
      <vt:lpstr>Zapytania Relacyjnych Baz Danych</vt:lpstr>
      <vt:lpstr>Zapytanie przez przykład (QBE)</vt:lpstr>
      <vt:lpstr>Przygotowanie danych</vt:lpstr>
      <vt:lpstr>Podsumowanie</vt:lpstr>
      <vt:lpstr>Bibliografia</vt:lpstr>
      <vt:lpstr>Dziękuję za uwagę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subject/>
  <dc:creator>Michał Adamczak | Wyższa Szkoła Logistyki</dc:creator>
  <dc:description/>
  <cp:lastModifiedBy>Katarzyna Siemieniak</cp:lastModifiedBy>
  <cp:revision>297</cp:revision>
  <dcterms:created xsi:type="dcterms:W3CDTF">2023-07-06T12:09:08Z</dcterms:created>
  <dcterms:modified xsi:type="dcterms:W3CDTF">2025-04-29T21:11:58Z</dcterms:modified>
  <dc:language>sl-SI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0x010100C5D1A4C46F9DF340B00409C6B9ED12C1</vt:lpwstr>
  </property>
  <property fmtid="{D5CDD505-2E9C-101B-9397-08002B2CF9AE}" pid="3" name="PresentationFormat">
    <vt:lpwstr>Panoramiczny</vt:lpwstr>
  </property>
  <property fmtid="{D5CDD505-2E9C-101B-9397-08002B2CF9AE}" pid="4" name="Slides">
    <vt:i4>6</vt:i4>
  </property>
  <property fmtid="{D5CDD505-2E9C-101B-9397-08002B2CF9AE}" pid="5" name="MediaServiceImageTags">
    <vt:lpwstr/>
  </property>
</Properties>
</file>