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9" r:id="rId7"/>
    <p:sldId id="290" r:id="rId8"/>
    <p:sldId id="281" r:id="rId9"/>
    <p:sldId id="291" r:id="rId10"/>
    <p:sldId id="282" r:id="rId11"/>
    <p:sldId id="293" r:id="rId12"/>
    <p:sldId id="292" r:id="rId13"/>
    <p:sldId id="284" r:id="rId14"/>
    <p:sldId id="294" r:id="rId15"/>
    <p:sldId id="295" r:id="rId16"/>
    <p:sldId id="285" r:id="rId17"/>
    <p:sldId id="286" r:id="rId18"/>
    <p:sldId id="267" r:id="rId19"/>
    <p:sldId id="261" r:id="rId20"/>
    <p:sldId id="268" r:id="rId21"/>
    <p:sldId id="269" r:id="rId22"/>
    <p:sldId id="296" r:id="rId23"/>
    <p:sldId id="270" r:id="rId24"/>
    <p:sldId id="271" r:id="rId25"/>
    <p:sldId id="272" r:id="rId26"/>
    <p:sldId id="273" r:id="rId27"/>
    <p:sldId id="274" r:id="rId28"/>
    <p:sldId id="275" r:id="rId29"/>
    <p:sldId id="297" r:id="rId30"/>
    <p:sldId id="276" r:id="rId31"/>
    <p:sldId id="277" r:id="rId32"/>
    <p:sldId id="278" r:id="rId33"/>
    <p:sldId id="298" r:id="rId34"/>
    <p:sldId id="279" r:id="rId35"/>
    <p:sldId id="280" r:id="rId36"/>
    <p:sldId id="288" r:id="rId37"/>
    <p:sldId id="266" r:id="rId38"/>
    <p:sldId id="283" r:id="rId39"/>
    <p:sldId id="263" r:id="rId40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0489DF4-3766-4B8C-8DF9-E40BB93D599F}">
          <p14:sldIdLst>
            <p14:sldId id="256"/>
            <p14:sldId id="264"/>
            <p14:sldId id="289"/>
            <p14:sldId id="290"/>
            <p14:sldId id="281"/>
            <p14:sldId id="291"/>
            <p14:sldId id="282"/>
            <p14:sldId id="293"/>
            <p14:sldId id="292"/>
            <p14:sldId id="284"/>
            <p14:sldId id="294"/>
            <p14:sldId id="295"/>
            <p14:sldId id="285"/>
            <p14:sldId id="286"/>
            <p14:sldId id="267"/>
            <p14:sldId id="261"/>
            <p14:sldId id="268"/>
            <p14:sldId id="269"/>
            <p14:sldId id="296"/>
            <p14:sldId id="270"/>
            <p14:sldId id="271"/>
            <p14:sldId id="272"/>
            <p14:sldId id="273"/>
            <p14:sldId id="274"/>
            <p14:sldId id="275"/>
            <p14:sldId id="297"/>
            <p14:sldId id="276"/>
            <p14:sldId id="277"/>
            <p14:sldId id="278"/>
            <p14:sldId id="298"/>
            <p14:sldId id="279"/>
            <p14:sldId id="280"/>
            <p14:sldId id="288"/>
            <p14:sldId id="266"/>
            <p14:sldId id="283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D0B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970F1-A8DB-429C-9DE0-DAF22399FEBB}" v="1" dt="2025-05-05T13:32:04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62F970F1-A8DB-429C-9DE0-DAF22399FEBB}"/>
    <pc:docChg chg="custSel modSld">
      <pc:chgData name="jelena franjković" userId="db421b58-4577-4f18-b93d-16e533ccff6a" providerId="ADAL" clId="{62F970F1-A8DB-429C-9DE0-DAF22399FEBB}" dt="2025-05-05T13:32:11.377" v="42" actId="478"/>
      <pc:docMkLst>
        <pc:docMk/>
      </pc:docMkLst>
      <pc:sldChg chg="modSp mod">
        <pc:chgData name="jelena franjković" userId="db421b58-4577-4f18-b93d-16e533ccff6a" providerId="ADAL" clId="{62F970F1-A8DB-429C-9DE0-DAF22399FEBB}" dt="2025-05-05T13:32:04.167" v="40" actId="27636"/>
        <pc:sldMkLst>
          <pc:docMk/>
          <pc:sldMk cId="2920479427" sldId="256"/>
        </pc:sldMkLst>
        <pc:spChg chg="mod">
          <ac:chgData name="jelena franjković" userId="db421b58-4577-4f18-b93d-16e533ccff6a" providerId="ADAL" clId="{62F970F1-A8DB-429C-9DE0-DAF22399FEBB}" dt="2025-05-05T13:30:30.240" v="0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jelena franjković" userId="db421b58-4577-4f18-b93d-16e533ccff6a" providerId="ADAL" clId="{62F970F1-A8DB-429C-9DE0-DAF22399FEBB}" dt="2025-05-05T13:32:04.167" v="40" actId="27636"/>
          <ac:spMkLst>
            <pc:docMk/>
            <pc:sldMk cId="2920479427" sldId="256"/>
            <ac:spMk id="16" creationId="{D9ECDBAE-4B2C-A863-0E4B-D66D17C12BD1}"/>
          </ac:spMkLst>
        </pc:spChg>
      </pc:sldChg>
      <pc:sldChg chg="modSp mod">
        <pc:chgData name="jelena franjković" userId="db421b58-4577-4f18-b93d-16e533ccff6a" providerId="ADAL" clId="{62F970F1-A8DB-429C-9DE0-DAF22399FEBB}" dt="2025-05-05T13:31:21.152" v="27" actId="20577"/>
        <pc:sldMkLst>
          <pc:docMk/>
          <pc:sldMk cId="4020019421" sldId="263"/>
        </pc:sldMkLst>
        <pc:spChg chg="mod">
          <ac:chgData name="jelena franjković" userId="db421b58-4577-4f18-b93d-16e533ccff6a" providerId="ADAL" clId="{62F970F1-A8DB-429C-9DE0-DAF22399FEBB}" dt="2025-05-05T13:31:21.152" v="27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jelena franjković" userId="db421b58-4577-4f18-b93d-16e533ccff6a" providerId="ADAL" clId="{62F970F1-A8DB-429C-9DE0-DAF22399FEBB}" dt="2025-05-05T13:31:09.368" v="12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62F970F1-A8DB-429C-9DE0-DAF22399FEBB}" dt="2025-05-05T13:31:09.368" v="12" actId="20577"/>
          <ac:spMkLst>
            <pc:docMk/>
            <pc:sldMk cId="1254930911" sldId="264"/>
            <ac:spMk id="7" creationId="{0CB6B79D-13A1-418A-3CD7-076077286145}"/>
          </ac:spMkLst>
        </pc:spChg>
      </pc:sldChg>
      <pc:sldChg chg="addSp delSp modSp mod">
        <pc:chgData name="jelena franjković" userId="db421b58-4577-4f18-b93d-16e533ccff6a" providerId="ADAL" clId="{62F970F1-A8DB-429C-9DE0-DAF22399FEBB}" dt="2025-05-05T13:32:11.377" v="42" actId="478"/>
        <pc:sldMkLst>
          <pc:docMk/>
          <pc:sldMk cId="3636844302" sldId="283"/>
        </pc:sldMkLst>
        <pc:spChg chg="add del mod">
          <ac:chgData name="jelena franjković" userId="db421b58-4577-4f18-b93d-16e533ccff6a" providerId="ADAL" clId="{62F970F1-A8DB-429C-9DE0-DAF22399FEBB}" dt="2025-05-05T13:32:11.377" v="42" actId="478"/>
          <ac:spMkLst>
            <pc:docMk/>
            <pc:sldMk cId="3636844302" sldId="283"/>
            <ac:spMk id="3" creationId="{428199B0-A2E8-64FA-0C4A-C7FCE567344D}"/>
          </ac:spMkLst>
        </pc:spChg>
        <pc:spChg chg="add mod">
          <ac:chgData name="jelena franjković" userId="db421b58-4577-4f18-b93d-16e533ccff6a" providerId="ADAL" clId="{62F970F1-A8DB-429C-9DE0-DAF22399FEBB}" dt="2025-05-05T13:32:09.777" v="41" actId="1076"/>
          <ac:spMkLst>
            <pc:docMk/>
            <pc:sldMk cId="3636844302" sldId="283"/>
            <ac:spMk id="4" creationId="{1AB0A7B1-D8B3-AE09-4FF4-2B457026846E}"/>
          </ac:spMkLst>
        </pc:spChg>
        <pc:spChg chg="mod">
          <ac:chgData name="jelena franjković" userId="db421b58-4577-4f18-b93d-16e533ccff6a" providerId="ADAL" clId="{62F970F1-A8DB-429C-9DE0-DAF22399FEBB}" dt="2025-05-05T13:31:36.870" v="37" actId="20577"/>
          <ac:spMkLst>
            <pc:docMk/>
            <pc:sldMk cId="3636844302" sldId="283"/>
            <ac:spMk id="7" creationId="{0CB6B79D-13A1-418A-3CD7-076077286145}"/>
          </ac:spMkLst>
        </pc:spChg>
        <pc:spChg chg="del">
          <ac:chgData name="jelena franjković" userId="db421b58-4577-4f18-b93d-16e533ccff6a" providerId="ADAL" clId="{62F970F1-A8DB-429C-9DE0-DAF22399FEBB}" dt="2025-05-05T13:32:00.907" v="38" actId="478"/>
          <ac:spMkLst>
            <pc:docMk/>
            <pc:sldMk cId="3636844302" sldId="283"/>
            <ac:spMk id="8" creationId="{BA68647D-8959-AECA-FF1C-384AA40B609E}"/>
          </ac:spMkLst>
        </pc:spChg>
      </pc:sldChg>
    </pc:docChg>
  </pc:docChgLst>
  <pc:docChgLst>
    <pc:chgData name="jelena franjković" userId="db421b58-4577-4f18-b93d-16e533ccff6a" providerId="ADAL" clId="{2E72DEA0-EFD3-41EE-BE26-EF092DC865C8}"/>
    <pc:docChg chg="undo custSel modSld">
      <pc:chgData name="jelena franjković" userId="db421b58-4577-4f18-b93d-16e533ccff6a" providerId="ADAL" clId="{2E72DEA0-EFD3-41EE-BE26-EF092DC865C8}" dt="2025-05-05T14:57:58.220" v="1265" actId="6549"/>
      <pc:docMkLst>
        <pc:docMk/>
      </pc:docMkLst>
      <pc:sldChg chg="modSp">
        <pc:chgData name="jelena franjković" userId="db421b58-4577-4f18-b93d-16e533ccff6a" providerId="ADAL" clId="{2E72DEA0-EFD3-41EE-BE26-EF092DC865C8}" dt="2025-05-05T14:57:58.220" v="1265" actId="6549"/>
        <pc:sldMkLst>
          <pc:docMk/>
          <pc:sldMk cId="2920479427" sldId="256"/>
        </pc:sldMkLst>
        <pc:spChg chg="mod">
          <ac:chgData name="jelena franjković" userId="db421b58-4577-4f18-b93d-16e533ccff6a" providerId="ADAL" clId="{2E72DEA0-EFD3-41EE-BE26-EF092DC865C8}" dt="2025-05-05T14:57:58.220" v="1265" actId="6549"/>
          <ac:spMkLst>
            <pc:docMk/>
            <pc:sldMk cId="2920479427" sldId="256"/>
            <ac:spMk id="16" creationId="{D9ECDBAE-4B2C-A863-0E4B-D66D17C12BD1}"/>
          </ac:spMkLst>
        </pc:spChg>
      </pc:sldChg>
      <pc:sldChg chg="modSp">
        <pc:chgData name="jelena franjković" userId="db421b58-4577-4f18-b93d-16e533ccff6a" providerId="ADAL" clId="{2E72DEA0-EFD3-41EE-BE26-EF092DC865C8}" dt="2025-05-05T14:36:17.156" v="560" actId="6549"/>
        <pc:sldMkLst>
          <pc:docMk/>
          <pc:sldMk cId="2863694609" sldId="261"/>
        </pc:sldMkLst>
        <pc:spChg chg="mod">
          <ac:chgData name="jelena franjković" userId="db421b58-4577-4f18-b93d-16e533ccff6a" providerId="ADAL" clId="{2E72DEA0-EFD3-41EE-BE26-EF092DC865C8}" dt="2025-05-05T14:36:17.156" v="560" actId="6549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jelena franjković" userId="db421b58-4577-4f18-b93d-16e533ccff6a" providerId="ADAL" clId="{2E72DEA0-EFD3-41EE-BE26-EF092DC865C8}" dt="2025-05-05T14:34:32.250" v="480" actId="20577"/>
          <ac:spMkLst>
            <pc:docMk/>
            <pc:sldMk cId="2863694609" sldId="261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57:30.945" v="1261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2E72DEA0-EFD3-41EE-BE26-EF092DC865C8}" dt="2025-05-05T14:57:30.945" v="1261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">
        <pc:chgData name="jelena franjković" userId="db421b58-4577-4f18-b93d-16e533ccff6a" providerId="ADAL" clId="{2E72DEA0-EFD3-41EE-BE26-EF092DC865C8}" dt="2025-05-05T14:57:38.621" v="1263" actId="20577"/>
        <pc:sldMkLst>
          <pc:docMk/>
          <pc:sldMk cId="3298298427" sldId="266"/>
        </pc:sldMkLst>
        <pc:spChg chg="mod">
          <ac:chgData name="jelena franjković" userId="db421b58-4577-4f18-b93d-16e533ccff6a" providerId="ADAL" clId="{2E72DEA0-EFD3-41EE-BE26-EF092DC865C8}" dt="2025-05-05T14:57:38.621" v="1263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">
        <pc:chgData name="jelena franjković" userId="db421b58-4577-4f18-b93d-16e533ccff6a" providerId="ADAL" clId="{2E72DEA0-EFD3-41EE-BE26-EF092DC865C8}" dt="2025-05-05T14:33:23.077" v="456" actId="20577"/>
        <pc:sldMkLst>
          <pc:docMk/>
          <pc:sldMk cId="1275616081" sldId="267"/>
        </pc:sldMkLst>
        <pc:spChg chg="mod">
          <ac:chgData name="jelena franjković" userId="db421b58-4577-4f18-b93d-16e533ccff6a" providerId="ADAL" clId="{2E72DEA0-EFD3-41EE-BE26-EF092DC865C8}" dt="2025-05-05T14:33:23.077" v="456" actId="20577"/>
          <ac:spMkLst>
            <pc:docMk/>
            <pc:sldMk cId="1275616081" sldId="267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35:56.159" v="546" actId="20577"/>
        <pc:sldMkLst>
          <pc:docMk/>
          <pc:sldMk cId="2312904848" sldId="268"/>
        </pc:sldMkLst>
        <pc:spChg chg="mod">
          <ac:chgData name="jelena franjković" userId="db421b58-4577-4f18-b93d-16e533ccff6a" providerId="ADAL" clId="{2E72DEA0-EFD3-41EE-BE26-EF092DC865C8}" dt="2025-05-05T14:35:47.908" v="544" actId="6549"/>
          <ac:spMkLst>
            <pc:docMk/>
            <pc:sldMk cId="2312904848" sldId="268"/>
            <ac:spMk id="3" creationId="{14403FED-6501-2C46-1613-84742D46CB00}"/>
          </ac:spMkLst>
        </pc:spChg>
        <pc:spChg chg="mod">
          <ac:chgData name="jelena franjković" userId="db421b58-4577-4f18-b93d-16e533ccff6a" providerId="ADAL" clId="{2E72DEA0-EFD3-41EE-BE26-EF092DC865C8}" dt="2025-05-05T14:35:56.159" v="546" actId="20577"/>
          <ac:spMkLst>
            <pc:docMk/>
            <pc:sldMk cId="2312904848" sldId="268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37:58.284" v="617" actId="313"/>
        <pc:sldMkLst>
          <pc:docMk/>
          <pc:sldMk cId="3277160422" sldId="269"/>
        </pc:sldMkLst>
        <pc:spChg chg="mod">
          <ac:chgData name="jelena franjković" userId="db421b58-4577-4f18-b93d-16e533ccff6a" providerId="ADAL" clId="{2E72DEA0-EFD3-41EE-BE26-EF092DC865C8}" dt="2025-05-05T14:36:24.608" v="561" actId="20577"/>
          <ac:spMkLst>
            <pc:docMk/>
            <pc:sldMk cId="3277160422" sldId="269"/>
            <ac:spMk id="2" creationId="{AF697325-8BCA-B448-0837-308C16D93043}"/>
          </ac:spMkLst>
        </pc:spChg>
        <pc:spChg chg="mod">
          <ac:chgData name="jelena franjković" userId="db421b58-4577-4f18-b93d-16e533ccff6a" providerId="ADAL" clId="{2E72DEA0-EFD3-41EE-BE26-EF092DC865C8}" dt="2025-05-05T14:37:58.284" v="617" actId="313"/>
          <ac:spMkLst>
            <pc:docMk/>
            <pc:sldMk cId="3277160422" sldId="269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38:51.478" v="677" actId="20577"/>
        <pc:sldMkLst>
          <pc:docMk/>
          <pc:sldMk cId="1349695546" sldId="270"/>
        </pc:sldMkLst>
        <pc:spChg chg="mod">
          <ac:chgData name="jelena franjković" userId="db421b58-4577-4f18-b93d-16e533ccff6a" providerId="ADAL" clId="{2E72DEA0-EFD3-41EE-BE26-EF092DC865C8}" dt="2025-05-05T14:38:20.559" v="632" actId="20577"/>
          <ac:spMkLst>
            <pc:docMk/>
            <pc:sldMk cId="1349695546" sldId="270"/>
            <ac:spMk id="2" creationId="{AF697325-8BCA-B448-0837-308C16D93043}"/>
          </ac:spMkLst>
        </pc:spChg>
        <pc:spChg chg="mod">
          <ac:chgData name="jelena franjković" userId="db421b58-4577-4f18-b93d-16e533ccff6a" providerId="ADAL" clId="{2E72DEA0-EFD3-41EE-BE26-EF092DC865C8}" dt="2025-05-05T14:38:34.002" v="655" actId="6549"/>
          <ac:spMkLst>
            <pc:docMk/>
            <pc:sldMk cId="1349695546" sldId="270"/>
            <ac:spMk id="3" creationId="{3B4A9047-EF44-395D-A8AF-1D7A9A464D1B}"/>
          </ac:spMkLst>
        </pc:spChg>
        <pc:spChg chg="mod">
          <ac:chgData name="jelena franjković" userId="db421b58-4577-4f18-b93d-16e533ccff6a" providerId="ADAL" clId="{2E72DEA0-EFD3-41EE-BE26-EF092DC865C8}" dt="2025-05-05T14:38:51.478" v="677" actId="20577"/>
          <ac:spMkLst>
            <pc:docMk/>
            <pc:sldMk cId="1349695546" sldId="270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41:40.717" v="759" actId="20577"/>
        <pc:sldMkLst>
          <pc:docMk/>
          <pc:sldMk cId="520768526" sldId="271"/>
        </pc:sldMkLst>
        <pc:spChg chg="mod">
          <ac:chgData name="jelena franjković" userId="db421b58-4577-4f18-b93d-16e533ccff6a" providerId="ADAL" clId="{2E72DEA0-EFD3-41EE-BE26-EF092DC865C8}" dt="2025-05-05T14:39:42.682" v="682" actId="20577"/>
          <ac:spMkLst>
            <pc:docMk/>
            <pc:sldMk cId="520768526" sldId="271"/>
            <ac:spMk id="2" creationId="{AF697325-8BCA-B448-0837-308C16D93043}"/>
          </ac:spMkLst>
        </pc:spChg>
        <pc:spChg chg="mod">
          <ac:chgData name="jelena franjković" userId="db421b58-4577-4f18-b93d-16e533ccff6a" providerId="ADAL" clId="{2E72DEA0-EFD3-41EE-BE26-EF092DC865C8}" dt="2025-05-05T14:41:40.717" v="759" actId="20577"/>
          <ac:spMkLst>
            <pc:docMk/>
            <pc:sldMk cId="520768526" sldId="271"/>
            <ac:spMk id="3" creationId="{C47E1482-6B3F-FC39-D3EE-F1C1710D6D40}"/>
          </ac:spMkLst>
        </pc:spChg>
        <pc:spChg chg="mod">
          <ac:chgData name="jelena franjković" userId="db421b58-4577-4f18-b93d-16e533ccff6a" providerId="ADAL" clId="{2E72DEA0-EFD3-41EE-BE26-EF092DC865C8}" dt="2025-05-05T14:41:07.626" v="719" actId="123"/>
          <ac:spMkLst>
            <pc:docMk/>
            <pc:sldMk cId="520768526" sldId="271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42:53.626" v="835" actId="6549"/>
        <pc:sldMkLst>
          <pc:docMk/>
          <pc:sldMk cId="1743278951" sldId="272"/>
        </pc:sldMkLst>
        <pc:spChg chg="mod">
          <ac:chgData name="jelena franjković" userId="db421b58-4577-4f18-b93d-16e533ccff6a" providerId="ADAL" clId="{2E72DEA0-EFD3-41EE-BE26-EF092DC865C8}" dt="2025-05-05T14:42:53.626" v="835" actId="6549"/>
          <ac:spMkLst>
            <pc:docMk/>
            <pc:sldMk cId="1743278951" sldId="272"/>
            <ac:spMk id="3" creationId="{868D887B-2217-6047-DE6C-C5991D56684B}"/>
          </ac:spMkLst>
        </pc:spChg>
        <pc:spChg chg="mod">
          <ac:chgData name="jelena franjković" userId="db421b58-4577-4f18-b93d-16e533ccff6a" providerId="ADAL" clId="{2E72DEA0-EFD3-41EE-BE26-EF092DC865C8}" dt="2025-05-05T14:42:19.273" v="771" actId="20577"/>
          <ac:spMkLst>
            <pc:docMk/>
            <pc:sldMk cId="1743278951" sldId="272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44:32.091" v="876" actId="20577"/>
        <pc:sldMkLst>
          <pc:docMk/>
          <pc:sldMk cId="3385341165" sldId="273"/>
        </pc:sldMkLst>
        <pc:spChg chg="mod">
          <ac:chgData name="jelena franjković" userId="db421b58-4577-4f18-b93d-16e533ccff6a" providerId="ADAL" clId="{2E72DEA0-EFD3-41EE-BE26-EF092DC865C8}" dt="2025-05-05T14:44:32.091" v="876" actId="20577"/>
          <ac:spMkLst>
            <pc:docMk/>
            <pc:sldMk cId="3385341165" sldId="273"/>
            <ac:spMk id="2" creationId="{AF697325-8BCA-B448-0837-308C16D93043}"/>
          </ac:spMkLst>
        </pc:spChg>
        <pc:spChg chg="mod">
          <ac:chgData name="jelena franjković" userId="db421b58-4577-4f18-b93d-16e533ccff6a" providerId="ADAL" clId="{2E72DEA0-EFD3-41EE-BE26-EF092DC865C8}" dt="2025-05-05T14:44:13.238" v="865" actId="20577"/>
          <ac:spMkLst>
            <pc:docMk/>
            <pc:sldMk cId="3385341165" sldId="273"/>
            <ac:spMk id="5" creationId="{B79AAB7A-D0B8-9668-6973-74A7747FFA76}"/>
          </ac:spMkLst>
        </pc:spChg>
        <pc:spChg chg="mod">
          <ac:chgData name="jelena franjković" userId="db421b58-4577-4f18-b93d-16e533ccff6a" providerId="ADAL" clId="{2E72DEA0-EFD3-41EE-BE26-EF092DC865C8}" dt="2025-05-05T14:43:55.134" v="845" actId="20577"/>
          <ac:spMkLst>
            <pc:docMk/>
            <pc:sldMk cId="3385341165" sldId="273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45:28.018" v="898" actId="6549"/>
        <pc:sldMkLst>
          <pc:docMk/>
          <pc:sldMk cId="4131337870" sldId="274"/>
        </pc:sldMkLst>
        <pc:spChg chg="mod">
          <ac:chgData name="jelena franjković" userId="db421b58-4577-4f18-b93d-16e533ccff6a" providerId="ADAL" clId="{2E72DEA0-EFD3-41EE-BE26-EF092DC865C8}" dt="2025-05-05T14:44:26.754" v="872" actId="20577"/>
          <ac:spMkLst>
            <pc:docMk/>
            <pc:sldMk cId="4131337870" sldId="274"/>
            <ac:spMk id="2" creationId="{AF697325-8BCA-B448-0837-308C16D93043}"/>
          </ac:spMkLst>
        </pc:spChg>
        <pc:spChg chg="mod">
          <ac:chgData name="jelena franjković" userId="db421b58-4577-4f18-b93d-16e533ccff6a" providerId="ADAL" clId="{2E72DEA0-EFD3-41EE-BE26-EF092DC865C8}" dt="2025-05-05T14:44:52.720" v="897" actId="20577"/>
          <ac:spMkLst>
            <pc:docMk/>
            <pc:sldMk cId="4131337870" sldId="274"/>
            <ac:spMk id="3" creationId="{7BD97189-F0AE-081C-32BE-7122DF2C1A41}"/>
          </ac:spMkLst>
        </pc:spChg>
        <pc:spChg chg="mod">
          <ac:chgData name="jelena franjković" userId="db421b58-4577-4f18-b93d-16e533ccff6a" providerId="ADAL" clId="{2E72DEA0-EFD3-41EE-BE26-EF092DC865C8}" dt="2025-05-05T14:45:28.018" v="898" actId="6549"/>
          <ac:spMkLst>
            <pc:docMk/>
            <pc:sldMk cId="4131337870" sldId="274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47:25.835" v="928" actId="20577"/>
        <pc:sldMkLst>
          <pc:docMk/>
          <pc:sldMk cId="1156489943" sldId="275"/>
        </pc:sldMkLst>
        <pc:spChg chg="mod">
          <ac:chgData name="jelena franjković" userId="db421b58-4577-4f18-b93d-16e533ccff6a" providerId="ADAL" clId="{2E72DEA0-EFD3-41EE-BE26-EF092DC865C8}" dt="2025-05-05T14:47:25.835" v="928" actId="20577"/>
          <ac:spMkLst>
            <pc:docMk/>
            <pc:sldMk cId="1156489943" sldId="275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49:57.776" v="1035" actId="20577"/>
        <pc:sldMkLst>
          <pc:docMk/>
          <pc:sldMk cId="3675291485" sldId="276"/>
        </pc:sldMkLst>
        <pc:spChg chg="mod">
          <ac:chgData name="jelena franjković" userId="db421b58-4577-4f18-b93d-16e533ccff6a" providerId="ADAL" clId="{2E72DEA0-EFD3-41EE-BE26-EF092DC865C8}" dt="2025-05-05T14:48:28.842" v="985" actId="6549"/>
          <ac:spMkLst>
            <pc:docMk/>
            <pc:sldMk cId="3675291485" sldId="276"/>
            <ac:spMk id="3" creationId="{523D1546-3702-9B0F-1509-E02C8FC238FF}"/>
          </ac:spMkLst>
        </pc:spChg>
        <pc:spChg chg="mod">
          <ac:chgData name="jelena franjković" userId="db421b58-4577-4f18-b93d-16e533ccff6a" providerId="ADAL" clId="{2E72DEA0-EFD3-41EE-BE26-EF092DC865C8}" dt="2025-05-05T14:49:57.776" v="1035" actId="20577"/>
          <ac:spMkLst>
            <pc:docMk/>
            <pc:sldMk cId="3675291485" sldId="276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51:21.118" v="1067"/>
        <pc:sldMkLst>
          <pc:docMk/>
          <pc:sldMk cId="2554000485" sldId="277"/>
        </pc:sldMkLst>
        <pc:spChg chg="mod">
          <ac:chgData name="jelena franjković" userId="db421b58-4577-4f18-b93d-16e533ccff6a" providerId="ADAL" clId="{2E72DEA0-EFD3-41EE-BE26-EF092DC865C8}" dt="2025-05-05T14:50:22.689" v="1055" actId="20577"/>
          <ac:spMkLst>
            <pc:docMk/>
            <pc:sldMk cId="2554000485" sldId="277"/>
            <ac:spMk id="5" creationId="{F19E6BE2-5E28-D0C0-5580-20A3B3DAE47E}"/>
          </ac:spMkLst>
        </pc:spChg>
        <pc:spChg chg="mod">
          <ac:chgData name="jelena franjković" userId="db421b58-4577-4f18-b93d-16e533ccff6a" providerId="ADAL" clId="{2E72DEA0-EFD3-41EE-BE26-EF092DC865C8}" dt="2025-05-05T14:51:21.118" v="1067"/>
          <ac:spMkLst>
            <pc:docMk/>
            <pc:sldMk cId="2554000485" sldId="277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52:49.974" v="1115" actId="20577"/>
        <pc:sldMkLst>
          <pc:docMk/>
          <pc:sldMk cId="180172119" sldId="278"/>
        </pc:sldMkLst>
        <pc:spChg chg="mod">
          <ac:chgData name="jelena franjković" userId="db421b58-4577-4f18-b93d-16e533ccff6a" providerId="ADAL" clId="{2E72DEA0-EFD3-41EE-BE26-EF092DC865C8}" dt="2025-05-05T14:52:49.974" v="1115" actId="20577"/>
          <ac:spMkLst>
            <pc:docMk/>
            <pc:sldMk cId="180172119" sldId="278"/>
            <ac:spMk id="3" creationId="{50D29F4C-4C16-F9D6-64C6-57ED55DC595C}"/>
          </ac:spMkLst>
        </pc:spChg>
        <pc:spChg chg="mod">
          <ac:chgData name="jelena franjković" userId="db421b58-4577-4f18-b93d-16e533ccff6a" providerId="ADAL" clId="{2E72DEA0-EFD3-41EE-BE26-EF092DC865C8}" dt="2025-05-05T14:52:29.155" v="1098" actId="20577"/>
          <ac:spMkLst>
            <pc:docMk/>
            <pc:sldMk cId="180172119" sldId="278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54:42.438" v="1174" actId="1076"/>
        <pc:sldMkLst>
          <pc:docMk/>
          <pc:sldMk cId="1358501400" sldId="279"/>
        </pc:sldMkLst>
        <pc:spChg chg="mod">
          <ac:chgData name="jelena franjković" userId="db421b58-4577-4f18-b93d-16e533ccff6a" providerId="ADAL" clId="{2E72DEA0-EFD3-41EE-BE26-EF092DC865C8}" dt="2025-05-05T14:54:37.496" v="1173" actId="20577"/>
          <ac:spMkLst>
            <pc:docMk/>
            <pc:sldMk cId="1358501400" sldId="279"/>
            <ac:spMk id="5" creationId="{44976364-65A6-DBC9-C5CB-FBF51A55B0A2}"/>
          </ac:spMkLst>
        </pc:spChg>
        <pc:picChg chg="mod">
          <ac:chgData name="jelena franjković" userId="db421b58-4577-4f18-b93d-16e533ccff6a" providerId="ADAL" clId="{2E72DEA0-EFD3-41EE-BE26-EF092DC865C8}" dt="2025-05-05T14:54:42.438" v="1174" actId="1076"/>
          <ac:picMkLst>
            <pc:docMk/>
            <pc:sldMk cId="1358501400" sldId="279"/>
            <ac:picMk id="4" creationId="{BFC0FBFA-4313-E600-FD2A-0598B1891555}"/>
          </ac:picMkLst>
        </pc:picChg>
      </pc:sldChg>
      <pc:sldChg chg="modSp">
        <pc:chgData name="jelena franjković" userId="db421b58-4577-4f18-b93d-16e533ccff6a" providerId="ADAL" clId="{2E72DEA0-EFD3-41EE-BE26-EF092DC865C8}" dt="2025-05-05T14:55:54.623" v="1194" actId="123"/>
        <pc:sldMkLst>
          <pc:docMk/>
          <pc:sldMk cId="2300781915" sldId="280"/>
        </pc:sldMkLst>
        <pc:spChg chg="mod">
          <ac:chgData name="jelena franjković" userId="db421b58-4577-4f18-b93d-16e533ccff6a" providerId="ADAL" clId="{2E72DEA0-EFD3-41EE-BE26-EF092DC865C8}" dt="2025-05-05T14:54:56.805" v="1184" actId="6549"/>
          <ac:spMkLst>
            <pc:docMk/>
            <pc:sldMk cId="2300781915" sldId="280"/>
            <ac:spMk id="3" creationId="{146BE600-F8AC-DBCD-BC76-186ACFD88525}"/>
          </ac:spMkLst>
        </pc:spChg>
        <pc:spChg chg="mod">
          <ac:chgData name="jelena franjković" userId="db421b58-4577-4f18-b93d-16e533ccff6a" providerId="ADAL" clId="{2E72DEA0-EFD3-41EE-BE26-EF092DC865C8}" dt="2025-05-05T14:55:54.623" v="1194" actId="123"/>
          <ac:spMkLst>
            <pc:docMk/>
            <pc:sldMk cId="2300781915" sldId="280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20:35.927" v="55" actId="5793"/>
        <pc:sldMkLst>
          <pc:docMk/>
          <pc:sldMk cId="335570440" sldId="281"/>
        </pc:sldMkLst>
        <pc:spChg chg="mod">
          <ac:chgData name="jelena franjković" userId="db421b58-4577-4f18-b93d-16e533ccff6a" providerId="ADAL" clId="{2E72DEA0-EFD3-41EE-BE26-EF092DC865C8}" dt="2025-05-05T14:18:00.601" v="21" actId="20577"/>
          <ac:spMkLst>
            <pc:docMk/>
            <pc:sldMk cId="335570440" sldId="281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20:35.927" v="55" actId="5793"/>
          <ac:spMkLst>
            <pc:docMk/>
            <pc:sldMk cId="335570440" sldId="281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20:19.140" v="53" actId="20577"/>
        <pc:sldMkLst>
          <pc:docMk/>
          <pc:sldMk cId="1919803319" sldId="282"/>
        </pc:sldMkLst>
        <pc:spChg chg="mod">
          <ac:chgData name="jelena franjković" userId="db421b58-4577-4f18-b93d-16e533ccff6a" providerId="ADAL" clId="{2E72DEA0-EFD3-41EE-BE26-EF092DC865C8}" dt="2025-05-05T14:19:12.889" v="49" actId="20577"/>
          <ac:spMkLst>
            <pc:docMk/>
            <pc:sldMk cId="1919803319" sldId="282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20:19.140" v="53" actId="20577"/>
          <ac:spMkLst>
            <pc:docMk/>
            <pc:sldMk cId="1919803319" sldId="282"/>
            <ac:spMk id="5" creationId="{08B1E3E4-9C4A-4CF8-DBD2-8A61BD597723}"/>
          </ac:spMkLst>
        </pc:spChg>
      </pc:sldChg>
      <pc:sldChg chg="addSp delSp modSp">
        <pc:chgData name="jelena franjković" userId="db421b58-4577-4f18-b93d-16e533ccff6a" providerId="ADAL" clId="{2E72DEA0-EFD3-41EE-BE26-EF092DC865C8}" dt="2025-05-05T14:57:22.552" v="1259" actId="1076"/>
        <pc:sldMkLst>
          <pc:docMk/>
          <pc:sldMk cId="3636844302" sldId="283"/>
        </pc:sldMkLst>
        <pc:spChg chg="del">
          <ac:chgData name="jelena franjković" userId="db421b58-4577-4f18-b93d-16e533ccff6a" providerId="ADAL" clId="{2E72DEA0-EFD3-41EE-BE26-EF092DC865C8}" dt="2025-05-05T14:57:17.613" v="1257" actId="478"/>
          <ac:spMkLst>
            <pc:docMk/>
            <pc:sldMk cId="3636844302" sldId="283"/>
            <ac:spMk id="4" creationId="{1AB0A7B1-D8B3-AE09-4FF4-2B457026846E}"/>
          </ac:spMkLst>
        </pc:spChg>
        <pc:spChg chg="add mod">
          <ac:chgData name="jelena franjković" userId="db421b58-4577-4f18-b93d-16e533ccff6a" providerId="ADAL" clId="{2E72DEA0-EFD3-41EE-BE26-EF092DC865C8}" dt="2025-05-05T14:57:22.552" v="1259" actId="1076"/>
          <ac:spMkLst>
            <pc:docMk/>
            <pc:sldMk cId="3636844302" sldId="283"/>
            <ac:spMk id="5" creationId="{5F25F058-E32A-4347-BEED-1CA5CE129923}"/>
          </ac:spMkLst>
        </pc:spChg>
      </pc:sldChg>
      <pc:sldChg chg="modSp">
        <pc:chgData name="jelena franjković" userId="db421b58-4577-4f18-b93d-16e533ccff6a" providerId="ADAL" clId="{2E72DEA0-EFD3-41EE-BE26-EF092DC865C8}" dt="2025-05-05T14:25:45.664" v="230" actId="20577"/>
        <pc:sldMkLst>
          <pc:docMk/>
          <pc:sldMk cId="1888912412" sldId="284"/>
        </pc:sldMkLst>
        <pc:spChg chg="mod">
          <ac:chgData name="jelena franjković" userId="db421b58-4577-4f18-b93d-16e533ccff6a" providerId="ADAL" clId="{2E72DEA0-EFD3-41EE-BE26-EF092DC865C8}" dt="2025-05-05T14:25:05.545" v="225" actId="20577"/>
          <ac:spMkLst>
            <pc:docMk/>
            <pc:sldMk cId="1888912412" sldId="284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25:45.664" v="230" actId="20577"/>
          <ac:spMkLst>
            <pc:docMk/>
            <pc:sldMk cId="1888912412" sldId="284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30:15.281" v="395" actId="20577"/>
        <pc:sldMkLst>
          <pc:docMk/>
          <pc:sldMk cId="1620835638" sldId="285"/>
        </pc:sldMkLst>
        <pc:spChg chg="mod">
          <ac:chgData name="jelena franjković" userId="db421b58-4577-4f18-b93d-16e533ccff6a" providerId="ADAL" clId="{2E72DEA0-EFD3-41EE-BE26-EF092DC865C8}" dt="2025-05-05T14:30:15.281" v="395" actId="20577"/>
          <ac:spMkLst>
            <pc:docMk/>
            <pc:sldMk cId="1620835638" sldId="285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30:11.405" v="393" actId="20577"/>
          <ac:spMkLst>
            <pc:docMk/>
            <pc:sldMk cId="1620835638" sldId="285"/>
            <ac:spMk id="6" creationId="{EE253EDD-5C86-E9F2-0218-74A105A4EB79}"/>
          </ac:spMkLst>
        </pc:spChg>
      </pc:sldChg>
      <pc:sldChg chg="modSp">
        <pc:chgData name="jelena franjković" userId="db421b58-4577-4f18-b93d-16e533ccff6a" providerId="ADAL" clId="{2E72DEA0-EFD3-41EE-BE26-EF092DC865C8}" dt="2025-05-05T14:31:47.137" v="452" actId="20577"/>
        <pc:sldMkLst>
          <pc:docMk/>
          <pc:sldMk cId="947620364" sldId="286"/>
        </pc:sldMkLst>
        <pc:spChg chg="mod">
          <ac:chgData name="jelena franjković" userId="db421b58-4577-4f18-b93d-16e533ccff6a" providerId="ADAL" clId="{2E72DEA0-EFD3-41EE-BE26-EF092DC865C8}" dt="2025-05-05T14:30:31.710" v="397" actId="20577"/>
          <ac:spMkLst>
            <pc:docMk/>
            <pc:sldMk cId="947620364" sldId="286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31:47.137" v="452" actId="20577"/>
          <ac:spMkLst>
            <pc:docMk/>
            <pc:sldMk cId="947620364" sldId="286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56:21.962" v="1213" actId="20577"/>
        <pc:sldMkLst>
          <pc:docMk/>
          <pc:sldMk cId="2838744864" sldId="288"/>
        </pc:sldMkLst>
        <pc:spChg chg="mod">
          <ac:chgData name="jelena franjković" userId="db421b58-4577-4f18-b93d-16e533ccff6a" providerId="ADAL" clId="{2E72DEA0-EFD3-41EE-BE26-EF092DC865C8}" dt="2025-05-05T14:56:21.962" v="1213" actId="20577"/>
          <ac:spMkLst>
            <pc:docMk/>
            <pc:sldMk cId="2838744864" sldId="288"/>
            <ac:spMk id="8" creationId="{E938844E-5C21-B0EC-8150-45B7A1F3DDEA}"/>
          </ac:spMkLst>
        </pc:spChg>
      </pc:sldChg>
      <pc:sldChg chg="modSp">
        <pc:chgData name="jelena franjković" userId="db421b58-4577-4f18-b93d-16e533ccff6a" providerId="ADAL" clId="{2E72DEA0-EFD3-41EE-BE26-EF092DC865C8}" dt="2025-05-05T14:16:47.526" v="1" actId="123"/>
        <pc:sldMkLst>
          <pc:docMk/>
          <pc:sldMk cId="3131270457" sldId="289"/>
        </pc:sldMkLst>
        <pc:spChg chg="mod">
          <ac:chgData name="jelena franjković" userId="db421b58-4577-4f18-b93d-16e533ccff6a" providerId="ADAL" clId="{2E72DEA0-EFD3-41EE-BE26-EF092DC865C8}" dt="2025-05-05T14:16:47.526" v="1" actId="123"/>
          <ac:spMkLst>
            <pc:docMk/>
            <pc:sldMk cId="3131270457" sldId="289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17:50.478" v="19" actId="6549"/>
        <pc:sldMkLst>
          <pc:docMk/>
          <pc:sldMk cId="1053199266" sldId="290"/>
        </pc:sldMkLst>
        <pc:spChg chg="mod">
          <ac:chgData name="jelena franjković" userId="db421b58-4577-4f18-b93d-16e533ccff6a" providerId="ADAL" clId="{2E72DEA0-EFD3-41EE-BE26-EF092DC865C8}" dt="2025-05-05T14:17:50.478" v="19" actId="6549"/>
          <ac:spMkLst>
            <pc:docMk/>
            <pc:sldMk cId="1053199266" sldId="290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18:59.606" v="47" actId="20577"/>
        <pc:sldMkLst>
          <pc:docMk/>
          <pc:sldMk cId="2188218153" sldId="291"/>
        </pc:sldMkLst>
        <pc:spChg chg="mod">
          <ac:chgData name="jelena franjković" userId="db421b58-4577-4f18-b93d-16e533ccff6a" providerId="ADAL" clId="{2E72DEA0-EFD3-41EE-BE26-EF092DC865C8}" dt="2025-05-05T14:18:59.606" v="47" actId="20577"/>
          <ac:spMkLst>
            <pc:docMk/>
            <pc:sldMk cId="2188218153" sldId="291"/>
            <ac:spMk id="4" creationId="{1B53A616-BC45-7003-D00A-64BD15781752}"/>
          </ac:spMkLst>
        </pc:spChg>
      </pc:sldChg>
      <pc:sldChg chg="modSp">
        <pc:chgData name="jelena franjković" userId="db421b58-4577-4f18-b93d-16e533ccff6a" providerId="ADAL" clId="{2E72DEA0-EFD3-41EE-BE26-EF092DC865C8}" dt="2025-05-05T14:24:54.481" v="223" actId="20577"/>
        <pc:sldMkLst>
          <pc:docMk/>
          <pc:sldMk cId="416360013" sldId="292"/>
        </pc:sldMkLst>
        <pc:spChg chg="mod">
          <ac:chgData name="jelena franjković" userId="db421b58-4577-4f18-b93d-16e533ccff6a" providerId="ADAL" clId="{2E72DEA0-EFD3-41EE-BE26-EF092DC865C8}" dt="2025-05-05T14:24:34.415" v="199" actId="20577"/>
          <ac:spMkLst>
            <pc:docMk/>
            <pc:sldMk cId="416360013" sldId="292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24:54.481" v="223" actId="20577"/>
          <ac:spMkLst>
            <pc:docMk/>
            <pc:sldMk cId="416360013" sldId="292"/>
            <ac:spMk id="6" creationId="{0089F0D5-B96F-4A64-4319-4949124E76B8}"/>
          </ac:spMkLst>
        </pc:spChg>
      </pc:sldChg>
      <pc:sldChg chg="modSp">
        <pc:chgData name="jelena franjković" userId="db421b58-4577-4f18-b93d-16e533ccff6a" providerId="ADAL" clId="{2E72DEA0-EFD3-41EE-BE26-EF092DC865C8}" dt="2025-05-05T14:24:26.799" v="197" actId="20577"/>
        <pc:sldMkLst>
          <pc:docMk/>
          <pc:sldMk cId="2102866834" sldId="293"/>
        </pc:sldMkLst>
        <pc:spChg chg="mod">
          <ac:chgData name="jelena franjković" userId="db421b58-4577-4f18-b93d-16e533ccff6a" providerId="ADAL" clId="{2E72DEA0-EFD3-41EE-BE26-EF092DC865C8}" dt="2025-05-05T14:20:46.782" v="57" actId="20577"/>
          <ac:spMkLst>
            <pc:docMk/>
            <pc:sldMk cId="2102866834" sldId="293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24:26.799" v="197" actId="20577"/>
          <ac:spMkLst>
            <pc:docMk/>
            <pc:sldMk cId="2102866834" sldId="293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26:35.345" v="272" actId="20577"/>
        <pc:sldMkLst>
          <pc:docMk/>
          <pc:sldMk cId="2709333619" sldId="294"/>
        </pc:sldMkLst>
        <pc:spChg chg="mod">
          <ac:chgData name="jelena franjković" userId="db421b58-4577-4f18-b93d-16e533ccff6a" providerId="ADAL" clId="{2E72DEA0-EFD3-41EE-BE26-EF092DC865C8}" dt="2025-05-05T14:26:01.450" v="232" actId="20577"/>
          <ac:spMkLst>
            <pc:docMk/>
            <pc:sldMk cId="2709333619" sldId="294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26:35.345" v="272" actId="20577"/>
          <ac:spMkLst>
            <pc:docMk/>
            <pc:sldMk cId="2709333619" sldId="294"/>
            <ac:spMk id="8" creationId="{8B45ABC3-69C2-88DD-AEBB-02D9454E116E}"/>
          </ac:spMkLst>
        </pc:spChg>
      </pc:sldChg>
      <pc:sldChg chg="modSp">
        <pc:chgData name="jelena franjković" userId="db421b58-4577-4f18-b93d-16e533ccff6a" providerId="ADAL" clId="{2E72DEA0-EFD3-41EE-BE26-EF092DC865C8}" dt="2025-05-05T14:29:29.438" v="357" actId="20577"/>
        <pc:sldMkLst>
          <pc:docMk/>
          <pc:sldMk cId="1150244619" sldId="295"/>
        </pc:sldMkLst>
        <pc:spChg chg="mod">
          <ac:chgData name="jelena franjković" userId="db421b58-4577-4f18-b93d-16e533ccff6a" providerId="ADAL" clId="{2E72DEA0-EFD3-41EE-BE26-EF092DC865C8}" dt="2025-05-05T14:26:42.963" v="274" actId="20577"/>
          <ac:spMkLst>
            <pc:docMk/>
            <pc:sldMk cId="1150244619" sldId="295"/>
            <ac:spMk id="4" creationId="{1B53A616-BC45-7003-D00A-64BD15781752}"/>
          </ac:spMkLst>
        </pc:spChg>
        <pc:spChg chg="mod">
          <ac:chgData name="jelena franjković" userId="db421b58-4577-4f18-b93d-16e533ccff6a" providerId="ADAL" clId="{2E72DEA0-EFD3-41EE-BE26-EF092DC865C8}" dt="2025-05-05T14:29:29.438" v="357" actId="20577"/>
          <ac:spMkLst>
            <pc:docMk/>
            <pc:sldMk cId="1150244619" sldId="295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2E72DEA0-EFD3-41EE-BE26-EF092DC865C8}" dt="2025-05-05T14:38:14.744" v="630" actId="20577"/>
        <pc:sldMkLst>
          <pc:docMk/>
          <pc:sldMk cId="1058675830" sldId="296"/>
        </pc:sldMkLst>
        <pc:spChg chg="mod">
          <ac:chgData name="jelena franjković" userId="db421b58-4577-4f18-b93d-16e533ccff6a" providerId="ADAL" clId="{2E72DEA0-EFD3-41EE-BE26-EF092DC865C8}" dt="2025-05-05T14:38:14.744" v="630" actId="20577"/>
          <ac:spMkLst>
            <pc:docMk/>
            <pc:sldMk cId="1058675830" sldId="296"/>
            <ac:spMk id="2" creationId="{AF697325-8BCA-B448-0837-308C16D93043}"/>
          </ac:spMkLst>
        </pc:spChg>
        <pc:spChg chg="mod">
          <ac:chgData name="jelena franjković" userId="db421b58-4577-4f18-b93d-16e533ccff6a" providerId="ADAL" clId="{2E72DEA0-EFD3-41EE-BE26-EF092DC865C8}" dt="2025-05-05T14:38:06.574" v="619" actId="20577"/>
          <ac:spMkLst>
            <pc:docMk/>
            <pc:sldMk cId="1058675830" sldId="296"/>
            <ac:spMk id="3" creationId="{890E598F-7C79-93EF-34E2-445960AA8C3F}"/>
          </ac:spMkLst>
        </pc:spChg>
      </pc:sldChg>
      <pc:sldChg chg="modSp">
        <pc:chgData name="jelena franjković" userId="db421b58-4577-4f18-b93d-16e533ccff6a" providerId="ADAL" clId="{2E72DEA0-EFD3-41EE-BE26-EF092DC865C8}" dt="2025-05-05T14:48:05.637" v="957" actId="14100"/>
        <pc:sldMkLst>
          <pc:docMk/>
          <pc:sldMk cId="2857694266" sldId="297"/>
        </pc:sldMkLst>
        <pc:spChg chg="mod">
          <ac:chgData name="jelena franjković" userId="db421b58-4577-4f18-b93d-16e533ccff6a" providerId="ADAL" clId="{2E72DEA0-EFD3-41EE-BE26-EF092DC865C8}" dt="2025-05-05T14:47:52.464" v="956" actId="6549"/>
          <ac:spMkLst>
            <pc:docMk/>
            <pc:sldMk cId="2857694266" sldId="297"/>
            <ac:spMk id="5" creationId="{BB9ECB4B-2DC3-07D3-292D-178373C0CD2C}"/>
          </ac:spMkLst>
        </pc:spChg>
        <pc:spChg chg="mod">
          <ac:chgData name="jelena franjković" userId="db421b58-4577-4f18-b93d-16e533ccff6a" providerId="ADAL" clId="{2E72DEA0-EFD3-41EE-BE26-EF092DC865C8}" dt="2025-05-05T14:48:05.637" v="957" actId="14100"/>
          <ac:spMkLst>
            <pc:docMk/>
            <pc:sldMk cId="2857694266" sldId="297"/>
            <ac:spMk id="7" creationId="{CFD28D58-0E73-5C5E-AE8A-AE42B3132AAD}"/>
          </ac:spMkLst>
        </pc:spChg>
      </pc:sldChg>
      <pc:sldChg chg="modSp">
        <pc:chgData name="jelena franjković" userId="db421b58-4577-4f18-b93d-16e533ccff6a" providerId="ADAL" clId="{2E72DEA0-EFD3-41EE-BE26-EF092DC865C8}" dt="2025-05-05T14:54:13.223" v="1146" actId="20577"/>
        <pc:sldMkLst>
          <pc:docMk/>
          <pc:sldMk cId="3064205183" sldId="298"/>
        </pc:sldMkLst>
        <pc:spChg chg="mod">
          <ac:chgData name="jelena franjković" userId="db421b58-4577-4f18-b93d-16e533ccff6a" providerId="ADAL" clId="{2E72DEA0-EFD3-41EE-BE26-EF092DC865C8}" dt="2025-05-05T14:54:13.223" v="1146" actId="20577"/>
          <ac:spMkLst>
            <pc:docMk/>
            <pc:sldMk cId="3064205183" sldId="298"/>
            <ac:spMk id="8" creationId="{E938844E-5C21-B0EC-8150-45B7A1F3DD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-help.com/notes.html" TargetMode="External"/><Relationship Id="rId2" Type="http://schemas.openxmlformats.org/officeDocument/2006/relationships/hyperlink" Target="https://doi.org/10.17045/sthlmuni.10321829.v2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110F3A6A-A454-D5C2-2F69-9C3F24E5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4FF0CD2-5388-DCE2-AB7C-D4FF55A74981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9ECDBAE-4B2C-A863-0E4B-D66D17C12BD1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Statistička obrada podataka SPSS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3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710" cy="4351338"/>
          </a:xfrm>
        </p:spPr>
        <p:txBody>
          <a:bodyPr>
            <a:normAutofit/>
          </a:bodyPr>
          <a:lstStyle/>
          <a:p>
            <a:r>
              <a:rPr lang="hr" sz="2000" dirty="0"/>
              <a:t>Kada ste obradili podatke u SPSS proračunskoj tablici, možete početi izvoditi jednostavnu statističku analizu;</a:t>
            </a:r>
          </a:p>
          <a:p>
            <a:r>
              <a:rPr lang="hr" sz="2000" dirty="0"/>
              <a:t>Jednostavna analiza može se provesti korištenjem funkcije „</a:t>
            </a:r>
            <a:r>
              <a:rPr lang="en-GB" sz="2000" dirty="0"/>
              <a:t>Descriptive Statistics“ </a:t>
            </a:r>
            <a:endParaRPr lang="hr-HR" sz="2000" dirty="0"/>
          </a:p>
          <a:p>
            <a:r>
              <a:rPr lang="hr" sz="2000" dirty="0"/>
              <a:t>Za pristup deskriptivnoj statistici morate otići na: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</a:t>
            </a:r>
            <a:r>
              <a:rPr lang="en-GB" sz="1800" dirty="0" err="1"/>
              <a:t>Analyze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Descriptive Statistics;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Explore;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Odaberite što želite analizirati.</a:t>
            </a:r>
          </a:p>
          <a:p>
            <a:r>
              <a:rPr lang="hr" sz="2000" dirty="0"/>
              <a:t>Kao usputna napomena, mnoge deskriptivne statistike uključene su u složenije statističke metode koje ćemo obraditi. Ovisno o tome što želite predstaviti, razmislite koje metode statističke analize želite uključiti u svoje izvješće o rezultatima.</a:t>
            </a: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8889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3</a:t>
            </a:r>
            <a:endParaRPr lang="pl-PL" dirty="0"/>
          </a:p>
        </p:txBody>
      </p:sp>
      <p:pic>
        <p:nvPicPr>
          <p:cNvPr id="3" name="Slika 2" descr="Slika, ki vsebuje besede besedilo, številka, programska oprema, grafični prikaz&#10;&#10;Opis je samodejno ustvarjen">
            <a:extLst>
              <a:ext uri="{FF2B5EF4-FFF2-40B4-BE49-F238E27FC236}">
                <a16:creationId xmlns:a16="http://schemas.microsoft.com/office/drawing/2014/main" id="{50416E80-6C30-218B-EF62-17519F0D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50" y="1185328"/>
            <a:ext cx="7977499" cy="448734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45ABC3-69C2-88DD-AEBB-02D9454E116E}"/>
              </a:ext>
            </a:extLst>
          </p:cNvPr>
          <p:cNvSpPr txBox="1"/>
          <p:nvPr/>
        </p:nvSpPr>
        <p:spPr>
          <a:xfrm>
            <a:off x="2107250" y="567267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deskriptivne statistike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4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hr" sz="2000" dirty="0"/>
              <a:t>SPSS omogućuje svojim korisnicima vizualizaciju podataka, uključujući histograme, dijagrame </a:t>
            </a:r>
            <a:r>
              <a:rPr lang="en-GB" sz="2000" dirty="0"/>
              <a:t>p</a:t>
            </a:r>
            <a:r>
              <a:rPr lang="hr-HR" sz="2000" dirty="0" err="1"/>
              <a:t>ravokutnika</a:t>
            </a:r>
            <a:r>
              <a:rPr lang="hr" sz="2000" dirty="0"/>
              <a:t>, stup</a:t>
            </a:r>
            <a:r>
              <a:rPr lang="en-GB" sz="2000" dirty="0"/>
              <a:t>i</a:t>
            </a:r>
            <a:r>
              <a:rPr lang="hr" sz="2000" dirty="0"/>
              <a:t>časte dijagrame, dijagrame rasprše</a:t>
            </a:r>
            <a:r>
              <a:rPr lang="en-GB" sz="2000" dirty="0"/>
              <a:t>n</a:t>
            </a:r>
            <a:r>
              <a:rPr lang="hr-HR" sz="2000" dirty="0"/>
              <a:t>osti</a:t>
            </a:r>
            <a:r>
              <a:rPr lang="hr" sz="2000" dirty="0"/>
              <a:t>, linijske grafikone, tortne grafikone itd.;</a:t>
            </a:r>
          </a:p>
          <a:p>
            <a:r>
              <a:rPr lang="hr" sz="2000" dirty="0"/>
              <a:t>Odabir grafova ovisi o korisniku, podacima koje želi vizualizirati i onome što želi vizualizirati na temelju podataka;</a:t>
            </a:r>
          </a:p>
          <a:p>
            <a:r>
              <a:rPr lang="hr" sz="2000" dirty="0"/>
              <a:t>Za izradu grafikona potrebno je: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Odaberite </a:t>
            </a:r>
            <a:r>
              <a:rPr lang="en-GB" sz="1800" dirty="0"/>
              <a:t>Graphs;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Odaberite </a:t>
            </a:r>
            <a:r>
              <a:rPr lang="en-GB" sz="1800" dirty="0"/>
              <a:t>Chart Builder;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Odaberite vrstu grafa i varijable;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Kliknite </a:t>
            </a:r>
            <a:r>
              <a:rPr lang="en-GB" sz="1800" dirty="0"/>
              <a:t>Finish.</a:t>
            </a:r>
          </a:p>
          <a:p>
            <a:r>
              <a:rPr lang="hr" sz="2000" dirty="0"/>
              <a:t>Kao usputna napomena, u nekim metodama da što ćemo obraditi, softver će​​​ automatski stvoriti vizualizacije. U drugima, vi mora</a:t>
            </a:r>
            <a:r>
              <a:rPr lang="en-GB" sz="2000" dirty="0"/>
              <a:t>t</a:t>
            </a:r>
            <a:r>
              <a:rPr lang="hr-HR" sz="2000" dirty="0"/>
              <a:t>e</a:t>
            </a:r>
            <a:r>
              <a:rPr lang="hr" sz="2000" dirty="0"/>
              <a:t> specificirati​ ako ih želi</a:t>
            </a:r>
            <a:r>
              <a:rPr lang="en-GB" sz="2000" dirty="0"/>
              <a:t>t</a:t>
            </a:r>
            <a:r>
              <a:rPr lang="hr-HR" sz="2000" dirty="0"/>
              <a:t>e</a:t>
            </a:r>
            <a:r>
              <a:rPr lang="hr" sz="2000" dirty="0"/>
              <a:t> uključiti​ ispravno podešava</a:t>
            </a:r>
            <a:r>
              <a:rPr lang="en-GB" sz="2000" dirty="0"/>
              <a:t>j</a:t>
            </a:r>
            <a:r>
              <a:rPr lang="hr-HR" sz="2000" dirty="0"/>
              <a:t>ući </a:t>
            </a:r>
            <a:r>
              <a:rPr lang="hr" sz="2000" dirty="0"/>
              <a:t>postavke analiza.​</a:t>
            </a:r>
            <a:endParaRPr lang="en-GB" sz="2000" dirty="0"/>
          </a:p>
          <a:p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15024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4</a:t>
            </a:r>
            <a:endParaRPr lang="pl-PL" dirty="0"/>
          </a:p>
        </p:txBody>
      </p:sp>
      <p:pic>
        <p:nvPicPr>
          <p:cNvPr id="7" name="Slika 6" descr="Slika, ki vsebuje besede besedilo, programska oprema, računalniška ikona, diagram&#10;&#10;Opis je samodejno ustvarjen">
            <a:extLst>
              <a:ext uri="{FF2B5EF4-FFF2-40B4-BE49-F238E27FC236}">
                <a16:creationId xmlns:a16="http://schemas.microsoft.com/office/drawing/2014/main" id="{53581427-F26F-2053-077C-D0C35B21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2" y="1137168"/>
            <a:ext cx="8148736" cy="458366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E253EDD-5C86-E9F2-0218-74A105A4EB79}"/>
              </a:ext>
            </a:extLst>
          </p:cNvPr>
          <p:cNvSpPr txBox="1"/>
          <p:nvPr/>
        </p:nvSpPr>
        <p:spPr>
          <a:xfrm>
            <a:off x="2021632" y="556694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5.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izrade grafikona u SPSS-u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5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hr" sz="2000" dirty="0"/>
              <a:t>U ovom trenutku obradili smo tri od četiri pravila za „Istraživanje podataka“: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Istraživanje sirovih podataka;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Određivanje tipova podataka;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Provođenje deskriptivne statistike i vizualizacije.</a:t>
            </a:r>
          </a:p>
          <a:p>
            <a:r>
              <a:rPr lang="hr" sz="2000" dirty="0"/>
              <a:t>Posljednje pravilo pokriva takozvanu „Formulaciju pitanja“</a:t>
            </a:r>
          </a:p>
          <a:p>
            <a:r>
              <a:rPr lang="hr" sz="2000" dirty="0"/>
              <a:t>Ovdje je glavni cilj formulirati glavni cilj našeg istraživanja i odgovoriti na pitanja: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Što želimo postići odabranim podacima i analizom podataka?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Na koja pitanja želimo odgovoriti analizom podataka?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Koji ćemo pristup poduzeti kako bismo postigli svoje ciljeve i odgovorili na pitanja?</a:t>
            </a:r>
            <a:endParaRPr lang="sl-SI" sz="1800" dirty="0"/>
          </a:p>
          <a:p>
            <a:r>
              <a:rPr lang="hr" sz="2000" dirty="0"/>
              <a:t>Pitanja su također jedan važan </a:t>
            </a:r>
            <a:r>
              <a:rPr lang="en-GB" sz="2000" dirty="0"/>
              <a:t>d</a:t>
            </a:r>
            <a:r>
              <a:rPr lang="hr-HR" sz="2000" dirty="0" err="1"/>
              <a:t>io</a:t>
            </a:r>
            <a:r>
              <a:rPr lang="hr-HR" sz="2000" dirty="0"/>
              <a:t> pri postavljanju </a:t>
            </a:r>
            <a:r>
              <a:rPr lang="hr" sz="2000" dirty="0"/>
              <a:t>hipoteza vezano uz naše ciljev</a:t>
            </a:r>
            <a:r>
              <a:rPr lang="en-GB" sz="2000" dirty="0"/>
              <a:t>e</a:t>
            </a:r>
            <a:r>
              <a:rPr lang="hr" sz="2000" dirty="0"/>
              <a:t> i pitanja.</a:t>
            </a:r>
            <a:endParaRPr lang="en-GB" sz="2000" dirty="0"/>
          </a:p>
          <a:p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9476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Objašnjenje testa normalnosti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2000" dirty="0"/>
              <a:t>Prije provođenja jednostavnog statističkog testa, važno je provesti test normalnosti;</a:t>
            </a:r>
          </a:p>
          <a:p>
            <a:r>
              <a:rPr lang="hr" sz="2000" dirty="0"/>
              <a:t>Test normalnosti pruža istraživačima i praktičarima važne informacije o njihovim statističkim bazama podataka:</a:t>
            </a:r>
          </a:p>
          <a:p>
            <a:pPr lvl="1"/>
            <a:r>
              <a:rPr lang="hr" sz="1800" dirty="0"/>
              <a:t>Pruža informacije slijede li podaci normalnu distribuciju. To je važno jer su mnogi statistički testovi parametarske prirode i mogli bi uzrokovati netočne ili nepouzdane rezultate.</a:t>
            </a:r>
          </a:p>
          <a:p>
            <a:pPr lvl="1"/>
            <a:r>
              <a:rPr lang="hr" sz="1800" dirty="0"/>
              <a:t>Mnogi testovi slijede pretpostavku normalnosti, što znači da podaci moraju biti normalno distribuirani,</a:t>
            </a:r>
          </a:p>
          <a:p>
            <a:pPr lvl="1"/>
            <a:r>
              <a:rPr lang="hr" sz="1800" dirty="0"/>
              <a:t>Pogrešno prikazivanje </a:t>
            </a:r>
            <a:r>
              <a:rPr lang="hr" sz="1800" i="1" dirty="0"/>
              <a:t>p -vrijednosti </a:t>
            </a:r>
            <a:r>
              <a:rPr lang="hr" sz="1800" dirty="0"/>
              <a:t>statističkih testova, što bi otežavalo interpretaciju ,</a:t>
            </a:r>
          </a:p>
          <a:p>
            <a:pPr lvl="1"/>
            <a:r>
              <a:rPr lang="hr" sz="1800" dirty="0"/>
              <a:t>To bi moglo uzrokovati nepouzdanost rezultata statističkih testova, posebno u slučaju baza podataka manje veličine uzorka.</a:t>
            </a:r>
          </a:p>
          <a:p>
            <a:r>
              <a:rPr lang="hr" sz="2000" dirty="0"/>
              <a:t>Zbog toga je preporučljivo provesti barem dva, ako ne i tri najčešća testa. To uključuje histogramski pristup, QQ-grafikon ili test normalnosti, koji će biti obrađeni na sljedećim slajdovima.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747657"/>
            <a:ext cx="6138939" cy="59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DeCoster </a:t>
            </a:r>
            <a:r>
              <a:rPr lang="hr" sz="1200" dirty="0">
                <a:solidFill>
                  <a:srgbClr val="7F7F7F"/>
                </a:solidFill>
              </a:rPr>
              <a:t>, J. i Claypool, HM (2004).</a:t>
            </a: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https://www.youtube.com/watch?v=DhySnPB1afQ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Histogram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 je najjednostavnija metoda za testove normalnosti;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pozitivan ako stupci prate “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vonoliku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krivulju" grafikona;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negativan ako stupci odstupaju na bilo koju stranu grafikona – u ovom slučaju imamo eksponencijalnu distribuciju;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SPSS-u možemo napraviti test histograma klikom na opciju "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Graphs”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odabrati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“Chart Builder”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zatim iz odabira odabrati "Histogram".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 descr="Slika, ki vsebuje besede besedilo, programska oprema, računalniška ikona, številka&#10;&#10;Opis je samodejno ustvarjen">
            <a:extLst>
              <a:ext uri="{FF2B5EF4-FFF2-40B4-BE49-F238E27FC236}">
                <a16:creationId xmlns:a16="http://schemas.microsoft.com/office/drawing/2014/main" id="{A0D16A1D-2AE3-85AF-037C-2E0E2D0E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1728317"/>
            <a:ext cx="5778917" cy="32506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E520FF-BA5A-363B-5A68-110ED022A495}"/>
              </a:ext>
            </a:extLst>
          </p:cNvPr>
          <p:cNvSpPr txBox="1"/>
          <p:nvPr/>
        </p:nvSpPr>
        <p:spPr>
          <a:xfrm>
            <a:off x="170822" y="497895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6.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Postavke histograma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 histograma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bazu podataka od dvjesto varijabli s pridruženim vrijednostima za prijeđenu udaljenost (u km);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Koristeći metodu histograma, dobili smo sljedeći rezultat;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 primijetiti da se stupci približno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poklapaju s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zvonolikom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krivuljom, što naš test čini pozitivnim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grafični prikaz, diagram, posnetek zaslona&#10;&#10;Opis je samodejno ustvarjen">
            <a:extLst>
              <a:ext uri="{FF2B5EF4-FFF2-40B4-BE49-F238E27FC236}">
                <a16:creationId xmlns:a16="http://schemas.microsoft.com/office/drawing/2014/main" id="{0A3F8025-09A1-ADE1-05E9-77E6C767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1748414"/>
            <a:ext cx="5382261" cy="416001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403FED-6501-2C46-1613-84742D46CB00}"/>
              </a:ext>
            </a:extLst>
          </p:cNvPr>
          <p:cNvSpPr txBox="1"/>
          <p:nvPr/>
        </p:nvSpPr>
        <p:spPr>
          <a:xfrm>
            <a:off x="455118" y="590843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7.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histrogram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290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QQ-grafikon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73224" y="1783369"/>
            <a:ext cx="1167988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 najčešća metoda za test normalnosti je pristup QQ-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ovom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 se također stvara grafikon, gdje ravna linija predstavlja normalnu distribuciju;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točke (koje predstavljaju naše vrijednosti) skupljaju blizu ravne linije, test se može smatrati pozitivnim;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točke odstupaju ili stvaraju uočljive repove od ravne linije, to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jasan pokazatelj eksponencijalne funkcije.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pokretanje Q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Q-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rafikona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“Descriptive Statistics”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odaberite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“QQ Plots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popisa.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QQ-grafikon</a:t>
            </a:r>
            <a:endParaRPr lang="pl-PL" dirty="0"/>
          </a:p>
        </p:txBody>
      </p:sp>
      <p:pic>
        <p:nvPicPr>
          <p:cNvPr id="5" name="Slika 4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E521D307-450F-3D6D-A72A-E17DFB17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79" y="1275176"/>
            <a:ext cx="7658041" cy="430764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0E598F-7C79-93EF-34E2-445960AA8C3F}"/>
              </a:ext>
            </a:extLst>
          </p:cNvPr>
          <p:cNvSpPr txBox="1"/>
          <p:nvPr/>
        </p:nvSpPr>
        <p:spPr>
          <a:xfrm>
            <a:off x="2266979" y="5582824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8. Postavke QQ-grafikona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Kratak opis SPSS softvera</a:t>
            </a:r>
          </a:p>
          <a:p>
            <a:r>
              <a:rPr lang="hr" sz="2000" dirty="0"/>
              <a:t>Kratke osnove korištenja SPSS softvera</a:t>
            </a:r>
          </a:p>
          <a:p>
            <a:r>
              <a:rPr lang="hr" sz="2000" dirty="0"/>
              <a:t>Kratko objašnjenje testa normalnosti i primjer za tri najčešće metode</a:t>
            </a:r>
            <a:endParaRPr lang="pl-PL" sz="2000" dirty="0"/>
          </a:p>
          <a:p>
            <a:r>
              <a:rPr lang="hr" sz="2000" dirty="0"/>
              <a:t>Primjer Studentovog t-testa</a:t>
            </a:r>
          </a:p>
          <a:p>
            <a:r>
              <a:rPr lang="hr" sz="2000" dirty="0"/>
              <a:t>Primjer korelacije</a:t>
            </a:r>
          </a:p>
          <a:p>
            <a:r>
              <a:rPr lang="hr" sz="2000" dirty="0"/>
              <a:t>Primjer </a:t>
            </a:r>
            <a:r>
              <a:rPr lang="en-GB" sz="2000" dirty="0"/>
              <a:t>H</a:t>
            </a:r>
            <a:r>
              <a:rPr lang="hr" sz="2000" dirty="0"/>
              <a:t>i-kvadrat testa</a:t>
            </a:r>
          </a:p>
          <a:p>
            <a:r>
              <a:rPr lang="hr" sz="2000" dirty="0"/>
              <a:t>Primjer jednosmjerne ANOVA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 QQ-grafikona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Još jednom koristimo bazu podataka iz testa histograma;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QQ-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kao rezultate daje sljedeći grafikon;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 vidjeti da imamo male repove na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 kraja, što ukazuje na neka odstupanja;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Međutim, većina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točaka je blizu zadane linije, što naš test čini pozitivnim;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je osjetljivost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vaših testova za praćenje važna, potrebna je dodatna obrada podataka.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vrstica, grafični prikaz&#10;&#10;Opis je samodejno ustvarjen">
            <a:extLst>
              <a:ext uri="{FF2B5EF4-FFF2-40B4-BE49-F238E27FC236}">
                <a16:creationId xmlns:a16="http://schemas.microsoft.com/office/drawing/2014/main" id="{CF98547E-18F8-A516-E63E-971FECE0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" y="1550330"/>
            <a:ext cx="5540220" cy="492294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DBFBE8E-8830-CB63-3B28-2F80761DBFEB}"/>
              </a:ext>
            </a:extLst>
          </p:cNvPr>
          <p:cNvSpPr/>
          <p:nvPr/>
        </p:nvSpPr>
        <p:spPr>
          <a:xfrm>
            <a:off x="3426488" y="2411604"/>
            <a:ext cx="994787" cy="954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0F03F78-4DF9-A84C-5522-442804AC10F4}"/>
              </a:ext>
            </a:extLst>
          </p:cNvPr>
          <p:cNvSpPr/>
          <p:nvPr/>
        </p:nvSpPr>
        <p:spPr>
          <a:xfrm>
            <a:off x="1487441" y="4795736"/>
            <a:ext cx="994787" cy="85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19256-E310-3A8B-EEC8-1CFB40301E99}"/>
              </a:ext>
            </a:extLst>
          </p:cNvPr>
          <p:cNvSpPr/>
          <p:nvPr/>
        </p:nvSpPr>
        <p:spPr>
          <a:xfrm>
            <a:off x="1939331" y="3396343"/>
            <a:ext cx="2321169" cy="1378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B4A9047-EF44-395D-A8AF-1D7A9A464D1B}"/>
              </a:ext>
            </a:extLst>
          </p:cNvPr>
          <p:cNvSpPr txBox="1"/>
          <p:nvPr/>
        </p:nvSpPr>
        <p:spPr>
          <a:xfrm>
            <a:off x="1101392" y="6234162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9. Rezultati QQ-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rafikona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hr-HR" dirty="0" err="1"/>
              <a:t>est</a:t>
            </a:r>
            <a:r>
              <a:rPr lang="hr-HR" dirty="0"/>
              <a:t> </a:t>
            </a:r>
            <a:r>
              <a:rPr lang="hr" dirty="0"/>
              <a:t>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Konačni test je Test normalnosti;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Obično nije potrebno ako su histogram i QQ-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</a:t>
            </a:r>
            <a:r>
              <a:rPr lang="hr-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 pozitivni;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Složenije i osjetljivije, što može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dovesti do kontradiktornih rezultata i tumačenja;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početak idite na </a:t>
            </a:r>
            <a:r>
              <a:rPr lang="en-GB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“Descriptive Statistics”, “Explore”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unesite svoju varijablu u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List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zatim pod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“Plots”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“Normality plots with tests”.</a:t>
            </a:r>
            <a:endParaRPr kumimoji="0" lang="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845F4DB2-2020-7CDF-567C-28EBF6BB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653701"/>
            <a:ext cx="6070060" cy="341440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47E1482-6B3F-FC39-D3EE-F1C1710D6D40}"/>
              </a:ext>
            </a:extLst>
          </p:cNvPr>
          <p:cNvSpPr txBox="1"/>
          <p:nvPr/>
        </p:nvSpPr>
        <p:spPr>
          <a:xfrm>
            <a:off x="106470" y="505041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i rezultati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 testa 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87495" y="1288607"/>
            <a:ext cx="5875506" cy="458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normalnosti je pozitivan ako Kolmogorov-Smirnov ili Shapiro-Wilk vrijednost značajnosti (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-vrijednost) ima vrijednost veću od 0,05;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Shapiro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-Wilk test je osjetljiviji i pouzdaniji za pozitivnost testa;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našem slučaju u oba slučaja detektirana je </a:t>
            </a:r>
            <a:r>
              <a:rPr kumimoji="0" lang="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 &lt;0,001 što ukazuje na to da je test negativan;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Međutim, to bi mogao biti rezultat naše velike baze podataka od 200 varijabli;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 u obzir statističke vrijednosti za oba testa, to ukazuje na normalnu distribuciju, dok </a:t>
            </a:r>
            <a:r>
              <a:rPr kumimoji="0" lang="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 to negira.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32346BAE-B12F-A9E5-D696-32E6D026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6505"/>
            <a:ext cx="4562563" cy="49381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4E8DB87-80FB-FF88-D550-D932B48D79DF}"/>
              </a:ext>
            </a:extLst>
          </p:cNvPr>
          <p:cNvSpPr/>
          <p:nvPr/>
        </p:nvSpPr>
        <p:spPr>
          <a:xfrm>
            <a:off x="1024932" y="5446207"/>
            <a:ext cx="4340888" cy="1014883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8D887B-2217-6047-DE6C-C5991D56684B}"/>
              </a:ext>
            </a:extLst>
          </p:cNvPr>
          <p:cNvSpPr txBox="1"/>
          <p:nvPr/>
        </p:nvSpPr>
        <p:spPr>
          <a:xfrm>
            <a:off x="1024932" y="6510987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11.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ezultati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 normalnosti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Student</a:t>
            </a:r>
            <a:r>
              <a:rPr lang="en-GB" dirty="0"/>
              <a:t>o</a:t>
            </a:r>
            <a:r>
              <a:rPr lang="hr-HR" dirty="0"/>
              <a:t>v</a:t>
            </a:r>
            <a:r>
              <a:rPr lang="hr" dirty="0"/>
              <a:t> </a:t>
            </a:r>
            <a:r>
              <a:rPr lang="hr-HR" dirty="0"/>
              <a:t>T</a:t>
            </a:r>
            <a:r>
              <a:rPr lang="hr" dirty="0"/>
              <a:t>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30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 statistički test s kojim ćemo eksperimentirati je Studentov T-test;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se sastoji od 1 kategoričke varijable i 1 numeričke varijable;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Koristit ćemo bazu podataka iz prethodnih primjera, uz postavljanje hipoteze;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tvrtka koja je prikupljala udaljenosti za svoje dostave treba odgovor na sljedeće pitanje: „Je li prosječna udaljenost njihovih dostava manja od 70 kilometara?“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provođenje testa koristimo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“Compare Means”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“One-Sample T-Test”.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E1771DA8-B6C0-8C4E-F0C0-CA5515E4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2100105"/>
            <a:ext cx="5898382" cy="2822708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AE9C184-59DE-B05A-10A6-885459D4AC6E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Cronk (2016.)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https://www.youtube.com/watch?v=nwiVH6O_CRQ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9AAB7A-D0B8-9668-6973-74A7747FFA76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12. Postavke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tudentovog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T-testa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Student</a:t>
            </a:r>
            <a:r>
              <a:rPr lang="en-GB" dirty="0"/>
              <a:t>o</a:t>
            </a:r>
            <a:r>
              <a:rPr lang="hr-HR" dirty="0"/>
              <a:t>v</a:t>
            </a:r>
            <a:r>
              <a:rPr lang="hr" dirty="0"/>
              <a:t>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rezultate je važno nekoliko informacija;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Prvo, jednostrane i dvostrane </a:t>
            </a:r>
            <a:r>
              <a:rPr lang="hr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-vrijednosti su znatno ispod vrijednosti od 0,05, što znači da naš test ima visoku statističku značajnost;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Drugo, </a:t>
            </a:r>
            <a:r>
              <a:rPr kumimoji="0" lang="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 je prilično visoka, što ukazuje na veću razliku između prosjeka uzorka i pretpostavljenog prosjeka;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Treće, srednja vrijednost razlike je 16,46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To znači da je u prosjeku udaljenost </a:t>
            </a:r>
            <a:r>
              <a:rPr lang="hr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 za 16,455 kilometara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pretpostavljenih 70 kilometara;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 u obzir rezultate, naša nulta hipoteza je odbačena (prosječna udaljenost je jednaka 70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Umjesto toga, potvrđena je alternativna hipoteza (prosječna udaljenost je </a:t>
            </a:r>
            <a:r>
              <a:rPr kumimoji="0" lang="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km).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8C70EFC7-F37E-DBD4-4A14-683B60BD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" y="1909187"/>
            <a:ext cx="5739471" cy="414614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FA57A8B-FD3E-5692-6A0F-06198AE92252}"/>
              </a:ext>
            </a:extLst>
          </p:cNvPr>
          <p:cNvSpPr/>
          <p:nvPr/>
        </p:nvSpPr>
        <p:spPr>
          <a:xfrm>
            <a:off x="411982" y="2898843"/>
            <a:ext cx="5486400" cy="1070256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D97189-F0AE-081C-32BE-7122DF2C1A41}"/>
              </a:ext>
            </a:extLst>
          </p:cNvPr>
          <p:cNvSpPr txBox="1"/>
          <p:nvPr/>
        </p:nvSpPr>
        <p:spPr>
          <a:xfrm>
            <a:off x="411982" y="530620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13. Rezultati Studentovog T-testa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3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26571" y="1783369"/>
            <a:ext cx="11726533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Nastavimo s korelacijom;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 imamo dvije numeričke varijable koje analiziramo kako bismo identificirali korelacije između njih;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logističku tvrtku koja ima povijest od posljednjih 50 isporuka, s brojem vozila i ukupnim vremenom isporuke;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Voditelj se pita postoji li korelacija između broja dostavnih vozila i vremena isporuke - </a:t>
            </a:r>
            <a:r>
              <a:rPr kumimoji="0" lang="h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jednostavn</a:t>
            </a: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rečeno - više vozila smanjuje ili povećava vrijeme isporuke?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 provodimo testove normalnosti. Nakon završetka idemo na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“Correlate”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“Bivariate”. 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Provjerite jesu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 također odabrani "Pearson",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“Two-tailed”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“Flag significant”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B2FBBAF-C7B4-C91F-D320-5B82F6D4B14E}"/>
              </a:ext>
            </a:extLst>
          </p:cNvPr>
          <p:cNvSpPr txBox="1">
            <a:spLocks/>
          </p:cNvSpPr>
          <p:nvPr/>
        </p:nvSpPr>
        <p:spPr>
          <a:xfrm>
            <a:off x="516119" y="4965408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Meyers i dr. (2013.)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https://www.youtube.com/watch?v=2BeYY8JgokU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8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</a:t>
            </a:r>
            <a:endParaRPr lang="pl-PL" dirty="0"/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3F08CAB1-3F84-2250-E2B0-26BF2640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26" y="1303721"/>
            <a:ext cx="7556547" cy="425055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28D58-0E73-5C5E-AE8A-AE42B3132AAD}"/>
              </a:ext>
            </a:extLst>
          </p:cNvPr>
          <p:cNvSpPr txBox="1"/>
          <p:nvPr/>
        </p:nvSpPr>
        <p:spPr>
          <a:xfrm>
            <a:off x="6995684" y="5554279"/>
            <a:ext cx="48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Napomena: Ako distribucija nije normalna, odaberite "Spearman"!</a:t>
            </a: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9ECB4B-2DC3-07D3-292D-178373C0CD2C}"/>
              </a:ext>
            </a:extLst>
          </p:cNvPr>
          <p:cNvSpPr txBox="1"/>
          <p:nvPr/>
        </p:nvSpPr>
        <p:spPr>
          <a:xfrm>
            <a:off x="2317726" y="555427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14.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testa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576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69688" y="1481668"/>
            <a:ext cx="5875506" cy="486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koje smo postigli su pozitivno orijentirani;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- 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vrijednosti iz Sig. (dvostrana) su manje od 0,05, što ukazuje na visoku statističku značajnost naših rezultata;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-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vrijednosti također ukazuju na moguću korelaciju između dvije varijable;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Negativna vrijednost Pearsonove korelacije od -0,872 također je prilično visoka (što je bliže 1, to je korelacija veća);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temelju negativne vrijednosti od -0,872, ukazuje na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povećanje broj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vozil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negativno utječe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vrijeme isporuke kroz 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anjenje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potrebno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isporuke.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B57390D-1344-CFA4-1BE8-BBE0CE67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7" y="2112008"/>
            <a:ext cx="5508091" cy="29382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3D1546-3702-9B0F-1509-E02C8FC238FF}"/>
              </a:ext>
            </a:extLst>
          </p:cNvPr>
          <p:cNvSpPr txBox="1"/>
          <p:nvPr/>
        </p:nvSpPr>
        <p:spPr>
          <a:xfrm>
            <a:off x="872772" y="48963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15.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ezultati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orelacij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7529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Hi-kvadrat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Sljedeći test je Hi-kvadrat;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 imamo dvije kategoričke varijable koje uspoređujemo za bilo kakvu povezanost;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logističku tvrtku koja ima 50 podataka o dostavi, uključujući vrstu dostave i isporučenu robu.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 tvrtke je: "Postoji li značajna veza između dvije varijable?"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Kliknemo na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“Descriptive Statistics” 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“Crosstabs”.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 „Statist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odaberemo „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Chi-Square”.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79B8970E-0F57-8D1A-33FF-1B346E60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1657978"/>
            <a:ext cx="6082603" cy="342146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D241B3A-D6BD-C69F-A24D-9A48C55BD6E1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Meyers i dr. (2013.)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https://www.youtube.com/watch?v=7oq6snUiXb0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9E6BE2-5E28-D0C0-5580-20A3B3DAE47E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16. Postavke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vadrat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0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Hi-kvadrat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54134" y="1385158"/>
            <a:ext cx="5875506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Pearsonovog hi-kvadrat testa ( </a:t>
            </a:r>
            <a:r>
              <a:rPr lang="hr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χ² ) </a:t>
            </a:r>
            <a:r>
              <a:rPr lang="hr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dali su vrijednost od 15,087, što bi moglo ukazivati </a:t>
            </a:r>
            <a:r>
              <a:rPr lang="hr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određenu razinu korelacij</a:t>
            </a:r>
            <a:r>
              <a:rPr lang="en-GB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hr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između dvije varijable;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 je tik na granici od 0,05, što znači da su rezultati statistički značajni;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 u obzir pitanje, možemo reći da je nulta hipoteza odbačena (nema korelacije između transportnog moda i robe);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Umjesto toga, potvrđena je alternativna hipoteza (postoji korelacija između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transportnog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robe);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bi moglo ukazivati na to da bi tvrtka trebala provesti više analiza u vezi sa svojim trenutnim praksama isporuke.</a:t>
            </a: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87F90774-5EE5-1AC2-3E26-37691421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3304"/>
            <a:ext cx="4910667" cy="480657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D29F4C-4C16-F9D6-64C6-57ED55DC595C}"/>
              </a:ext>
            </a:extLst>
          </p:cNvPr>
          <p:cNvSpPr txBox="1"/>
          <p:nvPr/>
        </p:nvSpPr>
        <p:spPr>
          <a:xfrm>
            <a:off x="643467" y="638373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17. Rezultati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i-kvadrat testa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O </a:t>
            </a:r>
            <a:r>
              <a:rPr lang="hr" dirty="0"/>
              <a:t>SPSS 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SPSS ili „Statistički paket za društvene znanosti“ je softver koji su 1968. godine stvorili Norman H. </a:t>
            </a:r>
            <a:r>
              <a:rPr lang="hr" sz="2000" dirty="0" err="1"/>
              <a:t>Nie </a:t>
            </a:r>
            <a:r>
              <a:rPr lang="hr" sz="2000" dirty="0"/>
              <a:t>, C. </a:t>
            </a:r>
            <a:r>
              <a:rPr lang="hr" sz="2000" dirty="0" err="1"/>
              <a:t>Hadlai </a:t>
            </a:r>
            <a:r>
              <a:rPr lang="hr" sz="2000" dirty="0"/>
              <a:t>Hull i William G. Greene. Izvorno je dizajniran za omogućavanje istraživanja u društvenim znanostima, ali se od tada razvio u jedan od najčešće korištenih alata za statističku analizu u područjima poslovanja, zdravstva, obrazovanja i vlade.</a:t>
            </a:r>
            <a:endParaRPr lang="sl-SI" sz="2000" dirty="0"/>
          </a:p>
          <a:p>
            <a:pPr algn="just"/>
            <a:r>
              <a:rPr lang="hr" sz="2000" dirty="0"/>
              <a:t>Slično Microsoft Excelovom ekvivalentu, SPSS ima grafičko korisničko sučelje koje korisnicima omogućuje izvođenje složenih statističkih analiza bez potrebe za opsežnim </a:t>
            </a:r>
            <a:r>
              <a:rPr lang="hr" sz="2000" dirty="0" err="1"/>
              <a:t>programskim </a:t>
            </a:r>
            <a:r>
              <a:rPr lang="hr" sz="2000" dirty="0"/>
              <a:t>znanjem. Pristupačnost ga čini ključnom točkom za istraživače, analitičare i studente pri korištenju softvera.</a:t>
            </a:r>
          </a:p>
          <a:p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C00BB8F-496C-8401-07F3-1F51D011DB4C}"/>
              </a:ext>
            </a:extLst>
          </p:cNvPr>
          <p:cNvSpPr txBox="1">
            <a:spLocks/>
          </p:cNvSpPr>
          <p:nvPr/>
        </p:nvSpPr>
        <p:spPr>
          <a:xfrm>
            <a:off x="838199" y="45017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13127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63894" y="1783369"/>
            <a:ext cx="1168921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Posljednji test s kojim ćemo eksperimentirati je ANOVA ili točnije jednosmjern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test;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logističku tvrtku koja surađuje s tri različita zračna prijevoznika i ima rokove isporuke (u danima) za njihove isporuke.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 tvrtke je „Utječe li izbor zračnog prijevoznika na vrijeme isporuke?“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Idite na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“Compare Means and Proportions” 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“One-way ANOVA”. 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Zavisna varijabla ide u okvir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“Dependent List”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aktorska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u okvir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“Factor” 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21A0896-C99A-E938-D8F9-A920D5393B49}"/>
              </a:ext>
            </a:extLst>
          </p:cNvPr>
          <p:cNvSpPr txBox="1">
            <a:spLocks/>
          </p:cNvSpPr>
          <p:nvPr/>
        </p:nvSpPr>
        <p:spPr>
          <a:xfrm>
            <a:off x="432144" y="4352357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Gamst i dr. (2008.)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https://www.youtube.com/watch?v=OEOeXpxSjf8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</a:t>
            </a:r>
            <a:endParaRPr lang="pl-PL" dirty="0"/>
          </a:p>
        </p:txBody>
      </p:sp>
      <p:pic>
        <p:nvPicPr>
          <p:cNvPr id="4" name="Slika 3" descr="Slika, ki vsebuje besede besedilo, programska oprema, številka, posnetek zaslona&#10;&#10;Opis je samodejno ustvarjen">
            <a:extLst>
              <a:ext uri="{FF2B5EF4-FFF2-40B4-BE49-F238E27FC236}">
                <a16:creationId xmlns:a16="http://schemas.microsoft.com/office/drawing/2014/main" id="{BFC0FBFA-4313-E600-FD2A-0598B189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6" y="1150507"/>
            <a:ext cx="8500813" cy="47817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976364-65A6-DBC9-C5CB-FBF51A55B0A2}"/>
              </a:ext>
            </a:extLst>
          </p:cNvPr>
          <p:cNvSpPr txBox="1"/>
          <p:nvPr/>
        </p:nvSpPr>
        <p:spPr>
          <a:xfrm>
            <a:off x="2098954" y="603682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18. Postavke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ANOVA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analizu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962748" y="1260930"/>
            <a:ext cx="5875506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ANOVA-e su pozitivni;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Posebno je važna 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-vrijednost, jer 152,568 pokazuje da je varijacija između skupina veća od varijacije unutar skupina (naime, zračnih prijevoznika);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 &lt;0,001 ukazuje na visoku statističku značajnost, što se može koristiti za odbacivanje nulte hipoteze (nema razlike između vremena isporuke zračnih prijevoznika).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ukazuje na to da je post hoc analiza održiva. Vraćajući se na postavke za ANOVA, kliknite gumb "Post hoc" i odaberite Tukeyjev i Bonferroni test za izračun.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oba slučaja možemo primijetiti da je najbolji rezultat za Zračnog prijevoznika 3 u pogledu vremena isporuke.</a:t>
            </a:r>
          </a:p>
        </p:txBody>
      </p:sp>
      <p:pic>
        <p:nvPicPr>
          <p:cNvPr id="4" name="Slika 3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4AEE1F43-3587-F5FC-576B-99695C0E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" y="1621594"/>
            <a:ext cx="5311600" cy="2019475"/>
          </a:xfrm>
          <a:prstGeom prst="rect">
            <a:avLst/>
          </a:prstGeom>
        </p:spPr>
      </p:pic>
      <p:pic>
        <p:nvPicPr>
          <p:cNvPr id="7" name="Slika 6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2DF0AB46-FD4E-F54C-78E2-A535588B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8" y="3577213"/>
            <a:ext cx="4969383" cy="3062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6BE600-F8AC-DBCD-BC76-186ACFD88525}"/>
              </a:ext>
            </a:extLst>
          </p:cNvPr>
          <p:cNvSpPr txBox="1"/>
          <p:nvPr/>
        </p:nvSpPr>
        <p:spPr>
          <a:xfrm>
            <a:off x="651148" y="654009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19. Rezultati ANOVA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nalize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8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 - </a:t>
            </a:r>
            <a:r>
              <a:rPr lang="hr" dirty="0" err="1"/>
              <a:t>Scenarij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87829" y="1783369"/>
            <a:ext cx="1146527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dostavljenog skupa podataka mogli smo zaključiti da je najbolja opcija prijevoznik br. 3;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Stvorimo scenarij u kojem logistička tvrtka počinje surađivati s četvrtom prijevozničkom tvrtkom;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novog prijevoznika, generirajte slučajne brojeve i ponovno pokrenite ANOVA test;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 je prijevoznik trenutno najodrživija opcija?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/>
              <a:t>N</a:t>
            </a:r>
            <a:r>
              <a:rPr lang="hr-HR" sz="2000" dirty="0" err="1"/>
              <a:t>aučili</a:t>
            </a:r>
            <a:r>
              <a:rPr lang="hr-HR" sz="2000" dirty="0"/>
              <a:t> smo </a:t>
            </a:r>
            <a:r>
              <a:rPr lang="hr" sz="2000" dirty="0"/>
              <a:t>osnovn</a:t>
            </a:r>
            <a:r>
              <a:rPr lang="en-GB" sz="2000" dirty="0"/>
              <a:t>e</a:t>
            </a:r>
            <a:r>
              <a:rPr lang="hr" sz="2000" dirty="0"/>
              <a:t> funkcije SPSS softvera</a:t>
            </a:r>
          </a:p>
          <a:p>
            <a:r>
              <a:rPr lang="en-GB" sz="2000" dirty="0"/>
              <a:t>N</a:t>
            </a:r>
            <a:r>
              <a:rPr lang="hr-HR" sz="2000" dirty="0" err="1"/>
              <a:t>aučili</a:t>
            </a:r>
            <a:r>
              <a:rPr lang="hr-HR" sz="2000" dirty="0"/>
              <a:t> smo </a:t>
            </a:r>
            <a:r>
              <a:rPr lang="hr" sz="2000" dirty="0"/>
              <a:t>upravljanje podacima pomoću SPSS softvera</a:t>
            </a:r>
          </a:p>
          <a:p>
            <a:r>
              <a:rPr lang="hr" sz="2000" dirty="0"/>
              <a:t>Naučili smo kako provoditi testove normalnosti kao pripremu prije statističkih testova</a:t>
            </a:r>
            <a:endParaRPr lang="pl-PL" sz="2000" dirty="0"/>
          </a:p>
          <a:p>
            <a:r>
              <a:rPr lang="hr" sz="2000" dirty="0"/>
              <a:t>Naučili smo kako postaviti Studentov t-test, korelacijski test, </a:t>
            </a:r>
            <a:r>
              <a:rPr lang="en-GB" sz="2000" dirty="0"/>
              <a:t>H</a:t>
            </a:r>
            <a:r>
              <a:rPr lang="hr" sz="2000" dirty="0"/>
              <a:t>i-kvadrat test i ANOVA test u SPSS softveru.</a:t>
            </a:r>
          </a:p>
          <a:p>
            <a:r>
              <a:rPr lang="hr" sz="2000" dirty="0"/>
              <a:t>Naučili smo kako čitati rezultate statističkih testova u SPSS softveru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Literatura</a:t>
            </a:r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5F25F058-E32A-4347-BEED-1CA5CE12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02853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dirty="0" err="1"/>
              <a:t>Almquist</a:t>
            </a:r>
            <a:r>
              <a:rPr lang="en-US" sz="2000" dirty="0"/>
              <a:t>, </a:t>
            </a:r>
            <a:r>
              <a:rPr lang="en-US" sz="2000" dirty="0" err="1"/>
              <a:t>Ylva</a:t>
            </a:r>
            <a:r>
              <a:rPr lang="en-US" sz="2000" dirty="0"/>
              <a:t> B; </a:t>
            </a:r>
            <a:r>
              <a:rPr lang="en-US" sz="2000" dirty="0" err="1"/>
              <a:t>Kvart</a:t>
            </a:r>
            <a:r>
              <a:rPr lang="en-US" sz="2000" dirty="0"/>
              <a:t>, </a:t>
            </a:r>
            <a:r>
              <a:rPr lang="en-US" sz="2000" dirty="0" err="1"/>
              <a:t>Signild</a:t>
            </a:r>
            <a:r>
              <a:rPr lang="en-US" sz="2000" dirty="0"/>
              <a:t>; </a:t>
            </a:r>
            <a:r>
              <a:rPr lang="en-US" sz="2000" dirty="0" err="1"/>
              <a:t>Brännström</a:t>
            </a:r>
            <a:r>
              <a:rPr lang="en-US" sz="2000" dirty="0"/>
              <a:t>, Lars (2019). A practical guide to quantitative methods with SPSS. Research Reports in Public Health Sciences. Preprint. </a:t>
            </a:r>
            <a:r>
              <a:rPr lang="en-US" sz="2000" dirty="0">
                <a:hlinkClick r:id="rId2"/>
              </a:rPr>
              <a:t>https://doi.org/10.17045/sthlmuni.10321829.v2</a:t>
            </a:r>
            <a:endParaRPr lang="sl-SI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000" kern="100" dirty="0" err="1">
                <a:effectLst/>
              </a:rPr>
              <a:t>DeCoster</a:t>
            </a:r>
            <a:r>
              <a:rPr lang="sl-SI" sz="2000" kern="100" dirty="0">
                <a:effectLst/>
              </a:rPr>
              <a:t>, J., &amp; </a:t>
            </a:r>
            <a:r>
              <a:rPr lang="sl-SI" sz="2000" kern="100" dirty="0" err="1">
                <a:effectLst/>
              </a:rPr>
              <a:t>Claypool</a:t>
            </a:r>
            <a:r>
              <a:rPr lang="sl-SI" sz="2000" kern="100" dirty="0">
                <a:effectLst/>
              </a:rPr>
              <a:t>, H. M.  (2004).  Data </a:t>
            </a:r>
            <a:r>
              <a:rPr lang="sl-SI" sz="2000" kern="100" dirty="0" err="1">
                <a:effectLst/>
              </a:rPr>
              <a:t>Analysis</a:t>
            </a:r>
            <a:r>
              <a:rPr lang="sl-SI" sz="2000" kern="100" dirty="0">
                <a:effectLst/>
              </a:rPr>
              <a:t> in SPSS. </a:t>
            </a:r>
            <a:r>
              <a:rPr lang="sl-SI" sz="2000" kern="100" dirty="0" err="1">
                <a:effectLst/>
              </a:rPr>
              <a:t>Retrieved</a:t>
            </a:r>
            <a:r>
              <a:rPr lang="sl-SI" sz="2000" kern="100" dirty="0">
                <a:effectLst/>
              </a:rPr>
              <a:t> &lt;</a:t>
            </a:r>
            <a:r>
              <a:rPr lang="sl-SI" sz="2000" kern="100" dirty="0" err="1">
                <a:effectLst/>
              </a:rPr>
              <a:t>June</a:t>
            </a:r>
            <a:r>
              <a:rPr lang="sl-SI" sz="2000" kern="100" dirty="0">
                <a:effectLst/>
              </a:rPr>
              <a:t>, 4th, 2024&gt; </a:t>
            </a:r>
            <a:r>
              <a:rPr lang="sl-SI" sz="2000" kern="100" dirty="0" err="1">
                <a:effectLst/>
              </a:rPr>
              <a:t>from</a:t>
            </a:r>
            <a:r>
              <a:rPr lang="sl-SI" sz="2000" kern="100" dirty="0">
                <a:effectLst/>
              </a:rPr>
              <a:t> </a:t>
            </a:r>
            <a:r>
              <a:rPr lang="sl-SI" sz="2000" kern="100" dirty="0">
                <a:effectLst/>
                <a:hlinkClick r:id="rId3"/>
              </a:rPr>
              <a:t>http://www.stat-help.com/notes.html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Cronk, B. C. (2016). How to use IBM SPSS statistics: A step-by-step guide to analysis and interpretation. Routledge.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Meyers, L. S., </a:t>
            </a: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 C., &amp; Guarino, A. J. (2013). Performing data analysis using IBM SPSS. John Wiley &amp; Sons.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G., Meyers, L. S., &amp; Guarino, A. J. (2008). Analysis of variance designs: A conceptual and computational approach with SPSS and SAS. Cambridge University Press.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3684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O </a:t>
            </a:r>
            <a:r>
              <a:rPr lang="hr" dirty="0"/>
              <a:t>SPSS 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SPSS nudi širok raspon statističkih tehnika, uključujući deskriptivnu statistiku, inferencijalnu statistiku, regresijsku analizu, ANOVA, faktorsku analizu i druge. Korisnici također mogu izvoditi manipulaciju podacima, transformaciju i vizualizaciju, olakšavajući dubinsku analizu podataka.</a:t>
            </a:r>
            <a:endParaRPr lang="sl-SI" sz="2000" dirty="0"/>
          </a:p>
          <a:p>
            <a:pPr algn="just"/>
            <a:r>
              <a:rPr lang="hr" sz="2000" dirty="0"/>
              <a:t>Softver omogućuje korisnicima uvoz podataka iz različitih izvora, kao što su Excel, baze podataka i tekstualne datoteke. Također podržava čišćenje i pripremu podataka, omogućujući korisnicima učinkovito upravljanje nedostajućim vrijednostima, prekodiranje varijabli i spajanje skupova podataka.</a:t>
            </a:r>
            <a:endParaRPr lang="sl-SI" sz="2000" dirty="0"/>
          </a:p>
          <a:p>
            <a:pPr algn="just"/>
            <a:r>
              <a:rPr lang="hr" sz="2000" dirty="0"/>
              <a:t>Uz standardne statističke postupke, SPSS nudi napredne analitičke opcije, kao što su prediktivno modeliranje, analiza vremenskih serija i algoritmi strojnog učenja. Korisnici mogu generirati sveobuhvatna izvješća, uključujući grafikone, tablice i vizualizacije, kako bi učinkovito prenijeli svoje </a:t>
            </a:r>
            <a:r>
              <a:rPr lang="en-GB" sz="2000" dirty="0"/>
              <a:t>r</a:t>
            </a:r>
            <a:r>
              <a:rPr lang="hr-HR" sz="2000" dirty="0" err="1"/>
              <a:t>ezultate</a:t>
            </a:r>
            <a:r>
              <a:rPr lang="hr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0DB78E9-9CAC-3514-9F6B-C4B6E0069F3E}"/>
              </a:ext>
            </a:extLst>
          </p:cNvPr>
          <p:cNvSpPr txBox="1">
            <a:spLocks/>
          </p:cNvSpPr>
          <p:nvPr/>
        </p:nvSpPr>
        <p:spPr>
          <a:xfrm>
            <a:off x="838199" y="542549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0531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1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518" cy="4351338"/>
          </a:xfrm>
        </p:spPr>
        <p:txBody>
          <a:bodyPr>
            <a:normAutofit/>
          </a:bodyPr>
          <a:lstStyle/>
          <a:p>
            <a:r>
              <a:rPr lang="hr" sz="2000" dirty="0"/>
              <a:t>SPSS softver omogućuje sličnu manipulaciju podacima kao i njegov ekvivalentni </a:t>
            </a:r>
            <a:r>
              <a:rPr lang="en-GB" sz="2000" dirty="0"/>
              <a:t>s</a:t>
            </a:r>
            <a:r>
              <a:rPr lang="hr-HR" sz="2000" dirty="0" err="1"/>
              <a:t>oftver</a:t>
            </a:r>
            <a:r>
              <a:rPr lang="hr" sz="2000" dirty="0"/>
              <a:t> Microsoft Excel;</a:t>
            </a:r>
          </a:p>
          <a:p>
            <a:r>
              <a:rPr lang="hr" sz="2000" dirty="0"/>
              <a:t>I SPSS i Excel imaju funkcionalnost za uvoz ostalih </a:t>
            </a:r>
            <a:r>
              <a:rPr lang="en-GB" sz="2000" dirty="0"/>
              <a:t>v</a:t>
            </a:r>
            <a:r>
              <a:rPr lang="hr-HR" sz="2000" dirty="0" err="1"/>
              <a:t>anjskih</a:t>
            </a:r>
            <a:r>
              <a:rPr lang="hr" sz="2000" dirty="0"/>
              <a:t> datoteka;</a:t>
            </a:r>
          </a:p>
          <a:p>
            <a:r>
              <a:rPr lang="hr" sz="2000" dirty="0"/>
              <a:t>Za uvoz podataka iz Excelove proračunske tablice morate otići na: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Import Data;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the format of your data 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Locate the data file on your computer;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setting on how SPSS should distribute the data in its spreadsheet</a:t>
            </a:r>
          </a:p>
          <a:p>
            <a:pPr marL="0" indent="0">
              <a:buNone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55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1</a:t>
            </a:r>
            <a:endParaRPr lang="pl-PL" dirty="0"/>
          </a:p>
        </p:txBody>
      </p:sp>
      <p:pic>
        <p:nvPicPr>
          <p:cNvPr id="3" name="Slika 2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DB4FA2EA-4B52-89D2-4582-B3F99C43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3" y="1605098"/>
            <a:ext cx="5853594" cy="364780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99C1D4E-BCDA-7C2D-7AB2-32193D59ECCF}"/>
              </a:ext>
            </a:extLst>
          </p:cNvPr>
          <p:cNvSpPr txBox="1"/>
          <p:nvPr/>
        </p:nvSpPr>
        <p:spPr>
          <a:xfrm>
            <a:off x="3169203" y="5252901"/>
            <a:ext cx="585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1.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Uvoz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više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podataka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(Excel, SAS,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,…)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3660777"/>
          </a:xfrm>
        </p:spPr>
        <p:txBody>
          <a:bodyPr>
            <a:normAutofit/>
          </a:bodyPr>
          <a:lstStyle/>
          <a:p>
            <a:r>
              <a:rPr lang="hr" sz="2000" dirty="0"/>
              <a:t>Podaci u SPSS-u kategorizirani su u dvije primarne vrste: a) numerički podaci koji se sastoje od brojeva (diskretnih ili kontinuiranih) i b) kategorički podaci koji se sastoje od riječi (ordinalnih ili nominalnih);</a:t>
            </a:r>
          </a:p>
          <a:p>
            <a:r>
              <a:rPr lang="hr" sz="2000" dirty="0"/>
              <a:t>Prilikom uvoza postojećih proračunskih tablica, SPSS će automatski postaviti varijable ovisno o strukturi navedenoj u proračunskoj tablici;</a:t>
            </a:r>
          </a:p>
          <a:p>
            <a:r>
              <a:rPr lang="hr" sz="2000" dirty="0"/>
              <a:t>Ako želite manipulirati varijablama, to možete učiniti na sljedeći način:</a:t>
            </a:r>
          </a:p>
          <a:p>
            <a:pPr lvl="1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</a:rPr>
              <a:t>View;</a:t>
            </a:r>
          </a:p>
          <a:p>
            <a:pPr lvl="1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</a:rPr>
              <a:t>Variable view;</a:t>
            </a:r>
          </a:p>
          <a:p>
            <a:pPr lvl="1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</a:rPr>
              <a:t>Adjust Name, Type, Width, Measure and other options</a:t>
            </a:r>
            <a:r>
              <a:rPr lang="hr" sz="1800" dirty="0"/>
              <a:t>.</a:t>
            </a: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9198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4879521"/>
          </a:xfrm>
        </p:spPr>
        <p:txBody>
          <a:bodyPr>
            <a:normAutofit/>
          </a:bodyPr>
          <a:lstStyle/>
          <a:p>
            <a:r>
              <a:rPr lang="hr" sz="2000" dirty="0"/>
              <a:t>Ako želite, varijablu možete redefinirati i na sljedeći način: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Transform;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Recode into Different Variables;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Označite svoju varijablu i premjestite je u </a:t>
            </a:r>
            <a:r>
              <a:rPr lang="en-GB" sz="1800" dirty="0"/>
              <a:t>Input Variable &gt; Output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U </a:t>
            </a:r>
            <a:r>
              <a:rPr lang="en-GB" sz="1800" dirty="0"/>
              <a:t>Output Variable </a:t>
            </a:r>
            <a:r>
              <a:rPr lang="hr" sz="1800" dirty="0"/>
              <a:t>odaberite naziv nove varijable;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Kliknite na </a:t>
            </a:r>
            <a:r>
              <a:rPr lang="en-GB" sz="1800" dirty="0"/>
              <a:t>Old and New Values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U </a:t>
            </a:r>
            <a:r>
              <a:rPr lang="en-GB" sz="1800" dirty="0"/>
              <a:t>O</a:t>
            </a:r>
            <a:r>
              <a:rPr lang="hr-HR" sz="1800" dirty="0" err="1"/>
              <a:t>ld</a:t>
            </a:r>
            <a:r>
              <a:rPr lang="hr-HR" sz="1800" dirty="0"/>
              <a:t> </a:t>
            </a:r>
            <a:r>
              <a:rPr lang="hr-HR" sz="1800" dirty="0" err="1"/>
              <a:t>Value</a:t>
            </a:r>
            <a:r>
              <a:rPr lang="hr-HR" sz="1800" dirty="0"/>
              <a:t> </a:t>
            </a:r>
            <a:r>
              <a:rPr lang="hr" sz="1800" dirty="0"/>
              <a:t>ispravno </a:t>
            </a:r>
            <a:r>
              <a:rPr lang="en-GB" sz="1800" dirty="0"/>
              <a:t>u</a:t>
            </a:r>
            <a:r>
              <a:rPr lang="hr-HR" sz="1800" dirty="0"/>
              <a:t>nesite </a:t>
            </a:r>
            <a:r>
              <a:rPr lang="hr" sz="1800" dirty="0"/>
              <a:t>svoj naziv vrijednosti ( npr . Rail ) i u </a:t>
            </a:r>
            <a:r>
              <a:rPr lang="en-GB" sz="1800" dirty="0"/>
              <a:t>New Value Input </a:t>
            </a:r>
            <a:r>
              <a:rPr lang="hr" sz="1800" dirty="0"/>
              <a:t>nov</a:t>
            </a:r>
            <a:r>
              <a:rPr lang="en-GB" sz="1800" dirty="0"/>
              <a:t>e</a:t>
            </a:r>
            <a:r>
              <a:rPr lang="hr" sz="1800" dirty="0"/>
              <a:t> vrijednosti (npr .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Klik </a:t>
            </a:r>
            <a:r>
              <a:rPr lang="en-GB" sz="1800" dirty="0"/>
              <a:t>A</a:t>
            </a:r>
            <a:r>
              <a:rPr lang="hr-HR" sz="1800" dirty="0" err="1"/>
              <a:t>dd</a:t>
            </a:r>
            <a:r>
              <a:rPr lang="hr" sz="1800" dirty="0"/>
              <a:t> i nastavi dodavanje pravila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Nakon </a:t>
            </a:r>
            <a:r>
              <a:rPr lang="en-GB" sz="1800" dirty="0"/>
              <a:t>š</a:t>
            </a:r>
            <a:r>
              <a:rPr lang="hr-HR" sz="1800" dirty="0"/>
              <a:t>to završite</a:t>
            </a:r>
            <a:r>
              <a:rPr lang="hr" sz="1800" dirty="0"/>
              <a:t>, kliknite OK i treb</a:t>
            </a:r>
            <a:r>
              <a:rPr lang="en-GB" sz="1800" dirty="0"/>
              <a:t>a</a:t>
            </a:r>
            <a:r>
              <a:rPr lang="hr-HR" sz="1800" dirty="0"/>
              <a:t>li biste</a:t>
            </a:r>
            <a:r>
              <a:rPr lang="hr" sz="1800" dirty="0"/>
              <a:t> dobiti novu varijablu​</a:t>
            </a:r>
          </a:p>
          <a:p>
            <a:r>
              <a:rPr lang="hr" sz="2000" dirty="0"/>
              <a:t>Ovo je izuzetno korist</a:t>
            </a:r>
            <a:r>
              <a:rPr lang="en-GB" sz="2000" dirty="0"/>
              <a:t>n</a:t>
            </a:r>
            <a:r>
              <a:rPr lang="hr-HR" sz="2000" dirty="0"/>
              <a:t>o</a:t>
            </a:r>
            <a:r>
              <a:rPr lang="hr" sz="2000" dirty="0"/>
              <a:t> ako imat</a:t>
            </a:r>
            <a:r>
              <a:rPr lang="en-GB" sz="2000" dirty="0"/>
              <a:t>e</a:t>
            </a:r>
            <a:r>
              <a:rPr lang="hr" sz="2000" dirty="0"/>
              <a:t> varijablu s imena ( npr . imena, načini prijevoza itd . ), koja nisu dostupna za uključivanje u neke analize. Transformirajući ih </a:t>
            </a:r>
            <a:r>
              <a:rPr lang="en-GB" sz="2000" dirty="0"/>
              <a:t>u</a:t>
            </a:r>
            <a:r>
              <a:rPr lang="hr-HR" sz="2000" dirty="0"/>
              <a:t> </a:t>
            </a:r>
            <a:r>
              <a:rPr lang="hr" sz="2000" dirty="0"/>
              <a:t>numeričk</a:t>
            </a:r>
            <a:r>
              <a:rPr lang="en-GB" sz="2000" dirty="0"/>
              <a:t>e</a:t>
            </a:r>
            <a:r>
              <a:rPr lang="hr" sz="2000" dirty="0"/>
              <a:t>​ vrijednosti, može</a:t>
            </a:r>
            <a:r>
              <a:rPr lang="en-GB" sz="2000" dirty="0"/>
              <a:t>t</a:t>
            </a:r>
            <a:r>
              <a:rPr lang="hr-HR" sz="2000" dirty="0"/>
              <a:t>e ih</a:t>
            </a:r>
            <a:r>
              <a:rPr lang="hr" sz="2000" dirty="0"/>
              <a:t> koristiti u​ analiz</a:t>
            </a:r>
            <a:r>
              <a:rPr lang="en-GB" sz="2000" dirty="0"/>
              <a:t>i</a:t>
            </a:r>
            <a:r>
              <a:rPr lang="hr-HR" sz="2000" dirty="0"/>
              <a:t>.</a:t>
            </a:r>
            <a:r>
              <a:rPr lang="hr" sz="2000" dirty="0"/>
              <a:t>​</a:t>
            </a:r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1028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2</a:t>
            </a:r>
            <a:endParaRPr lang="pl-PL" dirty="0"/>
          </a:p>
        </p:txBody>
      </p:sp>
      <p:pic>
        <p:nvPicPr>
          <p:cNvPr id="7" name="Slika 6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15087203-702D-06B6-3E99-D6607B41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3" y="1664783"/>
            <a:ext cx="3945377" cy="365265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89F0D5-B96F-4A64-4319-4949124E76B8}"/>
              </a:ext>
            </a:extLst>
          </p:cNvPr>
          <p:cNvSpPr txBox="1"/>
          <p:nvPr/>
        </p:nvSpPr>
        <p:spPr>
          <a:xfrm>
            <a:off x="1120445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2. Prikaz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arijabli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 descr="Slika, ki vsebuje besede besedilo, posnetek zaslona, številka, vzporedno&#10;&#10;Opis je samodejno ustvarjen">
            <a:extLst>
              <a:ext uri="{FF2B5EF4-FFF2-40B4-BE49-F238E27FC236}">
                <a16:creationId xmlns:a16="http://schemas.microsoft.com/office/drawing/2014/main" id="{34351B9E-F0B5-42AE-5E4F-72AE262D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664783"/>
            <a:ext cx="4048715" cy="365265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8AC467-533B-503E-52F2-1337179DD30A}"/>
              </a:ext>
            </a:extLst>
          </p:cNvPr>
          <p:cNvSpPr txBox="1"/>
          <p:nvPr/>
        </p:nvSpPr>
        <p:spPr>
          <a:xfrm>
            <a:off x="6652726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3.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Prekodiranje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0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CA070CC7-61FB-44DB-8051-F113ADE8A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92fe6ce-cc5e-4661-b3e6-d9d5535f70b5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d9bddfac-6dc9-4958-8f35-4d0da3af229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2892</Words>
  <Application>Microsoft Office PowerPoint</Application>
  <PresentationFormat>Široki zaslon</PresentationFormat>
  <Paragraphs>226</Paragraphs>
  <Slides>36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2" baseType="lpstr">
      <vt:lpstr>Aptos</vt:lpstr>
      <vt:lpstr>Arial</vt:lpstr>
      <vt:lpstr>Calibri</vt:lpstr>
      <vt:lpstr>Tahoma</vt:lpstr>
      <vt:lpstr>Times New Roman</vt:lpstr>
      <vt:lpstr>Motyw pakietu Office</vt:lpstr>
      <vt:lpstr>Statističke metode za analizu logističkih podataka</vt:lpstr>
      <vt:lpstr>Agenda</vt:lpstr>
      <vt:lpstr>O SPSS softveru</vt:lpstr>
      <vt:lpstr>O SPSS softveru</vt:lpstr>
      <vt:lpstr>Osnovne funkcije 1</vt:lpstr>
      <vt:lpstr>Osnovne funkcije 1</vt:lpstr>
      <vt:lpstr>Osnovne funkcije 2</vt:lpstr>
      <vt:lpstr>Osnovne funkcije 2</vt:lpstr>
      <vt:lpstr>Osnovne funkcije 2</vt:lpstr>
      <vt:lpstr>Osnovne funkcije 3</vt:lpstr>
      <vt:lpstr>Osnovne funkcije 3</vt:lpstr>
      <vt:lpstr>Osnovne funkcije 4</vt:lpstr>
      <vt:lpstr>Osnovne funkcije 4</vt:lpstr>
      <vt:lpstr>Osnovne funkcije 5</vt:lpstr>
      <vt:lpstr>Objašnjenje testa normalnosti</vt:lpstr>
      <vt:lpstr>Histogram</vt:lpstr>
      <vt:lpstr>Primjer histograma</vt:lpstr>
      <vt:lpstr>QQ-grafikon</vt:lpstr>
      <vt:lpstr>QQ-grafikon</vt:lpstr>
      <vt:lpstr>Primjer QQ-grafikona</vt:lpstr>
      <vt:lpstr>Test normalnosti</vt:lpstr>
      <vt:lpstr>Primjer testa normalnosti</vt:lpstr>
      <vt:lpstr>Studentov T-test</vt:lpstr>
      <vt:lpstr>Studentov T-test</vt:lpstr>
      <vt:lpstr>Korelacija</vt:lpstr>
      <vt:lpstr>Korelacija</vt:lpstr>
      <vt:lpstr>Korelacija</vt:lpstr>
      <vt:lpstr>Hi-kvadrat test</vt:lpstr>
      <vt:lpstr>Hi-kvadrat test</vt:lpstr>
      <vt:lpstr>ANOVA test</vt:lpstr>
      <vt:lpstr>ANOVA test</vt:lpstr>
      <vt:lpstr>ANOVA test</vt:lpstr>
      <vt:lpstr>ANOVA test - Scenarij</vt:lpstr>
      <vt:lpstr>Sažetak</vt:lpstr>
      <vt:lpstr>Literatura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34</cp:revision>
  <dcterms:created xsi:type="dcterms:W3CDTF">2023-07-06T12:09:08Z</dcterms:created>
  <dcterms:modified xsi:type="dcterms:W3CDTF">2025-05-05T14:58:08Z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