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92" r:id="rId7"/>
    <p:sldId id="293" r:id="rId8"/>
    <p:sldId id="294" r:id="rId9"/>
    <p:sldId id="271" r:id="rId10"/>
    <p:sldId id="286" r:id="rId11"/>
    <p:sldId id="289" r:id="rId12"/>
    <p:sldId id="287" r:id="rId13"/>
    <p:sldId id="290" r:id="rId14"/>
    <p:sldId id="288" r:id="rId15"/>
    <p:sldId id="291" r:id="rId16"/>
    <p:sldId id="261" r:id="rId17"/>
    <p:sldId id="297" r:id="rId18"/>
    <p:sldId id="298" r:id="rId19"/>
    <p:sldId id="262" r:id="rId20"/>
    <p:sldId id="267" r:id="rId21"/>
    <p:sldId id="295" r:id="rId22"/>
    <p:sldId id="296" r:id="rId23"/>
    <p:sldId id="299" r:id="rId24"/>
    <p:sldId id="300" r:id="rId25"/>
    <p:sldId id="301" r:id="rId26"/>
    <p:sldId id="302" r:id="rId27"/>
    <p:sldId id="303" r:id="rId28"/>
    <p:sldId id="275" r:id="rId29"/>
    <p:sldId id="274" r:id="rId30"/>
    <p:sldId id="305" r:id="rId31"/>
    <p:sldId id="306" r:id="rId32"/>
    <p:sldId id="307" r:id="rId33"/>
    <p:sldId id="308" r:id="rId34"/>
    <p:sldId id="270" r:id="rId35"/>
    <p:sldId id="304" r:id="rId36"/>
    <p:sldId id="282" r:id="rId37"/>
    <p:sldId id="283" r:id="rId38"/>
    <p:sldId id="284" r:id="rId39"/>
    <p:sldId id="285" r:id="rId40"/>
    <p:sldId id="309" r:id="rId41"/>
    <p:sldId id="263" r:id="rId42"/>
  </p:sldIdLst>
  <p:sldSz cx="12192000" cy="6858000"/>
  <p:notesSz cx="6858000" cy="9144000"/>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099D0-4E66-45DB-A4C4-9A99DF4EE08B}" v="95" dt="2025-04-23T07:40:45.156"/>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80" d="100"/>
          <a:sy n="80" d="100"/>
        </p:scale>
        <p:origin x="6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or Dujak" userId="bfb324a9-4809-4493-a995-7f4ea2a7c175" providerId="ADAL" clId="{5F5099D0-4E66-45DB-A4C4-9A99DF4EE08B}"/>
    <pc:docChg chg="custSel modSld">
      <pc:chgData name="Davor Dujak" userId="bfb324a9-4809-4493-a995-7f4ea2a7c175" providerId="ADAL" clId="{5F5099D0-4E66-45DB-A4C4-9A99DF4EE08B}" dt="2025-04-23T07:40:45.156" v="402"/>
      <pc:docMkLst>
        <pc:docMk/>
      </pc:docMkLst>
      <pc:sldChg chg="addSp modSp mod">
        <pc:chgData name="Davor Dujak" userId="bfb324a9-4809-4493-a995-7f4ea2a7c175" providerId="ADAL" clId="{5F5099D0-4E66-45DB-A4C4-9A99DF4EE08B}" dt="2025-04-23T07:29:47.765" v="6"/>
        <pc:sldMkLst>
          <pc:docMk/>
          <pc:sldMk cId="2920479427" sldId="256"/>
        </pc:sldMkLst>
        <pc:spChg chg="mod">
          <ac:chgData name="Davor Dujak" userId="bfb324a9-4809-4493-a995-7f4ea2a7c175" providerId="ADAL" clId="{5F5099D0-4E66-45DB-A4C4-9A99DF4EE08B}" dt="2025-04-23T07:29:47.765" v="6"/>
          <ac:spMkLst>
            <pc:docMk/>
            <pc:sldMk cId="2920479427" sldId="256"/>
            <ac:spMk id="5" creationId="{9AC256C7-DE57-3D54-E589-F59329555D7C}"/>
          </ac:spMkLst>
        </pc:spChg>
        <pc:picChg chg="add mod">
          <ac:chgData name="Davor Dujak" userId="bfb324a9-4809-4493-a995-7f4ea2a7c175" providerId="ADAL" clId="{5F5099D0-4E66-45DB-A4C4-9A99DF4EE08B}" dt="2025-04-23T07:29:27.411" v="5" actId="14100"/>
          <ac:picMkLst>
            <pc:docMk/>
            <pc:sldMk cId="2920479427" sldId="256"/>
            <ac:picMk id="3" creationId="{5736FC51-E2BC-F1D1-239B-6A46A79C814F}"/>
          </ac:picMkLst>
        </pc:picChg>
      </pc:sldChg>
      <pc:sldChg chg="addSp modSp">
        <pc:chgData name="Davor Dujak" userId="bfb324a9-4809-4493-a995-7f4ea2a7c175" providerId="ADAL" clId="{5F5099D0-4E66-45DB-A4C4-9A99DF4EE08B}" dt="2025-04-23T07:40:13.683" v="377"/>
        <pc:sldMkLst>
          <pc:docMk/>
          <pc:sldMk cId="2863694609" sldId="261"/>
        </pc:sldMkLst>
        <pc:picChg chg="add mod">
          <ac:chgData name="Davor Dujak" userId="bfb324a9-4809-4493-a995-7f4ea2a7c175" providerId="ADAL" clId="{5F5099D0-4E66-45DB-A4C4-9A99DF4EE08B}" dt="2025-04-23T07:40:13.683" v="377"/>
          <ac:picMkLst>
            <pc:docMk/>
            <pc:sldMk cId="2863694609" sldId="261"/>
            <ac:picMk id="2" creationId="{20FAD784-C814-D779-D120-1A3AF3C889CA}"/>
          </ac:picMkLst>
        </pc:picChg>
      </pc:sldChg>
      <pc:sldChg chg="addSp modSp mod">
        <pc:chgData name="Davor Dujak" userId="bfb324a9-4809-4493-a995-7f4ea2a7c175" providerId="ADAL" clId="{5F5099D0-4E66-45DB-A4C4-9A99DF4EE08B}" dt="2025-04-23T07:40:17.150" v="380"/>
        <pc:sldMkLst>
          <pc:docMk/>
          <pc:sldMk cId="1952772968" sldId="262"/>
        </pc:sldMkLst>
        <pc:spChg chg="mod">
          <ac:chgData name="Davor Dujak" userId="bfb324a9-4809-4493-a995-7f4ea2a7c175" providerId="ADAL" clId="{5F5099D0-4E66-45DB-A4C4-9A99DF4EE08B}" dt="2025-04-23T07:33:35.062" v="155" actId="113"/>
          <ac:spMkLst>
            <pc:docMk/>
            <pc:sldMk cId="1952772968" sldId="262"/>
            <ac:spMk id="2" creationId="{39ED8969-A906-B56F-9130-74901BEAE5A8}"/>
          </ac:spMkLst>
        </pc:spChg>
        <pc:spChg chg="mod">
          <ac:chgData name="Davor Dujak" userId="bfb324a9-4809-4493-a995-7f4ea2a7c175" providerId="ADAL" clId="{5F5099D0-4E66-45DB-A4C4-9A99DF4EE08B}" dt="2025-04-23T07:33:25.371" v="154" actId="20577"/>
          <ac:spMkLst>
            <pc:docMk/>
            <pc:sldMk cId="1952772968" sldId="262"/>
            <ac:spMk id="3" creationId="{C226216F-E0FA-0557-0C8A-E004A6A275D4}"/>
          </ac:spMkLst>
        </pc:spChg>
        <pc:picChg chg="add mod">
          <ac:chgData name="Davor Dujak" userId="bfb324a9-4809-4493-a995-7f4ea2a7c175" providerId="ADAL" clId="{5F5099D0-4E66-45DB-A4C4-9A99DF4EE08B}" dt="2025-04-23T07:40:17.150" v="380"/>
          <ac:picMkLst>
            <pc:docMk/>
            <pc:sldMk cId="1952772968" sldId="262"/>
            <ac:picMk id="6" creationId="{4B3E011A-2520-D2F4-A180-7FB6C862764A}"/>
          </ac:picMkLst>
        </pc:picChg>
      </pc:sldChg>
      <pc:sldChg chg="addSp modSp mod">
        <pc:chgData name="Davor Dujak" userId="bfb324a9-4809-4493-a995-7f4ea2a7c175" providerId="ADAL" clId="{5F5099D0-4E66-45DB-A4C4-9A99DF4EE08B}" dt="2025-04-23T07:40:45.156" v="402"/>
        <pc:sldMkLst>
          <pc:docMk/>
          <pc:sldMk cId="4020019421" sldId="263"/>
        </pc:sldMkLst>
        <pc:spChg chg="mod">
          <ac:chgData name="Davor Dujak" userId="bfb324a9-4809-4493-a995-7f4ea2a7c175" providerId="ADAL" clId="{5F5099D0-4E66-45DB-A4C4-9A99DF4EE08B}" dt="2025-04-23T07:39:23.421" v="365" actId="20577"/>
          <ac:spMkLst>
            <pc:docMk/>
            <pc:sldMk cId="4020019421" sldId="263"/>
            <ac:spMk id="3" creationId="{5736179A-2A6B-1BB5-3527-A969A8C3E86B}"/>
          </ac:spMkLst>
        </pc:spChg>
        <pc:picChg chg="add mod">
          <ac:chgData name="Davor Dujak" userId="bfb324a9-4809-4493-a995-7f4ea2a7c175" providerId="ADAL" clId="{5F5099D0-4E66-45DB-A4C4-9A99DF4EE08B}" dt="2025-04-23T07:40:45.156" v="402"/>
          <ac:picMkLst>
            <pc:docMk/>
            <pc:sldMk cId="4020019421" sldId="263"/>
            <ac:picMk id="2" creationId="{51675B01-DABE-2D1D-9C57-4516BC6C73F5}"/>
          </ac:picMkLst>
        </pc:picChg>
      </pc:sldChg>
      <pc:sldChg chg="addSp modSp mod">
        <pc:chgData name="Davor Dujak" userId="bfb324a9-4809-4493-a995-7f4ea2a7c175" providerId="ADAL" clId="{5F5099D0-4E66-45DB-A4C4-9A99DF4EE08B}" dt="2025-04-23T07:39:53.217" v="366"/>
        <pc:sldMkLst>
          <pc:docMk/>
          <pc:sldMk cId="1254930911" sldId="264"/>
        </pc:sldMkLst>
        <pc:spChg chg="mod">
          <ac:chgData name="Davor Dujak" userId="bfb324a9-4809-4493-a995-7f4ea2a7c175" providerId="ADAL" clId="{5F5099D0-4E66-45DB-A4C4-9A99DF4EE08B}" dt="2025-04-23T07:30:46.250" v="87" actId="20577"/>
          <ac:spMkLst>
            <pc:docMk/>
            <pc:sldMk cId="1254930911" sldId="264"/>
            <ac:spMk id="8" creationId="{BA68647D-8959-AECA-FF1C-384AA40B609E}"/>
          </ac:spMkLst>
        </pc:spChg>
        <pc:picChg chg="add mod">
          <ac:chgData name="Davor Dujak" userId="bfb324a9-4809-4493-a995-7f4ea2a7c175" providerId="ADAL" clId="{5F5099D0-4E66-45DB-A4C4-9A99DF4EE08B}" dt="2025-04-23T07:39:53.217" v="366"/>
          <ac:picMkLst>
            <pc:docMk/>
            <pc:sldMk cId="1254930911" sldId="264"/>
            <ac:picMk id="2" creationId="{51EF86CE-70CA-4934-0B86-5FDB6A971E97}"/>
          </ac:picMkLst>
        </pc:picChg>
      </pc:sldChg>
      <pc:sldChg chg="addSp modSp mod">
        <pc:chgData name="Davor Dujak" userId="bfb324a9-4809-4493-a995-7f4ea2a7c175" providerId="ADAL" clId="{5F5099D0-4E66-45DB-A4C4-9A99DF4EE08B}" dt="2025-04-23T07:40:18.416" v="381"/>
        <pc:sldMkLst>
          <pc:docMk/>
          <pc:sldMk cId="1698311198" sldId="267"/>
        </pc:sldMkLst>
        <pc:spChg chg="mod">
          <ac:chgData name="Davor Dujak" userId="bfb324a9-4809-4493-a995-7f4ea2a7c175" providerId="ADAL" clId="{5F5099D0-4E66-45DB-A4C4-9A99DF4EE08B}" dt="2025-04-23T07:33:39.711" v="156" actId="113"/>
          <ac:spMkLst>
            <pc:docMk/>
            <pc:sldMk cId="1698311198" sldId="267"/>
            <ac:spMk id="2" creationId="{7372FE23-9A73-D45F-867B-0FDE92A05F3D}"/>
          </ac:spMkLst>
        </pc:spChg>
        <pc:picChg chg="add mod">
          <ac:chgData name="Davor Dujak" userId="bfb324a9-4809-4493-a995-7f4ea2a7c175" providerId="ADAL" clId="{5F5099D0-4E66-45DB-A4C4-9A99DF4EE08B}" dt="2025-04-23T07:40:18.416" v="381"/>
          <ac:picMkLst>
            <pc:docMk/>
            <pc:sldMk cId="1698311198" sldId="267"/>
            <ac:picMk id="5" creationId="{F4858FF0-08A6-9E52-D3EE-DDA9D8066808}"/>
          </ac:picMkLst>
        </pc:picChg>
      </pc:sldChg>
      <pc:sldChg chg="addSp modSp">
        <pc:chgData name="Davor Dujak" userId="bfb324a9-4809-4493-a995-7f4ea2a7c175" providerId="ADAL" clId="{5F5099D0-4E66-45DB-A4C4-9A99DF4EE08B}" dt="2025-04-23T07:40:36.267" v="395"/>
        <pc:sldMkLst>
          <pc:docMk/>
          <pc:sldMk cId="2204340122" sldId="270"/>
        </pc:sldMkLst>
        <pc:picChg chg="add mod">
          <ac:chgData name="Davor Dujak" userId="bfb324a9-4809-4493-a995-7f4ea2a7c175" providerId="ADAL" clId="{5F5099D0-4E66-45DB-A4C4-9A99DF4EE08B}" dt="2025-04-23T07:40:36.267" v="395"/>
          <ac:picMkLst>
            <pc:docMk/>
            <pc:sldMk cId="2204340122" sldId="270"/>
            <ac:picMk id="2" creationId="{9DFA123D-B317-A20A-6FD1-5D249561840C}"/>
          </ac:picMkLst>
        </pc:picChg>
      </pc:sldChg>
      <pc:sldChg chg="addSp modSp">
        <pc:chgData name="Davor Dujak" userId="bfb324a9-4809-4493-a995-7f4ea2a7c175" providerId="ADAL" clId="{5F5099D0-4E66-45DB-A4C4-9A99DF4EE08B}" dt="2025-04-23T07:40:01.356" v="370"/>
        <pc:sldMkLst>
          <pc:docMk/>
          <pc:sldMk cId="678146576" sldId="271"/>
        </pc:sldMkLst>
        <pc:picChg chg="add mod">
          <ac:chgData name="Davor Dujak" userId="bfb324a9-4809-4493-a995-7f4ea2a7c175" providerId="ADAL" clId="{5F5099D0-4E66-45DB-A4C4-9A99DF4EE08B}" dt="2025-04-23T07:40:01.356" v="370"/>
          <ac:picMkLst>
            <pc:docMk/>
            <pc:sldMk cId="678146576" sldId="271"/>
            <ac:picMk id="2" creationId="{0C2A3999-CB66-7E6A-CB39-B3707117F6D7}"/>
          </ac:picMkLst>
        </pc:picChg>
      </pc:sldChg>
      <pc:sldChg chg="addSp modSp mod">
        <pc:chgData name="Davor Dujak" userId="bfb324a9-4809-4493-a995-7f4ea2a7c175" providerId="ADAL" clId="{5F5099D0-4E66-45DB-A4C4-9A99DF4EE08B}" dt="2025-04-23T07:40:30.402" v="390"/>
        <pc:sldMkLst>
          <pc:docMk/>
          <pc:sldMk cId="3242524010" sldId="274"/>
        </pc:sldMkLst>
        <pc:spChg chg="mod">
          <ac:chgData name="Davor Dujak" userId="bfb324a9-4809-4493-a995-7f4ea2a7c175" providerId="ADAL" clId="{5F5099D0-4E66-45DB-A4C4-9A99DF4EE08B}" dt="2025-04-23T07:35:59.496" v="220" actId="113"/>
          <ac:spMkLst>
            <pc:docMk/>
            <pc:sldMk cId="3242524010" sldId="274"/>
            <ac:spMk id="7" creationId="{EBD9DFA4-46C6-D9E9-411C-C5AFF65197FC}"/>
          </ac:spMkLst>
        </pc:spChg>
        <pc:picChg chg="add mod">
          <ac:chgData name="Davor Dujak" userId="bfb324a9-4809-4493-a995-7f4ea2a7c175" providerId="ADAL" clId="{5F5099D0-4E66-45DB-A4C4-9A99DF4EE08B}" dt="2025-04-23T07:40:30.402" v="390"/>
          <ac:picMkLst>
            <pc:docMk/>
            <pc:sldMk cId="3242524010" sldId="274"/>
            <ac:picMk id="5" creationId="{54D1F410-7475-9474-BECC-3F265B0602EC}"/>
          </ac:picMkLst>
        </pc:picChg>
      </pc:sldChg>
      <pc:sldChg chg="addSp modSp mod">
        <pc:chgData name="Davor Dujak" userId="bfb324a9-4809-4493-a995-7f4ea2a7c175" providerId="ADAL" clId="{5F5099D0-4E66-45DB-A4C4-9A99DF4EE08B}" dt="2025-04-23T07:40:29.245" v="389"/>
        <pc:sldMkLst>
          <pc:docMk/>
          <pc:sldMk cId="3032136012" sldId="275"/>
        </pc:sldMkLst>
        <pc:spChg chg="mod">
          <ac:chgData name="Davor Dujak" userId="bfb324a9-4809-4493-a995-7f4ea2a7c175" providerId="ADAL" clId="{5F5099D0-4E66-45DB-A4C4-9A99DF4EE08B}" dt="2025-04-23T07:35:48.597" v="215" actId="20577"/>
          <ac:spMkLst>
            <pc:docMk/>
            <pc:sldMk cId="3032136012" sldId="275"/>
            <ac:spMk id="7" creationId="{F9F600DA-8438-C33C-F21B-05709E24E439}"/>
          </ac:spMkLst>
        </pc:spChg>
        <pc:spChg chg="mod">
          <ac:chgData name="Davor Dujak" userId="bfb324a9-4809-4493-a995-7f4ea2a7c175" providerId="ADAL" clId="{5F5099D0-4E66-45DB-A4C4-9A99DF4EE08B}" dt="2025-04-23T07:35:40.293" v="210" actId="20577"/>
          <ac:spMkLst>
            <pc:docMk/>
            <pc:sldMk cId="3032136012" sldId="275"/>
            <ac:spMk id="10" creationId="{B5B95A80-08FA-4D76-1F17-9DB02A2FF3D3}"/>
          </ac:spMkLst>
        </pc:spChg>
        <pc:spChg chg="mod">
          <ac:chgData name="Davor Dujak" userId="bfb324a9-4809-4493-a995-7f4ea2a7c175" providerId="ADAL" clId="{5F5099D0-4E66-45DB-A4C4-9A99DF4EE08B}" dt="2025-04-23T07:36:06.272" v="222" actId="403"/>
          <ac:spMkLst>
            <pc:docMk/>
            <pc:sldMk cId="3032136012" sldId="275"/>
            <ac:spMk id="11" creationId="{ABE6C12E-C486-66B3-B785-F437B75B963D}"/>
          </ac:spMkLst>
        </pc:spChg>
        <pc:picChg chg="add mod">
          <ac:chgData name="Davor Dujak" userId="bfb324a9-4809-4493-a995-7f4ea2a7c175" providerId="ADAL" clId="{5F5099D0-4E66-45DB-A4C4-9A99DF4EE08B}" dt="2025-04-23T07:40:29.245" v="389"/>
          <ac:picMkLst>
            <pc:docMk/>
            <pc:sldMk cId="3032136012" sldId="275"/>
            <ac:picMk id="2" creationId="{941E1FC4-E8A4-56F4-EA17-803A4B202EB3}"/>
          </ac:picMkLst>
        </pc:picChg>
      </pc:sldChg>
      <pc:sldChg chg="addSp modSp">
        <pc:chgData name="Davor Dujak" userId="bfb324a9-4809-4493-a995-7f4ea2a7c175" providerId="ADAL" clId="{5F5099D0-4E66-45DB-A4C4-9A99DF4EE08B}" dt="2025-04-23T07:40:38.869" v="397"/>
        <pc:sldMkLst>
          <pc:docMk/>
          <pc:sldMk cId="2725079165" sldId="282"/>
        </pc:sldMkLst>
        <pc:graphicFrameChg chg="mod">
          <ac:chgData name="Davor Dujak" userId="bfb324a9-4809-4493-a995-7f4ea2a7c175" providerId="ADAL" clId="{5F5099D0-4E66-45DB-A4C4-9A99DF4EE08B}" dt="2025-04-23T07:38:08.831" v="298" actId="20577"/>
          <ac:graphicFrameMkLst>
            <pc:docMk/>
            <pc:sldMk cId="2725079165" sldId="282"/>
            <ac:graphicFrameMk id="7" creationId="{ECF195EA-635A-E77A-3985-CD2B7A399CD1}"/>
          </ac:graphicFrameMkLst>
        </pc:graphicFrameChg>
        <pc:picChg chg="add mod">
          <ac:chgData name="Davor Dujak" userId="bfb324a9-4809-4493-a995-7f4ea2a7c175" providerId="ADAL" clId="{5F5099D0-4E66-45DB-A4C4-9A99DF4EE08B}" dt="2025-04-23T07:40:38.869" v="397"/>
          <ac:picMkLst>
            <pc:docMk/>
            <pc:sldMk cId="2725079165" sldId="282"/>
            <ac:picMk id="2" creationId="{04D7962F-2E17-B469-F1C0-B2657D90BEDA}"/>
          </ac:picMkLst>
        </pc:picChg>
      </pc:sldChg>
      <pc:sldChg chg="addSp modSp mod">
        <pc:chgData name="Davor Dujak" userId="bfb324a9-4809-4493-a995-7f4ea2a7c175" providerId="ADAL" clId="{5F5099D0-4E66-45DB-A4C4-9A99DF4EE08B}" dt="2025-04-23T07:40:40.019" v="398"/>
        <pc:sldMkLst>
          <pc:docMk/>
          <pc:sldMk cId="1877806604" sldId="283"/>
        </pc:sldMkLst>
        <pc:spChg chg="mod">
          <ac:chgData name="Davor Dujak" userId="bfb324a9-4809-4493-a995-7f4ea2a7c175" providerId="ADAL" clId="{5F5099D0-4E66-45DB-A4C4-9A99DF4EE08B}" dt="2025-04-23T07:38:25.386" v="315" actId="20577"/>
          <ac:spMkLst>
            <pc:docMk/>
            <pc:sldMk cId="1877806604" sldId="283"/>
            <ac:spMk id="4" creationId="{1B53A616-BC45-7003-D00A-64BD15781752}"/>
          </ac:spMkLst>
        </pc:spChg>
        <pc:spChg chg="mod">
          <ac:chgData name="Davor Dujak" userId="bfb324a9-4809-4493-a995-7f4ea2a7c175" providerId="ADAL" clId="{5F5099D0-4E66-45DB-A4C4-9A99DF4EE08B}" dt="2025-04-23T07:38:15.018" v="301" actId="403"/>
          <ac:spMkLst>
            <pc:docMk/>
            <pc:sldMk cId="1877806604" sldId="283"/>
            <ac:spMk id="7" creationId="{25AF9CD3-152C-22F2-6DF0-215ED8A81816}"/>
          </ac:spMkLst>
        </pc:spChg>
        <pc:picChg chg="add mod">
          <ac:chgData name="Davor Dujak" userId="bfb324a9-4809-4493-a995-7f4ea2a7c175" providerId="ADAL" clId="{5F5099D0-4E66-45DB-A4C4-9A99DF4EE08B}" dt="2025-04-23T07:40:40.019" v="398"/>
          <ac:picMkLst>
            <pc:docMk/>
            <pc:sldMk cId="1877806604" sldId="283"/>
            <ac:picMk id="2" creationId="{5AFF8726-4D77-A031-DF74-96E972EBF6BA}"/>
          </ac:picMkLst>
        </pc:picChg>
      </pc:sldChg>
      <pc:sldChg chg="addSp modSp mod">
        <pc:chgData name="Davor Dujak" userId="bfb324a9-4809-4493-a995-7f4ea2a7c175" providerId="ADAL" clId="{5F5099D0-4E66-45DB-A4C4-9A99DF4EE08B}" dt="2025-04-23T07:40:41.169" v="399"/>
        <pc:sldMkLst>
          <pc:docMk/>
          <pc:sldMk cId="891343638" sldId="284"/>
        </pc:sldMkLst>
        <pc:spChg chg="mod">
          <ac:chgData name="Davor Dujak" userId="bfb324a9-4809-4493-a995-7f4ea2a7c175" providerId="ADAL" clId="{5F5099D0-4E66-45DB-A4C4-9A99DF4EE08B}" dt="2025-04-23T07:38:33.032" v="318" actId="403"/>
          <ac:spMkLst>
            <pc:docMk/>
            <pc:sldMk cId="891343638" sldId="284"/>
            <ac:spMk id="6" creationId="{E6C25FB2-4C0C-0131-6786-003B62EE306B}"/>
          </ac:spMkLst>
        </pc:spChg>
        <pc:picChg chg="add mod">
          <ac:chgData name="Davor Dujak" userId="bfb324a9-4809-4493-a995-7f4ea2a7c175" providerId="ADAL" clId="{5F5099D0-4E66-45DB-A4C4-9A99DF4EE08B}" dt="2025-04-23T07:40:41.169" v="399"/>
          <ac:picMkLst>
            <pc:docMk/>
            <pc:sldMk cId="891343638" sldId="284"/>
            <ac:picMk id="2" creationId="{473F47F7-37BC-1698-05A5-310B86429936}"/>
          </ac:picMkLst>
        </pc:picChg>
      </pc:sldChg>
      <pc:sldChg chg="addSp modSp mod">
        <pc:chgData name="Davor Dujak" userId="bfb324a9-4809-4493-a995-7f4ea2a7c175" providerId="ADAL" clId="{5F5099D0-4E66-45DB-A4C4-9A99DF4EE08B}" dt="2025-04-23T07:40:42.324" v="400"/>
        <pc:sldMkLst>
          <pc:docMk/>
          <pc:sldMk cId="3861971316" sldId="285"/>
        </pc:sldMkLst>
        <pc:spChg chg="mod">
          <ac:chgData name="Davor Dujak" userId="bfb324a9-4809-4493-a995-7f4ea2a7c175" providerId="ADAL" clId="{5F5099D0-4E66-45DB-A4C4-9A99DF4EE08B}" dt="2025-04-23T07:38:57.422" v="333" actId="20577"/>
          <ac:spMkLst>
            <pc:docMk/>
            <pc:sldMk cId="3861971316" sldId="285"/>
            <ac:spMk id="4" creationId="{1B53A616-BC45-7003-D00A-64BD15781752}"/>
          </ac:spMkLst>
        </pc:spChg>
        <pc:spChg chg="mod">
          <ac:chgData name="Davor Dujak" userId="bfb324a9-4809-4493-a995-7f4ea2a7c175" providerId="ADAL" clId="{5F5099D0-4E66-45DB-A4C4-9A99DF4EE08B}" dt="2025-04-23T07:39:03.519" v="340" actId="20577"/>
          <ac:spMkLst>
            <pc:docMk/>
            <pc:sldMk cId="3861971316" sldId="285"/>
            <ac:spMk id="5" creationId="{F75996C3-AC57-7770-7F87-DD0A6A49E85F}"/>
          </ac:spMkLst>
        </pc:spChg>
        <pc:spChg chg="mod">
          <ac:chgData name="Davor Dujak" userId="bfb324a9-4809-4493-a995-7f4ea2a7c175" providerId="ADAL" clId="{5F5099D0-4E66-45DB-A4C4-9A99DF4EE08B}" dt="2025-04-23T07:39:07.229" v="342" actId="403"/>
          <ac:spMkLst>
            <pc:docMk/>
            <pc:sldMk cId="3861971316" sldId="285"/>
            <ac:spMk id="7" creationId="{4224080F-A72F-43C3-35B2-262E3B70C1CC}"/>
          </ac:spMkLst>
        </pc:spChg>
        <pc:picChg chg="add mod">
          <ac:chgData name="Davor Dujak" userId="bfb324a9-4809-4493-a995-7f4ea2a7c175" providerId="ADAL" clId="{5F5099D0-4E66-45DB-A4C4-9A99DF4EE08B}" dt="2025-04-23T07:40:42.324" v="400"/>
          <ac:picMkLst>
            <pc:docMk/>
            <pc:sldMk cId="3861971316" sldId="285"/>
            <ac:picMk id="2" creationId="{3E57EDCD-27A1-A807-E497-AB02F1383228}"/>
          </ac:picMkLst>
        </pc:picChg>
      </pc:sldChg>
      <pc:sldChg chg="addSp modSp">
        <pc:chgData name="Davor Dujak" userId="bfb324a9-4809-4493-a995-7f4ea2a7c175" providerId="ADAL" clId="{5F5099D0-4E66-45DB-A4C4-9A99DF4EE08B}" dt="2025-04-23T07:40:03.975" v="371"/>
        <pc:sldMkLst>
          <pc:docMk/>
          <pc:sldMk cId="829316039" sldId="286"/>
        </pc:sldMkLst>
        <pc:picChg chg="add mod">
          <ac:chgData name="Davor Dujak" userId="bfb324a9-4809-4493-a995-7f4ea2a7c175" providerId="ADAL" clId="{5F5099D0-4E66-45DB-A4C4-9A99DF4EE08B}" dt="2025-04-23T07:40:03.975" v="371"/>
          <ac:picMkLst>
            <pc:docMk/>
            <pc:sldMk cId="829316039" sldId="286"/>
            <ac:picMk id="3" creationId="{1D7AD0F8-BB34-BA50-0BBD-F7F156ED9E1F}"/>
          </ac:picMkLst>
        </pc:picChg>
      </pc:sldChg>
      <pc:sldChg chg="addSp modSp">
        <pc:chgData name="Davor Dujak" userId="bfb324a9-4809-4493-a995-7f4ea2a7c175" providerId="ADAL" clId="{5F5099D0-4E66-45DB-A4C4-9A99DF4EE08B}" dt="2025-04-23T07:40:08.182" v="373"/>
        <pc:sldMkLst>
          <pc:docMk/>
          <pc:sldMk cId="1958736975" sldId="287"/>
        </pc:sldMkLst>
        <pc:picChg chg="add mod">
          <ac:chgData name="Davor Dujak" userId="bfb324a9-4809-4493-a995-7f4ea2a7c175" providerId="ADAL" clId="{5F5099D0-4E66-45DB-A4C4-9A99DF4EE08B}" dt="2025-04-23T07:40:08.182" v="373"/>
          <ac:picMkLst>
            <pc:docMk/>
            <pc:sldMk cId="1958736975" sldId="287"/>
            <ac:picMk id="3" creationId="{547C8B21-C07D-24C1-9352-E8F20D4A2D1F}"/>
          </ac:picMkLst>
        </pc:picChg>
      </pc:sldChg>
      <pc:sldChg chg="addSp modSp mod">
        <pc:chgData name="Davor Dujak" userId="bfb324a9-4809-4493-a995-7f4ea2a7c175" providerId="ADAL" clId="{5F5099D0-4E66-45DB-A4C4-9A99DF4EE08B}" dt="2025-04-23T07:40:10.993" v="375"/>
        <pc:sldMkLst>
          <pc:docMk/>
          <pc:sldMk cId="2064350011" sldId="288"/>
        </pc:sldMkLst>
        <pc:spChg chg="mod">
          <ac:chgData name="Davor Dujak" userId="bfb324a9-4809-4493-a995-7f4ea2a7c175" providerId="ADAL" clId="{5F5099D0-4E66-45DB-A4C4-9A99DF4EE08B}" dt="2025-04-23T07:32:11.599" v="107" actId="20577"/>
          <ac:spMkLst>
            <pc:docMk/>
            <pc:sldMk cId="2064350011" sldId="288"/>
            <ac:spMk id="3" creationId="{BFC061D5-C9AE-A67D-AE2F-F58E4D202871}"/>
          </ac:spMkLst>
        </pc:spChg>
        <pc:picChg chg="add mod">
          <ac:chgData name="Davor Dujak" userId="bfb324a9-4809-4493-a995-7f4ea2a7c175" providerId="ADAL" clId="{5F5099D0-4E66-45DB-A4C4-9A99DF4EE08B}" dt="2025-04-23T07:40:10.993" v="375"/>
          <ac:picMkLst>
            <pc:docMk/>
            <pc:sldMk cId="2064350011" sldId="288"/>
            <ac:picMk id="5" creationId="{06EC1005-B1AD-A92F-B15D-4066E908AA05}"/>
          </ac:picMkLst>
        </pc:picChg>
      </pc:sldChg>
      <pc:sldChg chg="addSp modSp">
        <pc:chgData name="Davor Dujak" userId="bfb324a9-4809-4493-a995-7f4ea2a7c175" providerId="ADAL" clId="{5F5099D0-4E66-45DB-A4C4-9A99DF4EE08B}" dt="2025-04-23T07:40:06.589" v="372"/>
        <pc:sldMkLst>
          <pc:docMk/>
          <pc:sldMk cId="2926954728" sldId="289"/>
        </pc:sldMkLst>
        <pc:picChg chg="add mod">
          <ac:chgData name="Davor Dujak" userId="bfb324a9-4809-4493-a995-7f4ea2a7c175" providerId="ADAL" clId="{5F5099D0-4E66-45DB-A4C4-9A99DF4EE08B}" dt="2025-04-23T07:40:06.589" v="372"/>
          <ac:picMkLst>
            <pc:docMk/>
            <pc:sldMk cId="2926954728" sldId="289"/>
            <ac:picMk id="3" creationId="{B828650F-6395-F7BF-0400-050C682C983A}"/>
          </ac:picMkLst>
        </pc:picChg>
      </pc:sldChg>
      <pc:sldChg chg="addSp modSp">
        <pc:chgData name="Davor Dujak" userId="bfb324a9-4809-4493-a995-7f4ea2a7c175" providerId="ADAL" clId="{5F5099D0-4E66-45DB-A4C4-9A99DF4EE08B}" dt="2025-04-23T07:40:09.727" v="374"/>
        <pc:sldMkLst>
          <pc:docMk/>
          <pc:sldMk cId="223903694" sldId="290"/>
        </pc:sldMkLst>
        <pc:picChg chg="add mod">
          <ac:chgData name="Davor Dujak" userId="bfb324a9-4809-4493-a995-7f4ea2a7c175" providerId="ADAL" clId="{5F5099D0-4E66-45DB-A4C4-9A99DF4EE08B}" dt="2025-04-23T07:40:09.727" v="374"/>
          <ac:picMkLst>
            <pc:docMk/>
            <pc:sldMk cId="223903694" sldId="290"/>
            <ac:picMk id="2" creationId="{CA52C44D-86A0-57C7-5898-BB4DA08A4974}"/>
          </ac:picMkLst>
        </pc:picChg>
      </pc:sldChg>
      <pc:sldChg chg="addSp modSp">
        <pc:chgData name="Davor Dujak" userId="bfb324a9-4809-4493-a995-7f4ea2a7c175" providerId="ADAL" clId="{5F5099D0-4E66-45DB-A4C4-9A99DF4EE08B}" dt="2025-04-23T07:40:12.311" v="376"/>
        <pc:sldMkLst>
          <pc:docMk/>
          <pc:sldMk cId="205647548" sldId="291"/>
        </pc:sldMkLst>
        <pc:picChg chg="add mod">
          <ac:chgData name="Davor Dujak" userId="bfb324a9-4809-4493-a995-7f4ea2a7c175" providerId="ADAL" clId="{5F5099D0-4E66-45DB-A4C4-9A99DF4EE08B}" dt="2025-04-23T07:40:12.311" v="376"/>
          <ac:picMkLst>
            <pc:docMk/>
            <pc:sldMk cId="205647548" sldId="291"/>
            <ac:picMk id="3" creationId="{AE80DAB3-0E06-6ABE-17F5-2973404FA9B4}"/>
          </ac:picMkLst>
        </pc:picChg>
      </pc:sldChg>
      <pc:sldChg chg="addSp modSp">
        <pc:chgData name="Davor Dujak" userId="bfb324a9-4809-4493-a995-7f4ea2a7c175" providerId="ADAL" clId="{5F5099D0-4E66-45DB-A4C4-9A99DF4EE08B}" dt="2025-04-23T07:39:55.726" v="367"/>
        <pc:sldMkLst>
          <pc:docMk/>
          <pc:sldMk cId="3075742281" sldId="292"/>
        </pc:sldMkLst>
        <pc:picChg chg="add mod">
          <ac:chgData name="Davor Dujak" userId="bfb324a9-4809-4493-a995-7f4ea2a7c175" providerId="ADAL" clId="{5F5099D0-4E66-45DB-A4C4-9A99DF4EE08B}" dt="2025-04-23T07:39:55.726" v="367"/>
          <ac:picMkLst>
            <pc:docMk/>
            <pc:sldMk cId="3075742281" sldId="292"/>
            <ac:picMk id="2" creationId="{330046CC-0F7C-F369-9D6E-23930E13159F}"/>
          </ac:picMkLst>
        </pc:picChg>
      </pc:sldChg>
      <pc:sldChg chg="addSp modSp mod">
        <pc:chgData name="Davor Dujak" userId="bfb324a9-4809-4493-a995-7f4ea2a7c175" providerId="ADAL" clId="{5F5099D0-4E66-45DB-A4C4-9A99DF4EE08B}" dt="2025-04-23T07:39:57.376" v="368"/>
        <pc:sldMkLst>
          <pc:docMk/>
          <pc:sldMk cId="1291843314" sldId="293"/>
        </pc:sldMkLst>
        <pc:spChg chg="mod">
          <ac:chgData name="Davor Dujak" userId="bfb324a9-4809-4493-a995-7f4ea2a7c175" providerId="ADAL" clId="{5F5099D0-4E66-45DB-A4C4-9A99DF4EE08B}" dt="2025-04-23T07:31:03.285" v="95" actId="20577"/>
          <ac:spMkLst>
            <pc:docMk/>
            <pc:sldMk cId="1291843314" sldId="293"/>
            <ac:spMk id="3" creationId="{C226216F-E0FA-0557-0C8A-E004A6A275D4}"/>
          </ac:spMkLst>
        </pc:spChg>
        <pc:spChg chg="mod">
          <ac:chgData name="Davor Dujak" userId="bfb324a9-4809-4493-a995-7f4ea2a7c175" providerId="ADAL" clId="{5F5099D0-4E66-45DB-A4C4-9A99DF4EE08B}" dt="2025-04-23T07:31:16.434" v="101" actId="20577"/>
          <ac:spMkLst>
            <pc:docMk/>
            <pc:sldMk cId="1291843314" sldId="293"/>
            <ac:spMk id="4" creationId="{1B53A616-BC45-7003-D00A-64BD15781752}"/>
          </ac:spMkLst>
        </pc:spChg>
        <pc:picChg chg="add mod">
          <ac:chgData name="Davor Dujak" userId="bfb324a9-4809-4493-a995-7f4ea2a7c175" providerId="ADAL" clId="{5F5099D0-4E66-45DB-A4C4-9A99DF4EE08B}" dt="2025-04-23T07:39:57.376" v="368"/>
          <ac:picMkLst>
            <pc:docMk/>
            <pc:sldMk cId="1291843314" sldId="293"/>
            <ac:picMk id="7" creationId="{7266B256-7566-FDF4-2B2E-A990224042FE}"/>
          </ac:picMkLst>
        </pc:picChg>
      </pc:sldChg>
      <pc:sldChg chg="addSp modSp mod">
        <pc:chgData name="Davor Dujak" userId="bfb324a9-4809-4493-a995-7f4ea2a7c175" providerId="ADAL" clId="{5F5099D0-4E66-45DB-A4C4-9A99DF4EE08B}" dt="2025-04-23T07:39:59.196" v="369"/>
        <pc:sldMkLst>
          <pc:docMk/>
          <pc:sldMk cId="1766093328" sldId="294"/>
        </pc:sldMkLst>
        <pc:spChg chg="mod">
          <ac:chgData name="Davor Dujak" userId="bfb324a9-4809-4493-a995-7f4ea2a7c175" providerId="ADAL" clId="{5F5099D0-4E66-45DB-A4C4-9A99DF4EE08B}" dt="2025-04-23T07:31:21.373" v="102"/>
          <ac:spMkLst>
            <pc:docMk/>
            <pc:sldMk cId="1766093328" sldId="294"/>
            <ac:spMk id="4" creationId="{1B53A616-BC45-7003-D00A-64BD15781752}"/>
          </ac:spMkLst>
        </pc:spChg>
        <pc:picChg chg="add mod">
          <ac:chgData name="Davor Dujak" userId="bfb324a9-4809-4493-a995-7f4ea2a7c175" providerId="ADAL" clId="{5F5099D0-4E66-45DB-A4C4-9A99DF4EE08B}" dt="2025-04-23T07:39:59.196" v="369"/>
          <ac:picMkLst>
            <pc:docMk/>
            <pc:sldMk cId="1766093328" sldId="294"/>
            <ac:picMk id="5" creationId="{00C34C0F-4B1B-0DA5-43BA-E1FE4072379B}"/>
          </ac:picMkLst>
        </pc:picChg>
      </pc:sldChg>
      <pc:sldChg chg="addSp modSp">
        <pc:chgData name="Davor Dujak" userId="bfb324a9-4809-4493-a995-7f4ea2a7c175" providerId="ADAL" clId="{5F5099D0-4E66-45DB-A4C4-9A99DF4EE08B}" dt="2025-04-23T07:40:19.468" v="382"/>
        <pc:sldMkLst>
          <pc:docMk/>
          <pc:sldMk cId="1871113589" sldId="295"/>
        </pc:sldMkLst>
        <pc:picChg chg="add mod">
          <ac:chgData name="Davor Dujak" userId="bfb324a9-4809-4493-a995-7f4ea2a7c175" providerId="ADAL" clId="{5F5099D0-4E66-45DB-A4C4-9A99DF4EE08B}" dt="2025-04-23T07:40:19.468" v="382"/>
          <ac:picMkLst>
            <pc:docMk/>
            <pc:sldMk cId="1871113589" sldId="295"/>
            <ac:picMk id="2" creationId="{9064A265-7CA2-4096-EB9E-37681602A55E}"/>
          </ac:picMkLst>
        </pc:picChg>
      </pc:sldChg>
      <pc:sldChg chg="addSp modSp mod">
        <pc:chgData name="Davor Dujak" userId="bfb324a9-4809-4493-a995-7f4ea2a7c175" providerId="ADAL" clId="{5F5099D0-4E66-45DB-A4C4-9A99DF4EE08B}" dt="2025-04-23T07:40:20.589" v="383"/>
        <pc:sldMkLst>
          <pc:docMk/>
          <pc:sldMk cId="3035050474" sldId="296"/>
        </pc:sldMkLst>
        <pc:spChg chg="mod">
          <ac:chgData name="Davor Dujak" userId="bfb324a9-4809-4493-a995-7f4ea2a7c175" providerId="ADAL" clId="{5F5099D0-4E66-45DB-A4C4-9A99DF4EE08B}" dt="2025-04-23T07:33:53.866" v="158" actId="20577"/>
          <ac:spMkLst>
            <pc:docMk/>
            <pc:sldMk cId="3035050474" sldId="296"/>
            <ac:spMk id="9" creationId="{638B1FD2-EE39-5A78-BB0A-A5064DC891C8}"/>
          </ac:spMkLst>
        </pc:spChg>
        <pc:picChg chg="add mod">
          <ac:chgData name="Davor Dujak" userId="bfb324a9-4809-4493-a995-7f4ea2a7c175" providerId="ADAL" clId="{5F5099D0-4E66-45DB-A4C4-9A99DF4EE08B}" dt="2025-04-23T07:40:20.589" v="383"/>
          <ac:picMkLst>
            <pc:docMk/>
            <pc:sldMk cId="3035050474" sldId="296"/>
            <ac:picMk id="2" creationId="{3D5A6504-8EDA-E439-3690-056C9F06F78F}"/>
          </ac:picMkLst>
        </pc:picChg>
      </pc:sldChg>
      <pc:sldChg chg="addSp modSp mod">
        <pc:chgData name="Davor Dujak" userId="bfb324a9-4809-4493-a995-7f4ea2a7c175" providerId="ADAL" clId="{5F5099D0-4E66-45DB-A4C4-9A99DF4EE08B}" dt="2025-04-23T07:40:14.803" v="378"/>
        <pc:sldMkLst>
          <pc:docMk/>
          <pc:sldMk cId="1664482481" sldId="297"/>
        </pc:sldMkLst>
        <pc:spChg chg="mod">
          <ac:chgData name="Davor Dujak" userId="bfb324a9-4809-4493-a995-7f4ea2a7c175" providerId="ADAL" clId="{5F5099D0-4E66-45DB-A4C4-9A99DF4EE08B}" dt="2025-04-23T07:32:34.759" v="131" actId="20577"/>
          <ac:spMkLst>
            <pc:docMk/>
            <pc:sldMk cId="1664482481" sldId="297"/>
            <ac:spMk id="4" creationId="{1B53A616-BC45-7003-D00A-64BD15781752}"/>
          </ac:spMkLst>
        </pc:spChg>
        <pc:picChg chg="add mod">
          <ac:chgData name="Davor Dujak" userId="bfb324a9-4809-4493-a995-7f4ea2a7c175" providerId="ADAL" clId="{5F5099D0-4E66-45DB-A4C4-9A99DF4EE08B}" dt="2025-04-23T07:40:14.803" v="378"/>
          <ac:picMkLst>
            <pc:docMk/>
            <pc:sldMk cId="1664482481" sldId="297"/>
            <ac:picMk id="3" creationId="{1EB12B41-0A50-775D-2300-E724762A1D5D}"/>
          </ac:picMkLst>
        </pc:picChg>
      </pc:sldChg>
      <pc:sldChg chg="addSp modSp mod">
        <pc:chgData name="Davor Dujak" userId="bfb324a9-4809-4493-a995-7f4ea2a7c175" providerId="ADAL" clId="{5F5099D0-4E66-45DB-A4C4-9A99DF4EE08B}" dt="2025-04-23T07:40:15.939" v="379"/>
        <pc:sldMkLst>
          <pc:docMk/>
          <pc:sldMk cId="2562091" sldId="298"/>
        </pc:sldMkLst>
        <pc:spChg chg="mod">
          <ac:chgData name="Davor Dujak" userId="bfb324a9-4809-4493-a995-7f4ea2a7c175" providerId="ADAL" clId="{5F5099D0-4E66-45DB-A4C4-9A99DF4EE08B}" dt="2025-04-23T07:32:47.743" v="132"/>
          <ac:spMkLst>
            <pc:docMk/>
            <pc:sldMk cId="2562091" sldId="298"/>
            <ac:spMk id="4" creationId="{1B53A616-BC45-7003-D00A-64BD15781752}"/>
          </ac:spMkLst>
        </pc:spChg>
        <pc:picChg chg="add mod">
          <ac:chgData name="Davor Dujak" userId="bfb324a9-4809-4493-a995-7f4ea2a7c175" providerId="ADAL" clId="{5F5099D0-4E66-45DB-A4C4-9A99DF4EE08B}" dt="2025-04-23T07:40:15.939" v="379"/>
          <ac:picMkLst>
            <pc:docMk/>
            <pc:sldMk cId="2562091" sldId="298"/>
            <ac:picMk id="3" creationId="{48EF2F99-B99F-F974-7A29-C339BA780BFA}"/>
          </ac:picMkLst>
        </pc:picChg>
      </pc:sldChg>
      <pc:sldChg chg="addSp modSp">
        <pc:chgData name="Davor Dujak" userId="bfb324a9-4809-4493-a995-7f4ea2a7c175" providerId="ADAL" clId="{5F5099D0-4E66-45DB-A4C4-9A99DF4EE08B}" dt="2025-04-23T07:40:21.651" v="384"/>
        <pc:sldMkLst>
          <pc:docMk/>
          <pc:sldMk cId="3153569472" sldId="299"/>
        </pc:sldMkLst>
        <pc:graphicFrameChg chg="mod">
          <ac:chgData name="Davor Dujak" userId="bfb324a9-4809-4493-a995-7f4ea2a7c175" providerId="ADAL" clId="{5F5099D0-4E66-45DB-A4C4-9A99DF4EE08B}" dt="2025-04-23T07:34:22.446" v="174" actId="20577"/>
          <ac:graphicFrameMkLst>
            <pc:docMk/>
            <pc:sldMk cId="3153569472" sldId="299"/>
            <ac:graphicFrameMk id="5" creationId="{6AB17429-F6DF-B90B-5DA4-820D55F079E7}"/>
          </ac:graphicFrameMkLst>
        </pc:graphicFrameChg>
        <pc:picChg chg="add mod">
          <ac:chgData name="Davor Dujak" userId="bfb324a9-4809-4493-a995-7f4ea2a7c175" providerId="ADAL" clId="{5F5099D0-4E66-45DB-A4C4-9A99DF4EE08B}" dt="2025-04-23T07:40:21.651" v="384"/>
          <ac:picMkLst>
            <pc:docMk/>
            <pc:sldMk cId="3153569472" sldId="299"/>
            <ac:picMk id="2" creationId="{C4598FA2-46DA-1C40-86E1-85120A605FCC}"/>
          </ac:picMkLst>
        </pc:picChg>
      </pc:sldChg>
      <pc:sldChg chg="addSp modSp">
        <pc:chgData name="Davor Dujak" userId="bfb324a9-4809-4493-a995-7f4ea2a7c175" providerId="ADAL" clId="{5F5099D0-4E66-45DB-A4C4-9A99DF4EE08B}" dt="2025-04-23T07:40:22.773" v="385"/>
        <pc:sldMkLst>
          <pc:docMk/>
          <pc:sldMk cId="4048468335" sldId="300"/>
        </pc:sldMkLst>
        <pc:picChg chg="add mod">
          <ac:chgData name="Davor Dujak" userId="bfb324a9-4809-4493-a995-7f4ea2a7c175" providerId="ADAL" clId="{5F5099D0-4E66-45DB-A4C4-9A99DF4EE08B}" dt="2025-04-23T07:40:22.773" v="385"/>
          <ac:picMkLst>
            <pc:docMk/>
            <pc:sldMk cId="4048468335" sldId="300"/>
            <ac:picMk id="2" creationId="{3173E48F-0B2B-B92D-A7FD-454ED6175382}"/>
          </ac:picMkLst>
        </pc:picChg>
      </pc:sldChg>
      <pc:sldChg chg="addSp modSp mod">
        <pc:chgData name="Davor Dujak" userId="bfb324a9-4809-4493-a995-7f4ea2a7c175" providerId="ADAL" clId="{5F5099D0-4E66-45DB-A4C4-9A99DF4EE08B}" dt="2025-04-23T07:40:25.610" v="386"/>
        <pc:sldMkLst>
          <pc:docMk/>
          <pc:sldMk cId="3479602340" sldId="301"/>
        </pc:sldMkLst>
        <pc:spChg chg="mod">
          <ac:chgData name="Davor Dujak" userId="bfb324a9-4809-4493-a995-7f4ea2a7c175" providerId="ADAL" clId="{5F5099D0-4E66-45DB-A4C4-9A99DF4EE08B}" dt="2025-04-23T07:34:35.546" v="175" actId="113"/>
          <ac:spMkLst>
            <pc:docMk/>
            <pc:sldMk cId="3479602340" sldId="301"/>
            <ac:spMk id="9" creationId="{638B1FD2-EE39-5A78-BB0A-A5064DC891C8}"/>
          </ac:spMkLst>
        </pc:spChg>
        <pc:picChg chg="add mod">
          <ac:chgData name="Davor Dujak" userId="bfb324a9-4809-4493-a995-7f4ea2a7c175" providerId="ADAL" clId="{5F5099D0-4E66-45DB-A4C4-9A99DF4EE08B}" dt="2025-04-23T07:40:25.610" v="386"/>
          <ac:picMkLst>
            <pc:docMk/>
            <pc:sldMk cId="3479602340" sldId="301"/>
            <ac:picMk id="2" creationId="{F8A7CBB4-551F-90C8-CF07-4997C8BF19B1}"/>
          </ac:picMkLst>
        </pc:picChg>
      </pc:sldChg>
      <pc:sldChg chg="addSp modSp">
        <pc:chgData name="Davor Dujak" userId="bfb324a9-4809-4493-a995-7f4ea2a7c175" providerId="ADAL" clId="{5F5099D0-4E66-45DB-A4C4-9A99DF4EE08B}" dt="2025-04-23T07:40:26.674" v="387"/>
        <pc:sldMkLst>
          <pc:docMk/>
          <pc:sldMk cId="19109900" sldId="302"/>
        </pc:sldMkLst>
        <pc:graphicFrameChg chg="mod">
          <ac:chgData name="Davor Dujak" userId="bfb324a9-4809-4493-a995-7f4ea2a7c175" providerId="ADAL" clId="{5F5099D0-4E66-45DB-A4C4-9A99DF4EE08B}" dt="2025-04-23T07:35:14.858" v="196" actId="20577"/>
          <ac:graphicFrameMkLst>
            <pc:docMk/>
            <pc:sldMk cId="19109900" sldId="302"/>
            <ac:graphicFrameMk id="5" creationId="{13921A9F-AF62-BF53-F27F-B2916F44A58B}"/>
          </ac:graphicFrameMkLst>
        </pc:graphicFrameChg>
        <pc:picChg chg="add mod">
          <ac:chgData name="Davor Dujak" userId="bfb324a9-4809-4493-a995-7f4ea2a7c175" providerId="ADAL" clId="{5F5099D0-4E66-45DB-A4C4-9A99DF4EE08B}" dt="2025-04-23T07:40:26.674" v="387"/>
          <ac:picMkLst>
            <pc:docMk/>
            <pc:sldMk cId="19109900" sldId="302"/>
            <ac:picMk id="2" creationId="{766459A4-5A63-BD04-EBCE-5C8B3C34C57D}"/>
          </ac:picMkLst>
        </pc:picChg>
      </pc:sldChg>
      <pc:sldChg chg="addSp modSp mod">
        <pc:chgData name="Davor Dujak" userId="bfb324a9-4809-4493-a995-7f4ea2a7c175" providerId="ADAL" clId="{5F5099D0-4E66-45DB-A4C4-9A99DF4EE08B}" dt="2025-04-23T07:40:27.874" v="388"/>
        <pc:sldMkLst>
          <pc:docMk/>
          <pc:sldMk cId="210697012" sldId="303"/>
        </pc:sldMkLst>
        <pc:spChg chg="mod">
          <ac:chgData name="Davor Dujak" userId="bfb324a9-4809-4493-a995-7f4ea2a7c175" providerId="ADAL" clId="{5F5099D0-4E66-45DB-A4C4-9A99DF4EE08B}" dt="2025-04-23T07:35:18.604" v="197" actId="113"/>
          <ac:spMkLst>
            <pc:docMk/>
            <pc:sldMk cId="210697012" sldId="303"/>
            <ac:spMk id="2" creationId="{57668B45-446C-2D24-D83C-3D03735D7066}"/>
          </ac:spMkLst>
        </pc:spChg>
        <pc:spChg chg="mod">
          <ac:chgData name="Davor Dujak" userId="bfb324a9-4809-4493-a995-7f4ea2a7c175" providerId="ADAL" clId="{5F5099D0-4E66-45DB-A4C4-9A99DF4EE08B}" dt="2025-04-23T07:35:28.459" v="205" actId="20577"/>
          <ac:spMkLst>
            <pc:docMk/>
            <pc:sldMk cId="210697012" sldId="303"/>
            <ac:spMk id="3" creationId="{C226216F-E0FA-0557-0C8A-E004A6A275D4}"/>
          </ac:spMkLst>
        </pc:spChg>
        <pc:spChg chg="mod">
          <ac:chgData name="Davor Dujak" userId="bfb324a9-4809-4493-a995-7f4ea2a7c175" providerId="ADAL" clId="{5F5099D0-4E66-45DB-A4C4-9A99DF4EE08B}" dt="2025-04-23T07:35:54.739" v="219" actId="20577"/>
          <ac:spMkLst>
            <pc:docMk/>
            <pc:sldMk cId="210697012" sldId="303"/>
            <ac:spMk id="7" creationId="{F9F600DA-8438-C33C-F21B-05709E24E439}"/>
          </ac:spMkLst>
        </pc:spChg>
        <pc:picChg chg="add mod">
          <ac:chgData name="Davor Dujak" userId="bfb324a9-4809-4493-a995-7f4ea2a7c175" providerId="ADAL" clId="{5F5099D0-4E66-45DB-A4C4-9A99DF4EE08B}" dt="2025-04-23T07:40:27.874" v="388"/>
          <ac:picMkLst>
            <pc:docMk/>
            <pc:sldMk cId="210697012" sldId="303"/>
            <ac:picMk id="5" creationId="{C9C39077-73B4-4F5E-7181-B1B41E065265}"/>
          </ac:picMkLst>
        </pc:picChg>
      </pc:sldChg>
      <pc:sldChg chg="addSp modSp">
        <pc:chgData name="Davor Dujak" userId="bfb324a9-4809-4493-a995-7f4ea2a7c175" providerId="ADAL" clId="{5F5099D0-4E66-45DB-A4C4-9A99DF4EE08B}" dt="2025-04-23T07:40:37.555" v="396"/>
        <pc:sldMkLst>
          <pc:docMk/>
          <pc:sldMk cId="583180717" sldId="304"/>
        </pc:sldMkLst>
        <pc:picChg chg="add mod">
          <ac:chgData name="Davor Dujak" userId="bfb324a9-4809-4493-a995-7f4ea2a7c175" providerId="ADAL" clId="{5F5099D0-4E66-45DB-A4C4-9A99DF4EE08B}" dt="2025-04-23T07:40:37.555" v="396"/>
          <ac:picMkLst>
            <pc:docMk/>
            <pc:sldMk cId="583180717" sldId="304"/>
            <ac:picMk id="2" creationId="{61A051EC-43EE-C915-0CDE-E56613B53BF3}"/>
          </ac:picMkLst>
        </pc:picChg>
      </pc:sldChg>
      <pc:sldChg chg="addSp modSp mod">
        <pc:chgData name="Davor Dujak" userId="bfb324a9-4809-4493-a995-7f4ea2a7c175" providerId="ADAL" clId="{5F5099D0-4E66-45DB-A4C4-9A99DF4EE08B}" dt="2025-04-23T07:40:31.482" v="391"/>
        <pc:sldMkLst>
          <pc:docMk/>
          <pc:sldMk cId="338953840" sldId="305"/>
        </pc:sldMkLst>
        <pc:spChg chg="mod">
          <ac:chgData name="Davor Dujak" userId="bfb324a9-4809-4493-a995-7f4ea2a7c175" providerId="ADAL" clId="{5F5099D0-4E66-45DB-A4C4-9A99DF4EE08B}" dt="2025-04-23T07:36:16.162" v="231" actId="20577"/>
          <ac:spMkLst>
            <pc:docMk/>
            <pc:sldMk cId="338953840" sldId="305"/>
            <ac:spMk id="6" creationId="{427DD13E-FDE1-A500-9753-72C307327D2C}"/>
          </ac:spMkLst>
        </pc:spChg>
        <pc:picChg chg="add mod">
          <ac:chgData name="Davor Dujak" userId="bfb324a9-4809-4493-a995-7f4ea2a7c175" providerId="ADAL" clId="{5F5099D0-4E66-45DB-A4C4-9A99DF4EE08B}" dt="2025-04-23T07:40:31.482" v="391"/>
          <ac:picMkLst>
            <pc:docMk/>
            <pc:sldMk cId="338953840" sldId="305"/>
            <ac:picMk id="2" creationId="{DA4AC825-B997-FA2D-7EF9-5266C1722A3F}"/>
          </ac:picMkLst>
        </pc:picChg>
      </pc:sldChg>
      <pc:sldChg chg="addSp modSp mod">
        <pc:chgData name="Davor Dujak" userId="bfb324a9-4809-4493-a995-7f4ea2a7c175" providerId="ADAL" clId="{5F5099D0-4E66-45DB-A4C4-9A99DF4EE08B}" dt="2025-04-23T07:40:32.633" v="392"/>
        <pc:sldMkLst>
          <pc:docMk/>
          <pc:sldMk cId="139684507" sldId="306"/>
        </pc:sldMkLst>
        <pc:spChg chg="mod">
          <ac:chgData name="Davor Dujak" userId="bfb324a9-4809-4493-a995-7f4ea2a7c175" providerId="ADAL" clId="{5F5099D0-4E66-45DB-A4C4-9A99DF4EE08B}" dt="2025-04-23T07:37:12.905" v="266" actId="20577"/>
          <ac:spMkLst>
            <pc:docMk/>
            <pc:sldMk cId="139684507" sldId="306"/>
            <ac:spMk id="3" creationId="{C226216F-E0FA-0557-0C8A-E004A6A275D4}"/>
          </ac:spMkLst>
        </pc:spChg>
        <pc:spChg chg="mod">
          <ac:chgData name="Davor Dujak" userId="bfb324a9-4809-4493-a995-7f4ea2a7c175" providerId="ADAL" clId="{5F5099D0-4E66-45DB-A4C4-9A99DF4EE08B}" dt="2025-04-23T07:37:08.643" v="258" actId="20577"/>
          <ac:spMkLst>
            <pc:docMk/>
            <pc:sldMk cId="139684507" sldId="306"/>
            <ac:spMk id="4" creationId="{1B53A616-BC45-7003-D00A-64BD15781752}"/>
          </ac:spMkLst>
        </pc:spChg>
        <pc:spChg chg="mod">
          <ac:chgData name="Davor Dujak" userId="bfb324a9-4809-4493-a995-7f4ea2a7c175" providerId="ADAL" clId="{5F5099D0-4E66-45DB-A4C4-9A99DF4EE08B}" dt="2025-04-23T07:37:21.845" v="275" actId="113"/>
          <ac:spMkLst>
            <pc:docMk/>
            <pc:sldMk cId="139684507" sldId="306"/>
            <ac:spMk id="7" creationId="{8BC401B6-99C0-5BE9-1513-217AD9CFE728}"/>
          </ac:spMkLst>
        </pc:spChg>
        <pc:picChg chg="add mod">
          <ac:chgData name="Davor Dujak" userId="bfb324a9-4809-4493-a995-7f4ea2a7c175" providerId="ADAL" clId="{5F5099D0-4E66-45DB-A4C4-9A99DF4EE08B}" dt="2025-04-23T07:40:32.633" v="392"/>
          <ac:picMkLst>
            <pc:docMk/>
            <pc:sldMk cId="139684507" sldId="306"/>
            <ac:picMk id="2" creationId="{13D64E65-1206-F3E9-974B-EE21BC654012}"/>
          </ac:picMkLst>
        </pc:picChg>
      </pc:sldChg>
      <pc:sldChg chg="addSp modSp mod">
        <pc:chgData name="Davor Dujak" userId="bfb324a9-4809-4493-a995-7f4ea2a7c175" providerId="ADAL" clId="{5F5099D0-4E66-45DB-A4C4-9A99DF4EE08B}" dt="2025-04-23T07:40:33.827" v="393"/>
        <pc:sldMkLst>
          <pc:docMk/>
          <pc:sldMk cId="1904389246" sldId="307"/>
        </pc:sldMkLst>
        <pc:spChg chg="mod">
          <ac:chgData name="Davor Dujak" userId="bfb324a9-4809-4493-a995-7f4ea2a7c175" providerId="ADAL" clId="{5F5099D0-4E66-45DB-A4C4-9A99DF4EE08B}" dt="2025-04-23T07:37:28.536" v="277" actId="403"/>
          <ac:spMkLst>
            <pc:docMk/>
            <pc:sldMk cId="1904389246" sldId="307"/>
            <ac:spMk id="7" creationId="{8BC401B6-99C0-5BE9-1513-217AD9CFE728}"/>
          </ac:spMkLst>
        </pc:spChg>
        <pc:picChg chg="add mod">
          <ac:chgData name="Davor Dujak" userId="bfb324a9-4809-4493-a995-7f4ea2a7c175" providerId="ADAL" clId="{5F5099D0-4E66-45DB-A4C4-9A99DF4EE08B}" dt="2025-04-23T07:40:33.827" v="393"/>
          <ac:picMkLst>
            <pc:docMk/>
            <pc:sldMk cId="1904389246" sldId="307"/>
            <ac:picMk id="2" creationId="{684EBA6F-B56D-6CFB-C451-ACE52F7FB5B6}"/>
          </ac:picMkLst>
        </pc:picChg>
      </pc:sldChg>
      <pc:sldChg chg="addSp modSp mod">
        <pc:chgData name="Davor Dujak" userId="bfb324a9-4809-4493-a995-7f4ea2a7c175" providerId="ADAL" clId="{5F5099D0-4E66-45DB-A4C4-9A99DF4EE08B}" dt="2025-04-23T07:40:35.228" v="394"/>
        <pc:sldMkLst>
          <pc:docMk/>
          <pc:sldMk cId="3304876617" sldId="308"/>
        </pc:sldMkLst>
        <pc:spChg chg="mod">
          <ac:chgData name="Davor Dujak" userId="bfb324a9-4809-4493-a995-7f4ea2a7c175" providerId="ADAL" clId="{5F5099D0-4E66-45DB-A4C4-9A99DF4EE08B}" dt="2025-04-23T07:37:32.915" v="278" actId="20577"/>
          <ac:spMkLst>
            <pc:docMk/>
            <pc:sldMk cId="3304876617" sldId="308"/>
            <ac:spMk id="3" creationId="{C226216F-E0FA-0557-0C8A-E004A6A275D4}"/>
          </ac:spMkLst>
        </pc:spChg>
        <pc:spChg chg="mod">
          <ac:chgData name="Davor Dujak" userId="bfb324a9-4809-4493-a995-7f4ea2a7c175" providerId="ADAL" clId="{5F5099D0-4E66-45DB-A4C4-9A99DF4EE08B}" dt="2025-04-23T07:37:36.715" v="280" actId="403"/>
          <ac:spMkLst>
            <pc:docMk/>
            <pc:sldMk cId="3304876617" sldId="308"/>
            <ac:spMk id="7" creationId="{8BC401B6-99C0-5BE9-1513-217AD9CFE728}"/>
          </ac:spMkLst>
        </pc:spChg>
        <pc:picChg chg="add mod">
          <ac:chgData name="Davor Dujak" userId="bfb324a9-4809-4493-a995-7f4ea2a7c175" providerId="ADAL" clId="{5F5099D0-4E66-45DB-A4C4-9A99DF4EE08B}" dt="2025-04-23T07:40:35.228" v="394"/>
          <ac:picMkLst>
            <pc:docMk/>
            <pc:sldMk cId="3304876617" sldId="308"/>
            <ac:picMk id="2" creationId="{FAD509B1-2890-F0A1-B1A3-83D760D16641}"/>
          </ac:picMkLst>
        </pc:picChg>
      </pc:sldChg>
      <pc:sldChg chg="addSp modSp mod">
        <pc:chgData name="Davor Dujak" userId="bfb324a9-4809-4493-a995-7f4ea2a7c175" providerId="ADAL" clId="{5F5099D0-4E66-45DB-A4C4-9A99DF4EE08B}" dt="2025-04-23T07:40:43.575" v="401"/>
        <pc:sldMkLst>
          <pc:docMk/>
          <pc:sldMk cId="2902584338" sldId="309"/>
        </pc:sldMkLst>
        <pc:spChg chg="mod">
          <ac:chgData name="Davor Dujak" userId="bfb324a9-4809-4493-a995-7f4ea2a7c175" providerId="ADAL" clId="{5F5099D0-4E66-45DB-A4C4-9A99DF4EE08B}" dt="2025-04-23T07:39:14.270" v="348" actId="20577"/>
          <ac:spMkLst>
            <pc:docMk/>
            <pc:sldMk cId="2902584338" sldId="309"/>
            <ac:spMk id="4" creationId="{1B53A616-BC45-7003-D00A-64BD15781752}"/>
          </ac:spMkLst>
        </pc:spChg>
        <pc:picChg chg="add mod">
          <ac:chgData name="Davor Dujak" userId="bfb324a9-4809-4493-a995-7f4ea2a7c175" providerId="ADAL" clId="{5F5099D0-4E66-45DB-A4C4-9A99DF4EE08B}" dt="2025-04-23T07:40:43.575" v="401"/>
          <ac:picMkLst>
            <pc:docMk/>
            <pc:sldMk cId="2902584338" sldId="309"/>
            <ac:picMk id="2" creationId="{C35F3E05-F7B5-D533-056B-848BDDF08EF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dgm:spPr/>
      <dgm:t>
        <a:bodyPr/>
        <a:lstStyle/>
        <a:p>
          <a:r>
            <a:rPr lang="hr" dirty="0"/>
            <a:t>Izračun godišnje vrijednosti potrošnje svake stavke proizvoda</a:t>
          </a:r>
          <a:endParaRPr lang="pl-PL" dirty="0"/>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C30AC0F9-5E2A-4CC7-B078-4F22AC39A0CD}">
      <dgm:prSet phldrT="[Tekst]"/>
      <dgm:spPr/>
      <dgm:t>
        <a:bodyPr/>
        <a:lstStyle/>
        <a:p>
          <a:r>
            <a:rPr lang="hr" dirty="0"/>
            <a:t>Razvrstavanje vrijednosti potrošnje silaznim redoslijedom</a:t>
          </a:r>
          <a:endParaRPr lang="pl-PL" dirty="0"/>
        </a:p>
      </dgm:t>
    </dgm:pt>
    <dgm:pt modelId="{4FAF9D92-8DCC-4FEB-AAF2-A6219AFB4532}" type="parTrans" cxnId="{61CFC578-7F2B-41C4-859C-47889B37C3F5}">
      <dgm:prSet/>
      <dgm:spPr/>
      <dgm:t>
        <a:bodyPr/>
        <a:lstStyle/>
        <a:p>
          <a:endParaRPr lang="pl-PL"/>
        </a:p>
      </dgm:t>
    </dgm:pt>
    <dgm:pt modelId="{609E7B26-6E3B-4753-B1EC-0783848EDA5B}" type="sibTrans" cxnId="{61CFC578-7F2B-41C4-859C-47889B37C3F5}">
      <dgm:prSet/>
      <dgm:spPr/>
      <dgm:t>
        <a:bodyPr/>
        <a:lstStyle/>
        <a:p>
          <a:endParaRPr lang="pl-PL"/>
        </a:p>
      </dgm:t>
    </dgm:pt>
    <dgm:pt modelId="{E88974AE-BBC4-4603-A37F-0323D5F49B4B}">
      <dgm:prSet phldrT="[Tekst]"/>
      <dgm:spPr/>
      <dgm:t>
        <a:bodyPr/>
        <a:lstStyle/>
        <a:p>
          <a:pPr>
            <a:buClr>
              <a:srgbClr val="1065AB"/>
            </a:buClr>
            <a:buFont typeface="+mj-lt"/>
            <a:buAutoNum type="arabicPeriod"/>
          </a:pPr>
          <a:r>
            <a:rPr lang="hr"/>
            <a:t>Zbrajanje vrijednosti svih stavki</a:t>
          </a:r>
          <a:endParaRPr lang="pl-PL" dirty="0"/>
        </a:p>
      </dgm:t>
    </dgm:pt>
    <dgm:pt modelId="{613E619C-3E8A-4BF6-AB41-87CD98DE4502}" type="parTrans" cxnId="{7132CDBC-9CE1-4623-A5C8-F3CD665F6B60}">
      <dgm:prSet/>
      <dgm:spPr/>
      <dgm:t>
        <a:bodyPr/>
        <a:lstStyle/>
        <a:p>
          <a:endParaRPr lang="pl-PL"/>
        </a:p>
      </dgm:t>
    </dgm:pt>
    <dgm:pt modelId="{03E0ED2E-1BA5-42F8-B196-7D43BD9285D8}" type="sibTrans" cxnId="{7132CDBC-9CE1-4623-A5C8-F3CD665F6B60}">
      <dgm:prSet/>
      <dgm:spPr/>
      <dgm:t>
        <a:bodyPr/>
        <a:lstStyle/>
        <a:p>
          <a:endParaRPr lang="pl-PL"/>
        </a:p>
      </dgm:t>
    </dgm:pt>
    <dgm:pt modelId="{395B3DD3-73C7-4BD6-8E68-21381B9C5BD3}">
      <dgm:prSet/>
      <dgm:spPr/>
      <dgm:t>
        <a:bodyPr/>
        <a:lstStyle/>
        <a:p>
          <a:pPr>
            <a:buClr>
              <a:srgbClr val="1065AB"/>
            </a:buClr>
            <a:buFont typeface="+mj-lt"/>
            <a:buAutoNum type="arabicPeriod"/>
          </a:pPr>
          <a:r>
            <a:rPr lang="hr" dirty="0"/>
            <a:t>Izračun udjela potrošne vrijednosti svakog artikla u ukupnoj potrošnoj vrijednosti</a:t>
          </a:r>
          <a:endParaRPr lang="pl-PL" dirty="0"/>
        </a:p>
      </dgm:t>
    </dgm:pt>
    <dgm:pt modelId="{CA7E8688-671E-49C9-A636-66DD06318FF5}" type="parTrans" cxnId="{353896FD-AEA8-426D-9243-CFF5357F0AA1}">
      <dgm:prSet/>
      <dgm:spPr/>
      <dgm:t>
        <a:bodyPr/>
        <a:lstStyle/>
        <a:p>
          <a:endParaRPr lang="pl-PL"/>
        </a:p>
      </dgm:t>
    </dgm:pt>
    <dgm:pt modelId="{5422D42B-4D18-4717-A21A-31B0063032D9}" type="sibTrans" cxnId="{353896FD-AEA8-426D-9243-CFF5357F0AA1}">
      <dgm:prSet/>
      <dgm:spPr/>
      <dgm:t>
        <a:bodyPr/>
        <a:lstStyle/>
        <a:p>
          <a:endParaRPr lang="pl-PL"/>
        </a:p>
      </dgm:t>
    </dgm:pt>
    <dgm:pt modelId="{E0931AF3-79C4-4AD8-B39F-0C54771DF3A2}">
      <dgm:prSet/>
      <dgm:spPr/>
      <dgm:t>
        <a:bodyPr/>
        <a:lstStyle/>
        <a:p>
          <a:pPr>
            <a:buClr>
              <a:srgbClr val="1065AB"/>
            </a:buClr>
            <a:buFont typeface="+mj-lt"/>
            <a:buAutoNum type="arabicPeriod"/>
          </a:pPr>
          <a:r>
            <a:rPr lang="hr" dirty="0"/>
            <a:t>Izračun akumuliranih postotaka</a:t>
          </a:r>
          <a:endParaRPr lang="pl-PL" dirty="0"/>
        </a:p>
      </dgm:t>
    </dgm:pt>
    <dgm:pt modelId="{4598A54B-590E-49D5-8225-A762D6B29670}" type="parTrans" cxnId="{89FC5EED-B2C1-4050-BC1A-68DB1C462BB1}">
      <dgm:prSet/>
      <dgm:spPr/>
      <dgm:t>
        <a:bodyPr/>
        <a:lstStyle/>
        <a:p>
          <a:endParaRPr lang="pl-PL"/>
        </a:p>
      </dgm:t>
    </dgm:pt>
    <dgm:pt modelId="{455F6EAF-6914-40DE-B5CF-3172DFFB87E2}" type="sibTrans" cxnId="{89FC5EED-B2C1-4050-BC1A-68DB1C462BB1}">
      <dgm:prSet/>
      <dgm:spPr/>
      <dgm:t>
        <a:bodyPr/>
        <a:lstStyle/>
        <a:p>
          <a:endParaRPr lang="pl-PL"/>
        </a:p>
      </dgm:t>
    </dgm:pt>
    <dgm:pt modelId="{BE50F86D-3A17-460A-9A58-68679E1D16D4}">
      <dgm:prSet/>
      <dgm:spPr/>
      <dgm:t>
        <a:bodyPr/>
        <a:lstStyle/>
        <a:p>
          <a:r>
            <a:rPr lang="hr" dirty="0"/>
            <a:t>Određivanje podjele na skupine A, B i C</a:t>
          </a:r>
          <a:endParaRPr lang="pl-PL" dirty="0"/>
        </a:p>
      </dgm:t>
    </dgm:pt>
    <dgm:pt modelId="{13BA2580-9F43-49EA-A248-B12183CF05A9}" type="parTrans" cxnId="{B08DABFD-B091-481F-87FF-FBFBC81AF871}">
      <dgm:prSet/>
      <dgm:spPr/>
      <dgm:t>
        <a:bodyPr/>
        <a:lstStyle/>
        <a:p>
          <a:endParaRPr lang="pl-PL"/>
        </a:p>
      </dgm:t>
    </dgm:pt>
    <dgm:pt modelId="{D1D9986C-CD94-4F95-A20D-B9C25DBD9EE5}" type="sibTrans" cxnId="{B08DABFD-B091-481F-87FF-FBFBC81AF871}">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6">
        <dgm:presLayoutVars>
          <dgm:bulletEnabled val="1"/>
        </dgm:presLayoutVars>
      </dgm:prSet>
      <dgm:spPr/>
    </dgm:pt>
    <dgm:pt modelId="{CE8CEB3B-A501-44E7-89E5-6C39C4A0BB74}" type="pres">
      <dgm:prSet presAssocID="{78759DBF-7635-4F40-BCD9-A5BC642756A4}" presName="sibTrans" presStyleCnt="0"/>
      <dgm:spPr/>
    </dgm:pt>
    <dgm:pt modelId="{EDB23190-D659-4B7E-A369-0217237FAC41}" type="pres">
      <dgm:prSet presAssocID="{C30AC0F9-5E2A-4CC7-B078-4F22AC39A0CD}" presName="textNode" presStyleLbl="node1" presStyleIdx="1" presStyleCnt="6">
        <dgm:presLayoutVars>
          <dgm:bulletEnabled val="1"/>
        </dgm:presLayoutVars>
      </dgm:prSet>
      <dgm:spPr/>
    </dgm:pt>
    <dgm:pt modelId="{AE4262E2-29E6-48A2-A9CD-2ECC98B9E2F4}" type="pres">
      <dgm:prSet presAssocID="{609E7B26-6E3B-4753-B1EC-0783848EDA5B}" presName="sibTrans" presStyleCnt="0"/>
      <dgm:spPr/>
    </dgm:pt>
    <dgm:pt modelId="{0E299C91-20F2-417E-862D-C1B7251ABDFD}" type="pres">
      <dgm:prSet presAssocID="{E88974AE-BBC4-4603-A37F-0323D5F49B4B}" presName="textNode" presStyleLbl="node1" presStyleIdx="2" presStyleCnt="6">
        <dgm:presLayoutVars>
          <dgm:bulletEnabled val="1"/>
        </dgm:presLayoutVars>
      </dgm:prSet>
      <dgm:spPr/>
    </dgm:pt>
    <dgm:pt modelId="{8F59CC8C-EEB0-4E76-BD98-4938EA447FF7}" type="pres">
      <dgm:prSet presAssocID="{03E0ED2E-1BA5-42F8-B196-7D43BD9285D8}" presName="sibTrans" presStyleCnt="0"/>
      <dgm:spPr/>
    </dgm:pt>
    <dgm:pt modelId="{FB9D9A4B-0FEA-44A3-A8B7-843AB28BF339}" type="pres">
      <dgm:prSet presAssocID="{395B3DD3-73C7-4BD6-8E68-21381B9C5BD3}" presName="textNode" presStyleLbl="node1" presStyleIdx="3" presStyleCnt="6">
        <dgm:presLayoutVars>
          <dgm:bulletEnabled val="1"/>
        </dgm:presLayoutVars>
      </dgm:prSet>
      <dgm:spPr/>
    </dgm:pt>
    <dgm:pt modelId="{0CD717EA-6641-4A4B-A86C-8F7DB4EBBDDE}" type="pres">
      <dgm:prSet presAssocID="{5422D42B-4D18-4717-A21A-31B0063032D9}" presName="sibTrans" presStyleCnt="0"/>
      <dgm:spPr/>
    </dgm:pt>
    <dgm:pt modelId="{4F2A67BA-6849-4E8A-9025-3472A006D316}" type="pres">
      <dgm:prSet presAssocID="{E0931AF3-79C4-4AD8-B39F-0C54771DF3A2}" presName="textNode" presStyleLbl="node1" presStyleIdx="4" presStyleCnt="6">
        <dgm:presLayoutVars>
          <dgm:bulletEnabled val="1"/>
        </dgm:presLayoutVars>
      </dgm:prSet>
      <dgm:spPr/>
    </dgm:pt>
    <dgm:pt modelId="{CAB56544-0FF3-4928-AE22-D6D38987DE3D}" type="pres">
      <dgm:prSet presAssocID="{455F6EAF-6914-40DE-B5CF-3172DFFB87E2}" presName="sibTrans" presStyleCnt="0"/>
      <dgm:spPr/>
    </dgm:pt>
    <dgm:pt modelId="{8AAFC037-AF1A-4FC9-91F3-262EDBC0EEA4}" type="pres">
      <dgm:prSet presAssocID="{BE50F86D-3A17-460A-9A58-68679E1D16D4}" presName="textNode" presStyleLbl="node1" presStyleIdx="5" presStyleCnt="6">
        <dgm:presLayoutVars>
          <dgm:bulletEnabled val="1"/>
        </dgm:presLayoutVars>
      </dgm:prSet>
      <dgm:spPr/>
    </dgm:pt>
  </dgm:ptLst>
  <dgm:cxnLst>
    <dgm:cxn modelId="{2627613C-5D96-4523-B3AF-1D062034E6AC}" type="presOf" srcId="{94E52D4F-4180-48F9-82C6-1C1735AC360B}" destId="{9C57B61A-67AE-49D3-ABD4-F6CB092665BA}" srcOrd="0" destOrd="0" presId="urn:microsoft.com/office/officeart/2005/8/layout/hProcess9"/>
    <dgm:cxn modelId="{1B24F941-9433-415D-88C5-D29C3185E9AD}" type="presOf" srcId="{E88974AE-BBC4-4603-A37F-0323D5F49B4B}" destId="{0E299C91-20F2-417E-862D-C1B7251ABDFD}" srcOrd="0" destOrd="0" presId="urn:microsoft.com/office/officeart/2005/8/layout/hProcess9"/>
    <dgm:cxn modelId="{61CFC578-7F2B-41C4-859C-47889B37C3F5}" srcId="{30E260D0-98F3-4ED3-A8A0-E647521B8EC6}" destId="{C30AC0F9-5E2A-4CC7-B078-4F22AC39A0CD}" srcOrd="1" destOrd="0" parTransId="{4FAF9D92-8DCC-4FEB-AAF2-A6219AFB4532}" sibTransId="{609E7B26-6E3B-4753-B1EC-0783848EDA5B}"/>
    <dgm:cxn modelId="{F8608B81-5A44-4FCF-B7E1-A66884F4F7A1}" type="presOf" srcId="{C30AC0F9-5E2A-4CC7-B078-4F22AC39A0CD}" destId="{EDB23190-D659-4B7E-A369-0217237FAC41}" srcOrd="0" destOrd="0" presId="urn:microsoft.com/office/officeart/2005/8/layout/hProcess9"/>
    <dgm:cxn modelId="{CE464583-A756-40A0-979E-008CE2D565D5}" type="presOf" srcId="{E0931AF3-79C4-4AD8-B39F-0C54771DF3A2}" destId="{4F2A67BA-6849-4E8A-9025-3472A006D316}" srcOrd="0" destOrd="0" presId="urn:microsoft.com/office/officeart/2005/8/layout/hProcess9"/>
    <dgm:cxn modelId="{3292E084-6463-45E7-B37E-B87740824B81}" type="presOf" srcId="{30E260D0-98F3-4ED3-A8A0-E647521B8EC6}" destId="{75D6F810-5A72-40EB-ADF2-31767102EF7A}" srcOrd="0" destOrd="0" presId="urn:microsoft.com/office/officeart/2005/8/layout/hProcess9"/>
    <dgm:cxn modelId="{2059E796-C37A-4969-8D29-D4CBA2877E7C}" type="presOf" srcId="{BE50F86D-3A17-460A-9A58-68679E1D16D4}" destId="{8AAFC037-AF1A-4FC9-91F3-262EDBC0EEA4}" srcOrd="0" destOrd="0" presId="urn:microsoft.com/office/officeart/2005/8/layout/hProcess9"/>
    <dgm:cxn modelId="{7132CDBC-9CE1-4623-A5C8-F3CD665F6B60}" srcId="{30E260D0-98F3-4ED3-A8A0-E647521B8EC6}" destId="{E88974AE-BBC4-4603-A37F-0323D5F49B4B}" srcOrd="2" destOrd="0" parTransId="{613E619C-3E8A-4BF6-AB41-87CD98DE4502}" sibTransId="{03E0ED2E-1BA5-42F8-B196-7D43BD9285D8}"/>
    <dgm:cxn modelId="{7D9496C7-85F3-4A2E-BFD0-1446AF61186A}" type="presOf" srcId="{395B3DD3-73C7-4BD6-8E68-21381B9C5BD3}" destId="{FB9D9A4B-0FEA-44A3-A8B7-843AB28BF339}" srcOrd="0" destOrd="0" presId="urn:microsoft.com/office/officeart/2005/8/layout/hProcess9"/>
    <dgm:cxn modelId="{605B9AE1-A228-4F6C-8DC0-AAE720E1B4FD}" srcId="{30E260D0-98F3-4ED3-A8A0-E647521B8EC6}" destId="{94E52D4F-4180-48F9-82C6-1C1735AC360B}" srcOrd="0" destOrd="0" parTransId="{207E1261-69BC-493D-B433-5575A57480BD}" sibTransId="{78759DBF-7635-4F40-BCD9-A5BC642756A4}"/>
    <dgm:cxn modelId="{89FC5EED-B2C1-4050-BC1A-68DB1C462BB1}" srcId="{30E260D0-98F3-4ED3-A8A0-E647521B8EC6}" destId="{E0931AF3-79C4-4AD8-B39F-0C54771DF3A2}" srcOrd="4" destOrd="0" parTransId="{4598A54B-590E-49D5-8225-A762D6B29670}" sibTransId="{455F6EAF-6914-40DE-B5CF-3172DFFB87E2}"/>
    <dgm:cxn modelId="{353896FD-AEA8-426D-9243-CFF5357F0AA1}" srcId="{30E260D0-98F3-4ED3-A8A0-E647521B8EC6}" destId="{395B3DD3-73C7-4BD6-8E68-21381B9C5BD3}" srcOrd="3" destOrd="0" parTransId="{CA7E8688-671E-49C9-A636-66DD06318FF5}" sibTransId="{5422D42B-4D18-4717-A21A-31B0063032D9}"/>
    <dgm:cxn modelId="{B08DABFD-B091-481F-87FF-FBFBC81AF871}" srcId="{30E260D0-98F3-4ED3-A8A0-E647521B8EC6}" destId="{BE50F86D-3A17-460A-9A58-68679E1D16D4}" srcOrd="5" destOrd="0" parTransId="{13BA2580-9F43-49EA-A248-B12183CF05A9}" sibTransId="{D1D9986C-CD94-4F95-A20D-B9C25DBD9EE5}"/>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2DA5F4AD-AF24-4C4F-8476-1E1C2D1444F6}" type="presParOf" srcId="{7D3A3595-73D0-4C20-829C-B497BA53A10D}" destId="{CE8CEB3B-A501-44E7-89E5-6C39C4A0BB74}" srcOrd="1" destOrd="0" presId="urn:microsoft.com/office/officeart/2005/8/layout/hProcess9"/>
    <dgm:cxn modelId="{3B0453EB-75F1-4329-8055-A0A846FE4D0C}" type="presParOf" srcId="{7D3A3595-73D0-4C20-829C-B497BA53A10D}" destId="{EDB23190-D659-4B7E-A369-0217237FAC41}" srcOrd="2" destOrd="0" presId="urn:microsoft.com/office/officeart/2005/8/layout/hProcess9"/>
    <dgm:cxn modelId="{A1C13092-143A-4503-B779-2AD57CE12DBF}" type="presParOf" srcId="{7D3A3595-73D0-4C20-829C-B497BA53A10D}" destId="{AE4262E2-29E6-48A2-A9CD-2ECC98B9E2F4}" srcOrd="3" destOrd="0" presId="urn:microsoft.com/office/officeart/2005/8/layout/hProcess9"/>
    <dgm:cxn modelId="{DB433588-97FD-4B6C-A679-59EF4E687E15}" type="presParOf" srcId="{7D3A3595-73D0-4C20-829C-B497BA53A10D}" destId="{0E299C91-20F2-417E-862D-C1B7251ABDFD}" srcOrd="4" destOrd="0" presId="urn:microsoft.com/office/officeart/2005/8/layout/hProcess9"/>
    <dgm:cxn modelId="{A11F2C8A-3D54-4DEF-88DC-26F0E4361A27}" type="presParOf" srcId="{7D3A3595-73D0-4C20-829C-B497BA53A10D}" destId="{8F59CC8C-EEB0-4E76-BD98-4938EA447FF7}" srcOrd="5" destOrd="0" presId="urn:microsoft.com/office/officeart/2005/8/layout/hProcess9"/>
    <dgm:cxn modelId="{1E13559F-61F8-44C5-9541-05A3B79B5342}" type="presParOf" srcId="{7D3A3595-73D0-4C20-829C-B497BA53A10D}" destId="{FB9D9A4B-0FEA-44A3-A8B7-843AB28BF339}" srcOrd="6" destOrd="0" presId="urn:microsoft.com/office/officeart/2005/8/layout/hProcess9"/>
    <dgm:cxn modelId="{FC3FAA97-B34C-4BFF-9A6E-EED90FF26139}" type="presParOf" srcId="{7D3A3595-73D0-4C20-829C-B497BA53A10D}" destId="{0CD717EA-6641-4A4B-A86C-8F7DB4EBBDDE}" srcOrd="7" destOrd="0" presId="urn:microsoft.com/office/officeart/2005/8/layout/hProcess9"/>
    <dgm:cxn modelId="{908224C0-1E91-437C-A61E-9740EDA7C661}" type="presParOf" srcId="{7D3A3595-73D0-4C20-829C-B497BA53A10D}" destId="{4F2A67BA-6849-4E8A-9025-3472A006D316}" srcOrd="8" destOrd="0" presId="urn:microsoft.com/office/officeart/2005/8/layout/hProcess9"/>
    <dgm:cxn modelId="{5F75EC28-2D90-40C2-8EA5-8A9175D2BD26}" type="presParOf" srcId="{7D3A3595-73D0-4C20-829C-B497BA53A10D}" destId="{CAB56544-0FF3-4928-AE22-D6D38987DE3D}" srcOrd="9" destOrd="0" presId="urn:microsoft.com/office/officeart/2005/8/layout/hProcess9"/>
    <dgm:cxn modelId="{3A643DA9-A9DC-4D34-AB21-F30845FF43D0}" type="presParOf" srcId="{7D3A3595-73D0-4C20-829C-B497BA53A10D}" destId="{8AAFC037-AF1A-4FC9-91F3-262EDBC0EEA4}"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dgm:spPr/>
      <dgm:t>
        <a:bodyPr/>
        <a:lstStyle/>
        <a:p>
          <a:r>
            <a:rPr lang="hr" dirty="0"/>
            <a:t>Izračunavanje zbroja kvadrata </a:t>
          </a:r>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D115D025-774A-423A-B8B1-96D21A2C0821}">
      <dgm:prSet/>
      <dgm:spPr/>
      <dgm:t>
        <a:bodyPr/>
        <a:lstStyle/>
        <a:p>
          <a:pPr>
            <a:buFont typeface="+mj-lt"/>
            <a:buAutoNum type="arabicPeriod"/>
          </a:pPr>
          <a:r>
            <a:rPr lang="hr" dirty="0"/>
            <a:t>Izračun standardne devijacije</a:t>
          </a:r>
          <a:endParaRPr lang="pl-PL" dirty="0"/>
        </a:p>
      </dgm:t>
    </dgm:pt>
    <dgm:pt modelId="{43E8F0B7-BEC4-4FA0-A302-E3FA92EEBE79}" type="parTrans" cxnId="{CF8BBE57-C02E-4790-B63A-20DBEC65F34B}">
      <dgm:prSet/>
      <dgm:spPr/>
      <dgm:t>
        <a:bodyPr/>
        <a:lstStyle/>
        <a:p>
          <a:endParaRPr lang="pl-PL"/>
        </a:p>
      </dgm:t>
    </dgm:pt>
    <dgm:pt modelId="{894E7FE7-E1FA-4EC4-B25F-D6AD590E655D}" type="sibTrans" cxnId="{CF8BBE57-C02E-4790-B63A-20DBEC65F34B}">
      <dgm:prSet/>
      <dgm:spPr/>
      <dgm:t>
        <a:bodyPr/>
        <a:lstStyle/>
        <a:p>
          <a:endParaRPr lang="pl-PL"/>
        </a:p>
      </dgm:t>
    </dgm:pt>
    <dgm:pt modelId="{8CE0D31F-D68F-47E8-B926-4602D5C8460D}">
      <dgm:prSet/>
      <dgm:spPr/>
      <dgm:t>
        <a:bodyPr/>
        <a:lstStyle/>
        <a:p>
          <a:pPr>
            <a:buFont typeface="+mj-lt"/>
            <a:buAutoNum type="arabicPeriod"/>
          </a:pPr>
          <a:r>
            <a:rPr lang="hr" dirty="0"/>
            <a:t>Izračun koeficijenta varijacije</a:t>
          </a:r>
          <a:endParaRPr lang="pl-PL" dirty="0"/>
        </a:p>
      </dgm:t>
    </dgm:pt>
    <dgm:pt modelId="{1BC176DF-EC33-4857-B8EC-8F2C1B34D19B}" type="parTrans" cxnId="{6FE58CD9-C431-40E2-B601-33F17ED2EBAF}">
      <dgm:prSet/>
      <dgm:spPr/>
      <dgm:t>
        <a:bodyPr/>
        <a:lstStyle/>
        <a:p>
          <a:endParaRPr lang="pl-PL"/>
        </a:p>
      </dgm:t>
    </dgm:pt>
    <dgm:pt modelId="{C9759EEB-D64B-4B06-8D02-A245AE985EB6}" type="sibTrans" cxnId="{6FE58CD9-C431-40E2-B601-33F17ED2EBAF}">
      <dgm:prSet/>
      <dgm:spPr/>
      <dgm:t>
        <a:bodyPr/>
        <a:lstStyle/>
        <a:p>
          <a:endParaRPr lang="pl-PL"/>
        </a:p>
      </dgm:t>
    </dgm:pt>
    <dgm:pt modelId="{EFB4CA5E-3F1F-4762-B186-7FD075239204}">
      <dgm:prSet/>
      <dgm:spPr/>
      <dgm:t>
        <a:bodyPr/>
        <a:lstStyle/>
        <a:p>
          <a:r>
            <a:rPr lang="hr" dirty="0"/>
            <a:t>Uspostavljanje podjele na skupine X, Y i Z</a:t>
          </a:r>
          <a:endParaRPr lang="pl-PL" dirty="0"/>
        </a:p>
      </dgm:t>
    </dgm:pt>
    <dgm:pt modelId="{60951BB9-B714-4E4A-9851-AB7A6A9CE778}" type="parTrans" cxnId="{B1FB37C4-F044-4B1D-B8E7-997DE84D6D6F}">
      <dgm:prSet/>
      <dgm:spPr/>
      <dgm:t>
        <a:bodyPr/>
        <a:lstStyle/>
        <a:p>
          <a:endParaRPr lang="pl-PL"/>
        </a:p>
      </dgm:t>
    </dgm:pt>
    <dgm:pt modelId="{9030A9A5-0373-4591-B60F-2D05842619B2}" type="sibTrans" cxnId="{B1FB37C4-F044-4B1D-B8E7-997DE84D6D6F}">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4">
        <dgm:presLayoutVars>
          <dgm:bulletEnabled val="1"/>
        </dgm:presLayoutVars>
      </dgm:prSet>
      <dgm:spPr/>
    </dgm:pt>
    <dgm:pt modelId="{02D1A19D-592D-4DCB-8A75-E6F5C0E131C5}" type="pres">
      <dgm:prSet presAssocID="{78759DBF-7635-4F40-BCD9-A5BC642756A4}" presName="sibTrans" presStyleCnt="0"/>
      <dgm:spPr/>
    </dgm:pt>
    <dgm:pt modelId="{57E71CEE-6724-43C8-B354-2C3D99A825A2}" type="pres">
      <dgm:prSet presAssocID="{D115D025-774A-423A-B8B1-96D21A2C0821}" presName="textNode" presStyleLbl="node1" presStyleIdx="1" presStyleCnt="4">
        <dgm:presLayoutVars>
          <dgm:bulletEnabled val="1"/>
        </dgm:presLayoutVars>
      </dgm:prSet>
      <dgm:spPr/>
    </dgm:pt>
    <dgm:pt modelId="{63049965-6327-4EAF-A529-E1D126D7F77C}" type="pres">
      <dgm:prSet presAssocID="{894E7FE7-E1FA-4EC4-B25F-D6AD590E655D}" presName="sibTrans" presStyleCnt="0"/>
      <dgm:spPr/>
    </dgm:pt>
    <dgm:pt modelId="{5D3BF441-FDF6-4CDE-8E07-AC14F4B8853B}" type="pres">
      <dgm:prSet presAssocID="{8CE0D31F-D68F-47E8-B926-4602D5C8460D}" presName="textNode" presStyleLbl="node1" presStyleIdx="2" presStyleCnt="4">
        <dgm:presLayoutVars>
          <dgm:bulletEnabled val="1"/>
        </dgm:presLayoutVars>
      </dgm:prSet>
      <dgm:spPr/>
    </dgm:pt>
    <dgm:pt modelId="{25EB6D20-C17A-490B-8C82-79C4557CF525}" type="pres">
      <dgm:prSet presAssocID="{C9759EEB-D64B-4B06-8D02-A245AE985EB6}" presName="sibTrans" presStyleCnt="0"/>
      <dgm:spPr/>
    </dgm:pt>
    <dgm:pt modelId="{17A3109B-F17A-4ADE-873B-A0D51A31BD2E}" type="pres">
      <dgm:prSet presAssocID="{EFB4CA5E-3F1F-4762-B186-7FD075239204}" presName="textNode" presStyleLbl="node1" presStyleIdx="3" presStyleCnt="4">
        <dgm:presLayoutVars>
          <dgm:bulletEnabled val="1"/>
        </dgm:presLayoutVars>
      </dgm:prSet>
      <dgm:spPr/>
    </dgm:pt>
  </dgm:ptLst>
  <dgm:cxnLst>
    <dgm:cxn modelId="{099EA92A-3774-40DB-B21F-C7B98BDC8F8E}" type="presOf" srcId="{EFB4CA5E-3F1F-4762-B186-7FD075239204}" destId="{17A3109B-F17A-4ADE-873B-A0D51A31BD2E}" srcOrd="0" destOrd="0" presId="urn:microsoft.com/office/officeart/2005/8/layout/hProcess9"/>
    <dgm:cxn modelId="{2627613C-5D96-4523-B3AF-1D062034E6AC}" type="presOf" srcId="{94E52D4F-4180-48F9-82C6-1C1735AC360B}" destId="{9C57B61A-67AE-49D3-ABD4-F6CB092665BA}" srcOrd="0" destOrd="0" presId="urn:microsoft.com/office/officeart/2005/8/layout/hProcess9"/>
    <dgm:cxn modelId="{CF8BBE57-C02E-4790-B63A-20DBEC65F34B}" srcId="{30E260D0-98F3-4ED3-A8A0-E647521B8EC6}" destId="{D115D025-774A-423A-B8B1-96D21A2C0821}" srcOrd="1" destOrd="0" parTransId="{43E8F0B7-BEC4-4FA0-A302-E3FA92EEBE79}" sibTransId="{894E7FE7-E1FA-4EC4-B25F-D6AD590E655D}"/>
    <dgm:cxn modelId="{3292E084-6463-45E7-B37E-B87740824B81}" type="presOf" srcId="{30E260D0-98F3-4ED3-A8A0-E647521B8EC6}" destId="{75D6F810-5A72-40EB-ADF2-31767102EF7A}" srcOrd="0" destOrd="0" presId="urn:microsoft.com/office/officeart/2005/8/layout/hProcess9"/>
    <dgm:cxn modelId="{37A458AB-6CD0-4D35-8EFA-382F12C4EDC7}" type="presOf" srcId="{8CE0D31F-D68F-47E8-B926-4602D5C8460D}" destId="{5D3BF441-FDF6-4CDE-8E07-AC14F4B8853B}" srcOrd="0" destOrd="0" presId="urn:microsoft.com/office/officeart/2005/8/layout/hProcess9"/>
    <dgm:cxn modelId="{B1FB37C4-F044-4B1D-B8E7-997DE84D6D6F}" srcId="{30E260D0-98F3-4ED3-A8A0-E647521B8EC6}" destId="{EFB4CA5E-3F1F-4762-B186-7FD075239204}" srcOrd="3" destOrd="0" parTransId="{60951BB9-B714-4E4A-9851-AB7A6A9CE778}" sibTransId="{9030A9A5-0373-4591-B60F-2D05842619B2}"/>
    <dgm:cxn modelId="{6FE58CD9-C431-40E2-B601-33F17ED2EBAF}" srcId="{30E260D0-98F3-4ED3-A8A0-E647521B8EC6}" destId="{8CE0D31F-D68F-47E8-B926-4602D5C8460D}" srcOrd="2" destOrd="0" parTransId="{1BC176DF-EC33-4857-B8EC-8F2C1B34D19B}" sibTransId="{C9759EEB-D64B-4B06-8D02-A245AE985EB6}"/>
    <dgm:cxn modelId="{605B9AE1-A228-4F6C-8DC0-AAE720E1B4FD}" srcId="{30E260D0-98F3-4ED3-A8A0-E647521B8EC6}" destId="{94E52D4F-4180-48F9-82C6-1C1735AC360B}" srcOrd="0" destOrd="0" parTransId="{207E1261-69BC-493D-B433-5575A57480BD}" sibTransId="{78759DBF-7635-4F40-BCD9-A5BC642756A4}"/>
    <dgm:cxn modelId="{05FBE1EB-E5F2-4792-9600-94B8F53B0828}" type="presOf" srcId="{D115D025-774A-423A-B8B1-96D21A2C0821}" destId="{57E71CEE-6724-43C8-B354-2C3D99A825A2}" srcOrd="0" destOrd="0" presId="urn:microsoft.com/office/officeart/2005/8/layout/hProcess9"/>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3F5D7852-78E1-491C-86A4-F3202B7FED5F}" type="presParOf" srcId="{7D3A3595-73D0-4C20-829C-B497BA53A10D}" destId="{02D1A19D-592D-4DCB-8A75-E6F5C0E131C5}" srcOrd="1" destOrd="0" presId="urn:microsoft.com/office/officeart/2005/8/layout/hProcess9"/>
    <dgm:cxn modelId="{AB8CF99B-C7D9-47F3-A923-464C46E01BBD}" type="presParOf" srcId="{7D3A3595-73D0-4C20-829C-B497BA53A10D}" destId="{57E71CEE-6724-43C8-B354-2C3D99A825A2}" srcOrd="2" destOrd="0" presId="urn:microsoft.com/office/officeart/2005/8/layout/hProcess9"/>
    <dgm:cxn modelId="{54E23D44-5794-4224-8860-45A3D7BB49C7}" type="presParOf" srcId="{7D3A3595-73D0-4C20-829C-B497BA53A10D}" destId="{63049965-6327-4EAF-A529-E1D126D7F77C}" srcOrd="3" destOrd="0" presId="urn:microsoft.com/office/officeart/2005/8/layout/hProcess9"/>
    <dgm:cxn modelId="{89529E41-60F0-4F23-898E-F830ED56361E}" type="presParOf" srcId="{7D3A3595-73D0-4C20-829C-B497BA53A10D}" destId="{5D3BF441-FDF6-4CDE-8E07-AC14F4B8853B}" srcOrd="4" destOrd="0" presId="urn:microsoft.com/office/officeart/2005/8/layout/hProcess9"/>
    <dgm:cxn modelId="{AAB13A04-5C67-4D17-845B-59AF4C8D280B}" type="presParOf" srcId="{7D3A3595-73D0-4C20-829C-B497BA53A10D}" destId="{25EB6D20-C17A-490B-8C82-79C4557CF525}" srcOrd="5" destOrd="0" presId="urn:microsoft.com/office/officeart/2005/8/layout/hProcess9"/>
    <dgm:cxn modelId="{51C56FD6-36F6-46D1-8967-A3B736698A43}" type="presParOf" srcId="{7D3A3595-73D0-4C20-829C-B497BA53A10D}" destId="{17A3109B-F17A-4ADE-873B-A0D51A31BD2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74CD34-7976-4F1C-9F36-09ED894BD6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E8BB20F3-E405-4695-A4AE-6C1EAE703A93}">
      <dgm:prSet phldrT="[Tekst]"/>
      <dgm:spPr/>
      <dgm:t>
        <a:bodyPr/>
        <a:lstStyle/>
        <a:p>
          <a:r>
            <a:rPr lang="hr" dirty="0" err="1"/>
            <a:t>Podjela </a:t>
          </a:r>
          <a:r>
            <a:rPr lang="hr" dirty="0"/>
            <a:t>zaliha</a:t>
          </a:r>
          <a:r>
            <a:rPr lang="hr" dirty="0" err="1"/>
            <a:t>​</a:t>
          </a:r>
          <a:endParaRPr lang="pl-PL" dirty="0"/>
        </a:p>
      </dgm:t>
    </dgm:pt>
    <dgm:pt modelId="{8802AD68-5B9F-4F67-9D12-9A36862A1962}" type="parTrans" cxnId="{AFB15880-B8DF-4B1D-8E12-30F104C1E27A}">
      <dgm:prSet/>
      <dgm:spPr/>
      <dgm:t>
        <a:bodyPr/>
        <a:lstStyle/>
        <a:p>
          <a:endParaRPr lang="pl-PL"/>
        </a:p>
      </dgm:t>
    </dgm:pt>
    <dgm:pt modelId="{5FA92BEE-93BC-4A59-9CF1-1A536F772A32}" type="sibTrans" cxnId="{AFB15880-B8DF-4B1D-8E12-30F104C1E27A}">
      <dgm:prSet/>
      <dgm:spPr/>
      <dgm:t>
        <a:bodyPr/>
        <a:lstStyle/>
        <a:p>
          <a:endParaRPr lang="pl-PL"/>
        </a:p>
      </dgm:t>
    </dgm:pt>
    <dgm:pt modelId="{B9E1F73B-B805-4493-97ED-45B6FC64A983}">
      <dgm:prSet phldrT="[Tekst]"/>
      <dgm:spPr/>
      <dgm:t>
        <a:bodyPr/>
        <a:lstStyle/>
        <a:p>
          <a:r>
            <a:rPr lang="hr" dirty="0"/>
            <a:t>Zalihe prema mjestu u opskrbnom lancu</a:t>
          </a:r>
          <a:endParaRPr lang="pl-PL" dirty="0"/>
        </a:p>
      </dgm:t>
    </dgm:pt>
    <dgm:pt modelId="{2C87605E-399A-4133-9058-C278D062D05A}" type="parTrans" cxnId="{93FAD66A-A527-497C-A6AA-3B6764B47501}">
      <dgm:prSet/>
      <dgm:spPr/>
      <dgm:t>
        <a:bodyPr/>
        <a:lstStyle/>
        <a:p>
          <a:endParaRPr lang="pl-PL"/>
        </a:p>
      </dgm:t>
    </dgm:pt>
    <dgm:pt modelId="{554BF167-DB33-4DE6-ABC5-3F775F5A9D8C}" type="sibTrans" cxnId="{93FAD66A-A527-497C-A6AA-3B6764B47501}">
      <dgm:prSet/>
      <dgm:spPr/>
      <dgm:t>
        <a:bodyPr/>
        <a:lstStyle/>
        <a:p>
          <a:endParaRPr lang="pl-PL"/>
        </a:p>
      </dgm:t>
    </dgm:pt>
    <dgm:pt modelId="{AEE3DFC9-3440-453C-9CF1-1C5C6A53082C}">
      <dgm:prSet phldrT="[Tekst]"/>
      <dgm:spPr/>
      <dgm:t>
        <a:bodyPr/>
        <a:lstStyle/>
        <a:p>
          <a:r>
            <a:rPr lang="hr" dirty="0"/>
            <a:t>Struktura zaliha</a:t>
          </a:r>
          <a:endParaRPr lang="pl-PL" dirty="0"/>
        </a:p>
      </dgm:t>
    </dgm:pt>
    <dgm:pt modelId="{315FB0AA-E0B8-48EE-802E-5193C80E1523}" type="parTrans" cxnId="{54A789D4-3EFE-4DCE-BCBE-1AFA29B20311}">
      <dgm:prSet/>
      <dgm:spPr/>
      <dgm:t>
        <a:bodyPr/>
        <a:lstStyle/>
        <a:p>
          <a:endParaRPr lang="pl-PL"/>
        </a:p>
      </dgm:t>
    </dgm:pt>
    <dgm:pt modelId="{74714E4E-CDE9-4AEE-B13B-325DE71EEE2B}" type="sibTrans" cxnId="{54A789D4-3EFE-4DCE-BCBE-1AFA29B20311}">
      <dgm:prSet/>
      <dgm:spPr/>
      <dgm:t>
        <a:bodyPr/>
        <a:lstStyle/>
        <a:p>
          <a:endParaRPr lang="pl-PL"/>
        </a:p>
      </dgm:t>
    </dgm:pt>
    <dgm:pt modelId="{E583AA0A-445A-481D-BC07-AF8C1408533D}">
      <dgm:prSet phldrT="[Tekst]"/>
      <dgm:spPr/>
      <dgm:t>
        <a:bodyPr/>
        <a:lstStyle/>
        <a:p>
          <a:r>
            <a:rPr lang="hr" dirty="0"/>
            <a:t>Zalihe prema uzroku nastanka</a:t>
          </a:r>
          <a:endParaRPr lang="pl-PL" dirty="0"/>
        </a:p>
      </dgm:t>
    </dgm:pt>
    <dgm:pt modelId="{8B7763D5-BB4F-419A-AE8F-9E47E23CD20C}" type="parTrans" cxnId="{33194CB6-A3DE-4237-9775-DCC46B887809}">
      <dgm:prSet/>
      <dgm:spPr/>
      <dgm:t>
        <a:bodyPr/>
        <a:lstStyle/>
        <a:p>
          <a:endParaRPr lang="pl-PL"/>
        </a:p>
      </dgm:t>
    </dgm:pt>
    <dgm:pt modelId="{DA8E9686-7A04-4221-B76C-B6A11AA507D5}" type="sibTrans" cxnId="{33194CB6-A3DE-4237-9775-DCC46B887809}">
      <dgm:prSet/>
      <dgm:spPr/>
      <dgm:t>
        <a:bodyPr/>
        <a:lstStyle/>
        <a:p>
          <a:endParaRPr lang="pl-PL"/>
        </a:p>
      </dgm:t>
    </dgm:pt>
    <dgm:pt modelId="{4AEA0E50-049C-4EFA-B354-424C64AF378A}" type="pres">
      <dgm:prSet presAssocID="{8774CD34-7976-4F1C-9F36-09ED894BD61A}" presName="hierChild1" presStyleCnt="0">
        <dgm:presLayoutVars>
          <dgm:orgChart val="1"/>
          <dgm:chPref val="1"/>
          <dgm:dir/>
          <dgm:animOne val="branch"/>
          <dgm:animLvl val="lvl"/>
          <dgm:resizeHandles/>
        </dgm:presLayoutVars>
      </dgm:prSet>
      <dgm:spPr/>
    </dgm:pt>
    <dgm:pt modelId="{1611FB04-EF58-42D3-952B-1C36337A414E}" type="pres">
      <dgm:prSet presAssocID="{E8BB20F3-E405-4695-A4AE-6C1EAE703A93}" presName="hierRoot1" presStyleCnt="0">
        <dgm:presLayoutVars>
          <dgm:hierBranch val="init"/>
        </dgm:presLayoutVars>
      </dgm:prSet>
      <dgm:spPr/>
    </dgm:pt>
    <dgm:pt modelId="{EE0E7ED3-2354-4B15-B94D-04AC4FAAB7C1}" type="pres">
      <dgm:prSet presAssocID="{E8BB20F3-E405-4695-A4AE-6C1EAE703A93}" presName="rootComposite1" presStyleCnt="0"/>
      <dgm:spPr/>
    </dgm:pt>
    <dgm:pt modelId="{23DF7FCB-C50E-4329-BA28-737E7D12AF6B}" type="pres">
      <dgm:prSet presAssocID="{E8BB20F3-E405-4695-A4AE-6C1EAE703A93}" presName="rootText1" presStyleLbl="node0" presStyleIdx="0" presStyleCnt="1">
        <dgm:presLayoutVars>
          <dgm:chPref val="3"/>
        </dgm:presLayoutVars>
      </dgm:prSet>
      <dgm:spPr/>
    </dgm:pt>
    <dgm:pt modelId="{AC1D5B4B-4712-497E-A8F4-D3828D5F6F04}" type="pres">
      <dgm:prSet presAssocID="{E8BB20F3-E405-4695-A4AE-6C1EAE703A93}" presName="rootConnector1" presStyleLbl="node1" presStyleIdx="0" presStyleCnt="0"/>
      <dgm:spPr/>
    </dgm:pt>
    <dgm:pt modelId="{ED7E1167-A627-45F1-B3FE-E42FBD8FF729}" type="pres">
      <dgm:prSet presAssocID="{E8BB20F3-E405-4695-A4AE-6C1EAE703A93}" presName="hierChild2" presStyleCnt="0"/>
      <dgm:spPr/>
    </dgm:pt>
    <dgm:pt modelId="{EBC7D476-CEF5-4731-A2C6-B11A5DAF9D40}" type="pres">
      <dgm:prSet presAssocID="{2C87605E-399A-4133-9058-C278D062D05A}" presName="Name37" presStyleLbl="parChTrans1D2" presStyleIdx="0" presStyleCnt="3"/>
      <dgm:spPr/>
    </dgm:pt>
    <dgm:pt modelId="{5A6F6014-BD60-4E85-9080-E9CAFC9F69C9}" type="pres">
      <dgm:prSet presAssocID="{B9E1F73B-B805-4493-97ED-45B6FC64A983}" presName="hierRoot2" presStyleCnt="0">
        <dgm:presLayoutVars>
          <dgm:hierBranch val="init"/>
        </dgm:presLayoutVars>
      </dgm:prSet>
      <dgm:spPr/>
    </dgm:pt>
    <dgm:pt modelId="{86FCCC45-D428-4E54-A67B-1E761FA894B9}" type="pres">
      <dgm:prSet presAssocID="{B9E1F73B-B805-4493-97ED-45B6FC64A983}" presName="rootComposite" presStyleCnt="0"/>
      <dgm:spPr/>
    </dgm:pt>
    <dgm:pt modelId="{D599FE85-2944-440C-A910-E5D8696575F1}" type="pres">
      <dgm:prSet presAssocID="{B9E1F73B-B805-4493-97ED-45B6FC64A983}" presName="rootText" presStyleLbl="node2" presStyleIdx="0" presStyleCnt="3">
        <dgm:presLayoutVars>
          <dgm:chPref val="3"/>
        </dgm:presLayoutVars>
      </dgm:prSet>
      <dgm:spPr/>
    </dgm:pt>
    <dgm:pt modelId="{7C815B06-5085-4BC9-9A27-22B3CFCE2CAD}" type="pres">
      <dgm:prSet presAssocID="{B9E1F73B-B805-4493-97ED-45B6FC64A983}" presName="rootConnector" presStyleLbl="node2" presStyleIdx="0" presStyleCnt="3"/>
      <dgm:spPr/>
    </dgm:pt>
    <dgm:pt modelId="{EF84C694-DBE8-4F3F-B806-420A0B9EEDF5}" type="pres">
      <dgm:prSet presAssocID="{B9E1F73B-B805-4493-97ED-45B6FC64A983}" presName="hierChild4" presStyleCnt="0"/>
      <dgm:spPr/>
    </dgm:pt>
    <dgm:pt modelId="{8845CB42-CD93-4960-A3BC-50E48540A5FA}" type="pres">
      <dgm:prSet presAssocID="{B9E1F73B-B805-4493-97ED-45B6FC64A983}" presName="hierChild5" presStyleCnt="0"/>
      <dgm:spPr/>
    </dgm:pt>
    <dgm:pt modelId="{B66BADE1-8F88-477E-BA86-82454171C9AF}" type="pres">
      <dgm:prSet presAssocID="{8B7763D5-BB4F-419A-AE8F-9E47E23CD20C}" presName="Name37" presStyleLbl="parChTrans1D2" presStyleIdx="1" presStyleCnt="3"/>
      <dgm:spPr/>
    </dgm:pt>
    <dgm:pt modelId="{00B44157-DB96-4994-92AA-B00B2D544C8F}" type="pres">
      <dgm:prSet presAssocID="{E583AA0A-445A-481D-BC07-AF8C1408533D}" presName="hierRoot2" presStyleCnt="0">
        <dgm:presLayoutVars>
          <dgm:hierBranch val="init"/>
        </dgm:presLayoutVars>
      </dgm:prSet>
      <dgm:spPr/>
    </dgm:pt>
    <dgm:pt modelId="{3BF8BE5F-F7F0-414E-9BB1-E135F4CAB684}" type="pres">
      <dgm:prSet presAssocID="{E583AA0A-445A-481D-BC07-AF8C1408533D}" presName="rootComposite" presStyleCnt="0"/>
      <dgm:spPr/>
    </dgm:pt>
    <dgm:pt modelId="{82B5E81F-4CB3-4E74-9666-63E616705AB8}" type="pres">
      <dgm:prSet presAssocID="{E583AA0A-445A-481D-BC07-AF8C1408533D}" presName="rootText" presStyleLbl="node2" presStyleIdx="1" presStyleCnt="3">
        <dgm:presLayoutVars>
          <dgm:chPref val="3"/>
        </dgm:presLayoutVars>
      </dgm:prSet>
      <dgm:spPr/>
    </dgm:pt>
    <dgm:pt modelId="{B40902B1-8654-4A9F-B5F7-0336C4C27F53}" type="pres">
      <dgm:prSet presAssocID="{E583AA0A-445A-481D-BC07-AF8C1408533D}" presName="rootConnector" presStyleLbl="node2" presStyleIdx="1" presStyleCnt="3"/>
      <dgm:spPr/>
    </dgm:pt>
    <dgm:pt modelId="{B6CFED64-366A-4950-BDCE-4F761CEFC416}" type="pres">
      <dgm:prSet presAssocID="{E583AA0A-445A-481D-BC07-AF8C1408533D}" presName="hierChild4" presStyleCnt="0"/>
      <dgm:spPr/>
    </dgm:pt>
    <dgm:pt modelId="{48C984AA-AA0A-4FC0-805F-45B849BE324B}" type="pres">
      <dgm:prSet presAssocID="{E583AA0A-445A-481D-BC07-AF8C1408533D}" presName="hierChild5" presStyleCnt="0"/>
      <dgm:spPr/>
    </dgm:pt>
    <dgm:pt modelId="{93455710-4525-4B87-B72F-20AE4EF6873D}" type="pres">
      <dgm:prSet presAssocID="{315FB0AA-E0B8-48EE-802E-5193C80E1523}" presName="Name37" presStyleLbl="parChTrans1D2" presStyleIdx="2" presStyleCnt="3"/>
      <dgm:spPr/>
    </dgm:pt>
    <dgm:pt modelId="{EEF2FAE7-266C-4920-8176-C8D0065EAA8F}" type="pres">
      <dgm:prSet presAssocID="{AEE3DFC9-3440-453C-9CF1-1C5C6A53082C}" presName="hierRoot2" presStyleCnt="0">
        <dgm:presLayoutVars>
          <dgm:hierBranch val="init"/>
        </dgm:presLayoutVars>
      </dgm:prSet>
      <dgm:spPr/>
    </dgm:pt>
    <dgm:pt modelId="{D40F9345-D160-4DE9-A809-3D6B4A494FDD}" type="pres">
      <dgm:prSet presAssocID="{AEE3DFC9-3440-453C-9CF1-1C5C6A53082C}" presName="rootComposite" presStyleCnt="0"/>
      <dgm:spPr/>
    </dgm:pt>
    <dgm:pt modelId="{C4897AE0-E436-4D37-8BC1-0DCAC8EE9683}" type="pres">
      <dgm:prSet presAssocID="{AEE3DFC9-3440-453C-9CF1-1C5C6A53082C}" presName="rootText" presStyleLbl="node2" presStyleIdx="2" presStyleCnt="3">
        <dgm:presLayoutVars>
          <dgm:chPref val="3"/>
        </dgm:presLayoutVars>
      </dgm:prSet>
      <dgm:spPr/>
    </dgm:pt>
    <dgm:pt modelId="{18C1EF0A-48E3-46D1-9784-1820A41B8C5C}" type="pres">
      <dgm:prSet presAssocID="{AEE3DFC9-3440-453C-9CF1-1C5C6A53082C}" presName="rootConnector" presStyleLbl="node2" presStyleIdx="2" presStyleCnt="3"/>
      <dgm:spPr/>
    </dgm:pt>
    <dgm:pt modelId="{8E70DD2B-6EC4-4476-B381-B1B4BCDA8AEF}" type="pres">
      <dgm:prSet presAssocID="{AEE3DFC9-3440-453C-9CF1-1C5C6A53082C}" presName="hierChild4" presStyleCnt="0"/>
      <dgm:spPr/>
    </dgm:pt>
    <dgm:pt modelId="{344FF42F-DD75-46F0-9496-9898C3D5BB03}" type="pres">
      <dgm:prSet presAssocID="{AEE3DFC9-3440-453C-9CF1-1C5C6A53082C}" presName="hierChild5" presStyleCnt="0"/>
      <dgm:spPr/>
    </dgm:pt>
    <dgm:pt modelId="{01829561-69D3-4029-A1EA-1DDC14AEB3D3}" type="pres">
      <dgm:prSet presAssocID="{E8BB20F3-E405-4695-A4AE-6C1EAE703A93}" presName="hierChild3" presStyleCnt="0"/>
      <dgm:spPr/>
    </dgm:pt>
  </dgm:ptLst>
  <dgm:cxnLst>
    <dgm:cxn modelId="{F7E5B205-5FE3-4700-815E-0FD56B1519CD}" type="presOf" srcId="{E8BB20F3-E405-4695-A4AE-6C1EAE703A93}" destId="{23DF7FCB-C50E-4329-BA28-737E7D12AF6B}" srcOrd="0" destOrd="0" presId="urn:microsoft.com/office/officeart/2005/8/layout/orgChart1"/>
    <dgm:cxn modelId="{FA215706-FDED-42E2-9C26-3627E17AC00B}" type="presOf" srcId="{AEE3DFC9-3440-453C-9CF1-1C5C6A53082C}" destId="{C4897AE0-E436-4D37-8BC1-0DCAC8EE9683}" srcOrd="0" destOrd="0" presId="urn:microsoft.com/office/officeart/2005/8/layout/orgChart1"/>
    <dgm:cxn modelId="{C387710B-9D93-4CF2-BA12-9E76C3213373}" type="presOf" srcId="{E8BB20F3-E405-4695-A4AE-6C1EAE703A93}" destId="{AC1D5B4B-4712-497E-A8F4-D3828D5F6F04}" srcOrd="1" destOrd="0" presId="urn:microsoft.com/office/officeart/2005/8/layout/orgChart1"/>
    <dgm:cxn modelId="{07127222-B3E1-4F4E-9EB1-0D0984893C28}" type="presOf" srcId="{8774CD34-7976-4F1C-9F36-09ED894BD61A}" destId="{4AEA0E50-049C-4EFA-B354-424C64AF378A}" srcOrd="0" destOrd="0" presId="urn:microsoft.com/office/officeart/2005/8/layout/orgChart1"/>
    <dgm:cxn modelId="{5409F22D-8B27-49F1-8B2E-35E43F86CAFC}" type="presOf" srcId="{315FB0AA-E0B8-48EE-802E-5193C80E1523}" destId="{93455710-4525-4B87-B72F-20AE4EF6873D}" srcOrd="0" destOrd="0" presId="urn:microsoft.com/office/officeart/2005/8/layout/orgChart1"/>
    <dgm:cxn modelId="{93FAD66A-A527-497C-A6AA-3B6764B47501}" srcId="{E8BB20F3-E405-4695-A4AE-6C1EAE703A93}" destId="{B9E1F73B-B805-4493-97ED-45B6FC64A983}" srcOrd="0" destOrd="0" parTransId="{2C87605E-399A-4133-9058-C278D062D05A}" sibTransId="{554BF167-DB33-4DE6-ABC5-3F775F5A9D8C}"/>
    <dgm:cxn modelId="{AFB15880-B8DF-4B1D-8E12-30F104C1E27A}" srcId="{8774CD34-7976-4F1C-9F36-09ED894BD61A}" destId="{E8BB20F3-E405-4695-A4AE-6C1EAE703A93}" srcOrd="0" destOrd="0" parTransId="{8802AD68-5B9F-4F67-9D12-9A36862A1962}" sibTransId="{5FA92BEE-93BC-4A59-9CF1-1A536F772A32}"/>
    <dgm:cxn modelId="{87A9039B-6556-402F-BD66-C1A09593713B}" type="presOf" srcId="{E583AA0A-445A-481D-BC07-AF8C1408533D}" destId="{82B5E81F-4CB3-4E74-9666-63E616705AB8}" srcOrd="0" destOrd="0" presId="urn:microsoft.com/office/officeart/2005/8/layout/orgChart1"/>
    <dgm:cxn modelId="{ED1DF3A3-480A-4207-B598-C1AB972EEF48}" type="presOf" srcId="{B9E1F73B-B805-4493-97ED-45B6FC64A983}" destId="{D599FE85-2944-440C-A910-E5D8696575F1}" srcOrd="0" destOrd="0" presId="urn:microsoft.com/office/officeart/2005/8/layout/orgChart1"/>
    <dgm:cxn modelId="{E4B151AE-722D-427C-9CD4-2864DB501983}" type="presOf" srcId="{AEE3DFC9-3440-453C-9CF1-1C5C6A53082C}" destId="{18C1EF0A-48E3-46D1-9784-1820A41B8C5C}" srcOrd="1" destOrd="0" presId="urn:microsoft.com/office/officeart/2005/8/layout/orgChart1"/>
    <dgm:cxn modelId="{33194CB6-A3DE-4237-9775-DCC46B887809}" srcId="{E8BB20F3-E405-4695-A4AE-6C1EAE703A93}" destId="{E583AA0A-445A-481D-BC07-AF8C1408533D}" srcOrd="1" destOrd="0" parTransId="{8B7763D5-BB4F-419A-AE8F-9E47E23CD20C}" sibTransId="{DA8E9686-7A04-4221-B76C-B6A11AA507D5}"/>
    <dgm:cxn modelId="{C5A5D7C5-3A50-44F1-ACA4-A26E460B8480}" type="presOf" srcId="{B9E1F73B-B805-4493-97ED-45B6FC64A983}" destId="{7C815B06-5085-4BC9-9A27-22B3CFCE2CAD}" srcOrd="1" destOrd="0" presId="urn:microsoft.com/office/officeart/2005/8/layout/orgChart1"/>
    <dgm:cxn modelId="{43B5BCD2-6684-4C0E-A447-4F097E2476B8}" type="presOf" srcId="{8B7763D5-BB4F-419A-AE8F-9E47E23CD20C}" destId="{B66BADE1-8F88-477E-BA86-82454171C9AF}" srcOrd="0" destOrd="0" presId="urn:microsoft.com/office/officeart/2005/8/layout/orgChart1"/>
    <dgm:cxn modelId="{54A789D4-3EFE-4DCE-BCBE-1AFA29B20311}" srcId="{E8BB20F3-E405-4695-A4AE-6C1EAE703A93}" destId="{AEE3DFC9-3440-453C-9CF1-1C5C6A53082C}" srcOrd="2" destOrd="0" parTransId="{315FB0AA-E0B8-48EE-802E-5193C80E1523}" sibTransId="{74714E4E-CDE9-4AEE-B13B-325DE71EEE2B}"/>
    <dgm:cxn modelId="{08A967D5-8381-464B-93F1-B4D5123D7579}" type="presOf" srcId="{2C87605E-399A-4133-9058-C278D062D05A}" destId="{EBC7D476-CEF5-4731-A2C6-B11A5DAF9D40}" srcOrd="0" destOrd="0" presId="urn:microsoft.com/office/officeart/2005/8/layout/orgChart1"/>
    <dgm:cxn modelId="{B2073EFF-957F-4D0A-803F-EC9DC845E738}" type="presOf" srcId="{E583AA0A-445A-481D-BC07-AF8C1408533D}" destId="{B40902B1-8654-4A9F-B5F7-0336C4C27F53}" srcOrd="1" destOrd="0" presId="urn:microsoft.com/office/officeart/2005/8/layout/orgChart1"/>
    <dgm:cxn modelId="{8B2CD7E3-B82D-4205-B545-F4B7C059804D}" type="presParOf" srcId="{4AEA0E50-049C-4EFA-B354-424C64AF378A}" destId="{1611FB04-EF58-42D3-952B-1C36337A414E}" srcOrd="0" destOrd="0" presId="urn:microsoft.com/office/officeart/2005/8/layout/orgChart1"/>
    <dgm:cxn modelId="{4F9002A1-8637-418E-AE4C-29859A2AEF65}" type="presParOf" srcId="{1611FB04-EF58-42D3-952B-1C36337A414E}" destId="{EE0E7ED3-2354-4B15-B94D-04AC4FAAB7C1}" srcOrd="0" destOrd="0" presId="urn:microsoft.com/office/officeart/2005/8/layout/orgChart1"/>
    <dgm:cxn modelId="{68A5E800-B881-4B14-B3E6-06609CA5C99A}" type="presParOf" srcId="{EE0E7ED3-2354-4B15-B94D-04AC4FAAB7C1}" destId="{23DF7FCB-C50E-4329-BA28-737E7D12AF6B}" srcOrd="0" destOrd="0" presId="urn:microsoft.com/office/officeart/2005/8/layout/orgChart1"/>
    <dgm:cxn modelId="{5BDA8D4C-073D-4FB5-8861-A23B2CD38805}" type="presParOf" srcId="{EE0E7ED3-2354-4B15-B94D-04AC4FAAB7C1}" destId="{AC1D5B4B-4712-497E-A8F4-D3828D5F6F04}" srcOrd="1" destOrd="0" presId="urn:microsoft.com/office/officeart/2005/8/layout/orgChart1"/>
    <dgm:cxn modelId="{4C0D9EF3-B187-4EA7-84E1-BB99459A9D14}" type="presParOf" srcId="{1611FB04-EF58-42D3-952B-1C36337A414E}" destId="{ED7E1167-A627-45F1-B3FE-E42FBD8FF729}" srcOrd="1" destOrd="0" presId="urn:microsoft.com/office/officeart/2005/8/layout/orgChart1"/>
    <dgm:cxn modelId="{770949E1-D21B-46D4-AA2C-9C3CB732DBAE}" type="presParOf" srcId="{ED7E1167-A627-45F1-B3FE-E42FBD8FF729}" destId="{EBC7D476-CEF5-4731-A2C6-B11A5DAF9D40}" srcOrd="0" destOrd="0" presId="urn:microsoft.com/office/officeart/2005/8/layout/orgChart1"/>
    <dgm:cxn modelId="{BE6708D9-7A0A-46BB-ADB3-62E1EDA71C10}" type="presParOf" srcId="{ED7E1167-A627-45F1-B3FE-E42FBD8FF729}" destId="{5A6F6014-BD60-4E85-9080-E9CAFC9F69C9}" srcOrd="1" destOrd="0" presId="urn:microsoft.com/office/officeart/2005/8/layout/orgChart1"/>
    <dgm:cxn modelId="{30B0F1F7-19A3-45AB-A805-33C62755EAD1}" type="presParOf" srcId="{5A6F6014-BD60-4E85-9080-E9CAFC9F69C9}" destId="{86FCCC45-D428-4E54-A67B-1E761FA894B9}" srcOrd="0" destOrd="0" presId="urn:microsoft.com/office/officeart/2005/8/layout/orgChart1"/>
    <dgm:cxn modelId="{41D34F88-55A5-44DE-AEF2-3F490E5CFDFC}" type="presParOf" srcId="{86FCCC45-D428-4E54-A67B-1E761FA894B9}" destId="{D599FE85-2944-440C-A910-E5D8696575F1}" srcOrd="0" destOrd="0" presId="urn:microsoft.com/office/officeart/2005/8/layout/orgChart1"/>
    <dgm:cxn modelId="{80513EE3-364F-4BD1-A204-B85B52535CE9}" type="presParOf" srcId="{86FCCC45-D428-4E54-A67B-1E761FA894B9}" destId="{7C815B06-5085-4BC9-9A27-22B3CFCE2CAD}" srcOrd="1" destOrd="0" presId="urn:microsoft.com/office/officeart/2005/8/layout/orgChart1"/>
    <dgm:cxn modelId="{01D9756C-E70D-49D9-8857-21C277E0D961}" type="presParOf" srcId="{5A6F6014-BD60-4E85-9080-E9CAFC9F69C9}" destId="{EF84C694-DBE8-4F3F-B806-420A0B9EEDF5}" srcOrd="1" destOrd="0" presId="urn:microsoft.com/office/officeart/2005/8/layout/orgChart1"/>
    <dgm:cxn modelId="{F7E2AC8E-CBC6-4581-8875-55AADCFC3BE8}" type="presParOf" srcId="{5A6F6014-BD60-4E85-9080-E9CAFC9F69C9}" destId="{8845CB42-CD93-4960-A3BC-50E48540A5FA}" srcOrd="2" destOrd="0" presId="urn:microsoft.com/office/officeart/2005/8/layout/orgChart1"/>
    <dgm:cxn modelId="{2E00D2E2-D8CB-4497-B9B5-569D3203A5BD}" type="presParOf" srcId="{ED7E1167-A627-45F1-B3FE-E42FBD8FF729}" destId="{B66BADE1-8F88-477E-BA86-82454171C9AF}" srcOrd="2" destOrd="0" presId="urn:microsoft.com/office/officeart/2005/8/layout/orgChart1"/>
    <dgm:cxn modelId="{1D72ECC4-18F8-462E-ABC1-BCF8C5DE6565}" type="presParOf" srcId="{ED7E1167-A627-45F1-B3FE-E42FBD8FF729}" destId="{00B44157-DB96-4994-92AA-B00B2D544C8F}" srcOrd="3" destOrd="0" presId="urn:microsoft.com/office/officeart/2005/8/layout/orgChart1"/>
    <dgm:cxn modelId="{70A53F73-C131-416D-9F09-21D817D2A34A}" type="presParOf" srcId="{00B44157-DB96-4994-92AA-B00B2D544C8F}" destId="{3BF8BE5F-F7F0-414E-9BB1-E135F4CAB684}" srcOrd="0" destOrd="0" presId="urn:microsoft.com/office/officeart/2005/8/layout/orgChart1"/>
    <dgm:cxn modelId="{DAF30E81-07D5-42DB-AC0C-89E1572EE8AB}" type="presParOf" srcId="{3BF8BE5F-F7F0-414E-9BB1-E135F4CAB684}" destId="{82B5E81F-4CB3-4E74-9666-63E616705AB8}" srcOrd="0" destOrd="0" presId="urn:microsoft.com/office/officeart/2005/8/layout/orgChart1"/>
    <dgm:cxn modelId="{4CAB063B-76D7-43BD-A120-F0A688908219}" type="presParOf" srcId="{3BF8BE5F-F7F0-414E-9BB1-E135F4CAB684}" destId="{B40902B1-8654-4A9F-B5F7-0336C4C27F53}" srcOrd="1" destOrd="0" presId="urn:microsoft.com/office/officeart/2005/8/layout/orgChart1"/>
    <dgm:cxn modelId="{B508F206-6222-48CD-9081-988E1D1D0873}" type="presParOf" srcId="{00B44157-DB96-4994-92AA-B00B2D544C8F}" destId="{B6CFED64-366A-4950-BDCE-4F761CEFC416}" srcOrd="1" destOrd="0" presId="urn:microsoft.com/office/officeart/2005/8/layout/orgChart1"/>
    <dgm:cxn modelId="{276BD9A9-9CE8-43BE-BC0B-7B45A0B94D83}" type="presParOf" srcId="{00B44157-DB96-4994-92AA-B00B2D544C8F}" destId="{48C984AA-AA0A-4FC0-805F-45B849BE324B}" srcOrd="2" destOrd="0" presId="urn:microsoft.com/office/officeart/2005/8/layout/orgChart1"/>
    <dgm:cxn modelId="{D1D8453C-9BF9-48D1-961A-BCB807BB835E}" type="presParOf" srcId="{ED7E1167-A627-45F1-B3FE-E42FBD8FF729}" destId="{93455710-4525-4B87-B72F-20AE4EF6873D}" srcOrd="4" destOrd="0" presId="urn:microsoft.com/office/officeart/2005/8/layout/orgChart1"/>
    <dgm:cxn modelId="{39CD28AF-8DE3-42B8-94C6-84119D47D5FE}" type="presParOf" srcId="{ED7E1167-A627-45F1-B3FE-E42FBD8FF729}" destId="{EEF2FAE7-266C-4920-8176-C8D0065EAA8F}" srcOrd="5" destOrd="0" presId="urn:microsoft.com/office/officeart/2005/8/layout/orgChart1"/>
    <dgm:cxn modelId="{15725657-0DAB-4F2E-8921-CBCCAB9A3666}" type="presParOf" srcId="{EEF2FAE7-266C-4920-8176-C8D0065EAA8F}" destId="{D40F9345-D160-4DE9-A809-3D6B4A494FDD}" srcOrd="0" destOrd="0" presId="urn:microsoft.com/office/officeart/2005/8/layout/orgChart1"/>
    <dgm:cxn modelId="{C63F54F1-5C04-427F-A5EF-F09DAFDB7D75}" type="presParOf" srcId="{D40F9345-D160-4DE9-A809-3D6B4A494FDD}" destId="{C4897AE0-E436-4D37-8BC1-0DCAC8EE9683}" srcOrd="0" destOrd="0" presId="urn:microsoft.com/office/officeart/2005/8/layout/orgChart1"/>
    <dgm:cxn modelId="{6D32761B-6E75-4B3C-92B4-87108E411C67}" type="presParOf" srcId="{D40F9345-D160-4DE9-A809-3D6B4A494FDD}" destId="{18C1EF0A-48E3-46D1-9784-1820A41B8C5C}" srcOrd="1" destOrd="0" presId="urn:microsoft.com/office/officeart/2005/8/layout/orgChart1"/>
    <dgm:cxn modelId="{990807BC-7B2D-4683-8D61-229A647A40A3}" type="presParOf" srcId="{EEF2FAE7-266C-4920-8176-C8D0065EAA8F}" destId="{8E70DD2B-6EC4-4476-B381-B1B4BCDA8AEF}" srcOrd="1" destOrd="0" presId="urn:microsoft.com/office/officeart/2005/8/layout/orgChart1"/>
    <dgm:cxn modelId="{5462F9D4-22A4-4E93-B273-6D7078E38642}" type="presParOf" srcId="{EEF2FAE7-266C-4920-8176-C8D0065EAA8F}" destId="{344FF42F-DD75-46F0-9496-9898C3D5BB03}" srcOrd="2" destOrd="0" presId="urn:microsoft.com/office/officeart/2005/8/layout/orgChart1"/>
    <dgm:cxn modelId="{1D1D4735-3DEE-4930-B743-3B15DFAE62BD}" type="presParOf" srcId="{1611FB04-EF58-42D3-952B-1C36337A414E}" destId="{01829561-69D3-4029-A1EA-1DDC14AEB3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74CD34-7976-4F1C-9F36-09ED894BD6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E8BB20F3-E405-4695-A4AE-6C1EAE703A93}">
      <dgm:prSet phldrT="[Tekst]"/>
      <dgm:spPr/>
      <dgm:t>
        <a:bodyPr/>
        <a:lstStyle/>
        <a:p>
          <a:r>
            <a:rPr lang="hr" dirty="0"/>
            <a:t>Strukture zaliha</a:t>
          </a:r>
          <a:endParaRPr lang="pl-PL" dirty="0"/>
        </a:p>
      </dgm:t>
    </dgm:pt>
    <dgm:pt modelId="{8802AD68-5B9F-4F67-9D12-9A36862A1962}" type="parTrans" cxnId="{AFB15880-B8DF-4B1D-8E12-30F104C1E27A}">
      <dgm:prSet/>
      <dgm:spPr/>
      <dgm:t>
        <a:bodyPr/>
        <a:lstStyle/>
        <a:p>
          <a:endParaRPr lang="pl-PL"/>
        </a:p>
      </dgm:t>
    </dgm:pt>
    <dgm:pt modelId="{5FA92BEE-93BC-4A59-9CF1-1A536F772A32}" type="sibTrans" cxnId="{AFB15880-B8DF-4B1D-8E12-30F104C1E27A}">
      <dgm:prSet/>
      <dgm:spPr/>
      <dgm:t>
        <a:bodyPr/>
        <a:lstStyle/>
        <a:p>
          <a:endParaRPr lang="pl-PL"/>
        </a:p>
      </dgm:t>
    </dgm:pt>
    <dgm:pt modelId="{B9E1F73B-B805-4493-97ED-45B6FC64A983}">
      <dgm:prSet phldrT="[Tekst]"/>
      <dgm:spPr/>
      <dgm:t>
        <a:bodyPr/>
        <a:lstStyle/>
        <a:p>
          <a:r>
            <a:rPr lang="hr" dirty="0"/>
            <a:t>Cikličke zalihe</a:t>
          </a:r>
          <a:endParaRPr lang="pl-PL" dirty="0"/>
        </a:p>
      </dgm:t>
    </dgm:pt>
    <dgm:pt modelId="{2C87605E-399A-4133-9058-C278D062D05A}" type="parTrans" cxnId="{93FAD66A-A527-497C-A6AA-3B6764B47501}">
      <dgm:prSet/>
      <dgm:spPr/>
      <dgm:t>
        <a:bodyPr/>
        <a:lstStyle/>
        <a:p>
          <a:endParaRPr lang="pl-PL"/>
        </a:p>
      </dgm:t>
    </dgm:pt>
    <dgm:pt modelId="{554BF167-DB33-4DE6-ABC5-3F775F5A9D8C}" type="sibTrans" cxnId="{93FAD66A-A527-497C-A6AA-3B6764B47501}">
      <dgm:prSet/>
      <dgm:spPr/>
      <dgm:t>
        <a:bodyPr/>
        <a:lstStyle/>
        <a:p>
          <a:endParaRPr lang="pl-PL"/>
        </a:p>
      </dgm:t>
    </dgm:pt>
    <dgm:pt modelId="{AEE3DFC9-3440-453C-9CF1-1C5C6A53082C}">
      <dgm:prSet phldrT="[Tekst]"/>
      <dgm:spPr/>
      <dgm:t>
        <a:bodyPr/>
        <a:lstStyle/>
        <a:p>
          <a:r>
            <a:rPr lang="hr" dirty="0" err="1"/>
            <a:t>Višak</a:t>
          </a:r>
          <a:r>
            <a:rPr lang="hr" dirty="0"/>
            <a:t> </a:t>
          </a:r>
          <a:r>
            <a:rPr lang="hr" dirty="0" err="1"/>
            <a:t>zaliha</a:t>
          </a:r>
          <a:endParaRPr lang="pl-PL" dirty="0"/>
        </a:p>
      </dgm:t>
    </dgm:pt>
    <dgm:pt modelId="{315FB0AA-E0B8-48EE-802E-5193C80E1523}" type="parTrans" cxnId="{54A789D4-3EFE-4DCE-BCBE-1AFA29B20311}">
      <dgm:prSet/>
      <dgm:spPr/>
      <dgm:t>
        <a:bodyPr/>
        <a:lstStyle/>
        <a:p>
          <a:endParaRPr lang="pl-PL"/>
        </a:p>
      </dgm:t>
    </dgm:pt>
    <dgm:pt modelId="{74714E4E-CDE9-4AEE-B13B-325DE71EEE2B}" type="sibTrans" cxnId="{54A789D4-3EFE-4DCE-BCBE-1AFA29B20311}">
      <dgm:prSet/>
      <dgm:spPr/>
      <dgm:t>
        <a:bodyPr/>
        <a:lstStyle/>
        <a:p>
          <a:endParaRPr lang="pl-PL"/>
        </a:p>
      </dgm:t>
    </dgm:pt>
    <dgm:pt modelId="{E583AA0A-445A-481D-BC07-AF8C1408533D}">
      <dgm:prSet phldrT="[Tekst]"/>
      <dgm:spPr/>
      <dgm:t>
        <a:bodyPr/>
        <a:lstStyle/>
        <a:p>
          <a:r>
            <a:rPr lang="hr" dirty="0"/>
            <a:t>Sigurnosne zalihe</a:t>
          </a:r>
          <a:endParaRPr lang="pl-PL" dirty="0"/>
        </a:p>
      </dgm:t>
    </dgm:pt>
    <dgm:pt modelId="{8B7763D5-BB4F-419A-AE8F-9E47E23CD20C}" type="parTrans" cxnId="{33194CB6-A3DE-4237-9775-DCC46B887809}">
      <dgm:prSet/>
      <dgm:spPr/>
      <dgm:t>
        <a:bodyPr/>
        <a:lstStyle/>
        <a:p>
          <a:endParaRPr lang="pl-PL"/>
        </a:p>
      </dgm:t>
    </dgm:pt>
    <dgm:pt modelId="{DA8E9686-7A04-4221-B76C-B6A11AA507D5}" type="sibTrans" cxnId="{33194CB6-A3DE-4237-9775-DCC46B887809}">
      <dgm:prSet/>
      <dgm:spPr/>
      <dgm:t>
        <a:bodyPr/>
        <a:lstStyle/>
        <a:p>
          <a:endParaRPr lang="pl-PL"/>
        </a:p>
      </dgm:t>
    </dgm:pt>
    <dgm:pt modelId="{4AEA0E50-049C-4EFA-B354-424C64AF378A}" type="pres">
      <dgm:prSet presAssocID="{8774CD34-7976-4F1C-9F36-09ED894BD61A}" presName="hierChild1" presStyleCnt="0">
        <dgm:presLayoutVars>
          <dgm:orgChart val="1"/>
          <dgm:chPref val="1"/>
          <dgm:dir/>
          <dgm:animOne val="branch"/>
          <dgm:animLvl val="lvl"/>
          <dgm:resizeHandles/>
        </dgm:presLayoutVars>
      </dgm:prSet>
      <dgm:spPr/>
    </dgm:pt>
    <dgm:pt modelId="{1611FB04-EF58-42D3-952B-1C36337A414E}" type="pres">
      <dgm:prSet presAssocID="{E8BB20F3-E405-4695-A4AE-6C1EAE703A93}" presName="hierRoot1" presStyleCnt="0">
        <dgm:presLayoutVars>
          <dgm:hierBranch val="init"/>
        </dgm:presLayoutVars>
      </dgm:prSet>
      <dgm:spPr/>
    </dgm:pt>
    <dgm:pt modelId="{EE0E7ED3-2354-4B15-B94D-04AC4FAAB7C1}" type="pres">
      <dgm:prSet presAssocID="{E8BB20F3-E405-4695-A4AE-6C1EAE703A93}" presName="rootComposite1" presStyleCnt="0"/>
      <dgm:spPr/>
    </dgm:pt>
    <dgm:pt modelId="{23DF7FCB-C50E-4329-BA28-737E7D12AF6B}" type="pres">
      <dgm:prSet presAssocID="{E8BB20F3-E405-4695-A4AE-6C1EAE703A93}" presName="rootText1" presStyleLbl="node0" presStyleIdx="0" presStyleCnt="1">
        <dgm:presLayoutVars>
          <dgm:chPref val="3"/>
        </dgm:presLayoutVars>
      </dgm:prSet>
      <dgm:spPr/>
    </dgm:pt>
    <dgm:pt modelId="{AC1D5B4B-4712-497E-A8F4-D3828D5F6F04}" type="pres">
      <dgm:prSet presAssocID="{E8BB20F3-E405-4695-A4AE-6C1EAE703A93}" presName="rootConnector1" presStyleLbl="node1" presStyleIdx="0" presStyleCnt="0"/>
      <dgm:spPr/>
    </dgm:pt>
    <dgm:pt modelId="{ED7E1167-A627-45F1-B3FE-E42FBD8FF729}" type="pres">
      <dgm:prSet presAssocID="{E8BB20F3-E405-4695-A4AE-6C1EAE703A93}" presName="hierChild2" presStyleCnt="0"/>
      <dgm:spPr/>
    </dgm:pt>
    <dgm:pt modelId="{EBC7D476-CEF5-4731-A2C6-B11A5DAF9D40}" type="pres">
      <dgm:prSet presAssocID="{2C87605E-399A-4133-9058-C278D062D05A}" presName="Name37" presStyleLbl="parChTrans1D2" presStyleIdx="0" presStyleCnt="3"/>
      <dgm:spPr/>
    </dgm:pt>
    <dgm:pt modelId="{5A6F6014-BD60-4E85-9080-E9CAFC9F69C9}" type="pres">
      <dgm:prSet presAssocID="{B9E1F73B-B805-4493-97ED-45B6FC64A983}" presName="hierRoot2" presStyleCnt="0">
        <dgm:presLayoutVars>
          <dgm:hierBranch val="init"/>
        </dgm:presLayoutVars>
      </dgm:prSet>
      <dgm:spPr/>
    </dgm:pt>
    <dgm:pt modelId="{86FCCC45-D428-4E54-A67B-1E761FA894B9}" type="pres">
      <dgm:prSet presAssocID="{B9E1F73B-B805-4493-97ED-45B6FC64A983}" presName="rootComposite" presStyleCnt="0"/>
      <dgm:spPr/>
    </dgm:pt>
    <dgm:pt modelId="{D599FE85-2944-440C-A910-E5D8696575F1}" type="pres">
      <dgm:prSet presAssocID="{B9E1F73B-B805-4493-97ED-45B6FC64A983}" presName="rootText" presStyleLbl="node2" presStyleIdx="0" presStyleCnt="3">
        <dgm:presLayoutVars>
          <dgm:chPref val="3"/>
        </dgm:presLayoutVars>
      </dgm:prSet>
      <dgm:spPr/>
    </dgm:pt>
    <dgm:pt modelId="{7C815B06-5085-4BC9-9A27-22B3CFCE2CAD}" type="pres">
      <dgm:prSet presAssocID="{B9E1F73B-B805-4493-97ED-45B6FC64A983}" presName="rootConnector" presStyleLbl="node2" presStyleIdx="0" presStyleCnt="3"/>
      <dgm:spPr/>
    </dgm:pt>
    <dgm:pt modelId="{EF84C694-DBE8-4F3F-B806-420A0B9EEDF5}" type="pres">
      <dgm:prSet presAssocID="{B9E1F73B-B805-4493-97ED-45B6FC64A983}" presName="hierChild4" presStyleCnt="0"/>
      <dgm:spPr/>
    </dgm:pt>
    <dgm:pt modelId="{8845CB42-CD93-4960-A3BC-50E48540A5FA}" type="pres">
      <dgm:prSet presAssocID="{B9E1F73B-B805-4493-97ED-45B6FC64A983}" presName="hierChild5" presStyleCnt="0"/>
      <dgm:spPr/>
    </dgm:pt>
    <dgm:pt modelId="{B66BADE1-8F88-477E-BA86-82454171C9AF}" type="pres">
      <dgm:prSet presAssocID="{8B7763D5-BB4F-419A-AE8F-9E47E23CD20C}" presName="Name37" presStyleLbl="parChTrans1D2" presStyleIdx="1" presStyleCnt="3"/>
      <dgm:spPr/>
    </dgm:pt>
    <dgm:pt modelId="{00B44157-DB96-4994-92AA-B00B2D544C8F}" type="pres">
      <dgm:prSet presAssocID="{E583AA0A-445A-481D-BC07-AF8C1408533D}" presName="hierRoot2" presStyleCnt="0">
        <dgm:presLayoutVars>
          <dgm:hierBranch val="init"/>
        </dgm:presLayoutVars>
      </dgm:prSet>
      <dgm:spPr/>
    </dgm:pt>
    <dgm:pt modelId="{3BF8BE5F-F7F0-414E-9BB1-E135F4CAB684}" type="pres">
      <dgm:prSet presAssocID="{E583AA0A-445A-481D-BC07-AF8C1408533D}" presName="rootComposite" presStyleCnt="0"/>
      <dgm:spPr/>
    </dgm:pt>
    <dgm:pt modelId="{82B5E81F-4CB3-4E74-9666-63E616705AB8}" type="pres">
      <dgm:prSet presAssocID="{E583AA0A-445A-481D-BC07-AF8C1408533D}" presName="rootText" presStyleLbl="node2" presStyleIdx="1" presStyleCnt="3">
        <dgm:presLayoutVars>
          <dgm:chPref val="3"/>
        </dgm:presLayoutVars>
      </dgm:prSet>
      <dgm:spPr/>
    </dgm:pt>
    <dgm:pt modelId="{B40902B1-8654-4A9F-B5F7-0336C4C27F53}" type="pres">
      <dgm:prSet presAssocID="{E583AA0A-445A-481D-BC07-AF8C1408533D}" presName="rootConnector" presStyleLbl="node2" presStyleIdx="1" presStyleCnt="3"/>
      <dgm:spPr/>
    </dgm:pt>
    <dgm:pt modelId="{B6CFED64-366A-4950-BDCE-4F761CEFC416}" type="pres">
      <dgm:prSet presAssocID="{E583AA0A-445A-481D-BC07-AF8C1408533D}" presName="hierChild4" presStyleCnt="0"/>
      <dgm:spPr/>
    </dgm:pt>
    <dgm:pt modelId="{48C984AA-AA0A-4FC0-805F-45B849BE324B}" type="pres">
      <dgm:prSet presAssocID="{E583AA0A-445A-481D-BC07-AF8C1408533D}" presName="hierChild5" presStyleCnt="0"/>
      <dgm:spPr/>
    </dgm:pt>
    <dgm:pt modelId="{93455710-4525-4B87-B72F-20AE4EF6873D}" type="pres">
      <dgm:prSet presAssocID="{315FB0AA-E0B8-48EE-802E-5193C80E1523}" presName="Name37" presStyleLbl="parChTrans1D2" presStyleIdx="2" presStyleCnt="3"/>
      <dgm:spPr/>
    </dgm:pt>
    <dgm:pt modelId="{EEF2FAE7-266C-4920-8176-C8D0065EAA8F}" type="pres">
      <dgm:prSet presAssocID="{AEE3DFC9-3440-453C-9CF1-1C5C6A53082C}" presName="hierRoot2" presStyleCnt="0">
        <dgm:presLayoutVars>
          <dgm:hierBranch val="init"/>
        </dgm:presLayoutVars>
      </dgm:prSet>
      <dgm:spPr/>
    </dgm:pt>
    <dgm:pt modelId="{D40F9345-D160-4DE9-A809-3D6B4A494FDD}" type="pres">
      <dgm:prSet presAssocID="{AEE3DFC9-3440-453C-9CF1-1C5C6A53082C}" presName="rootComposite" presStyleCnt="0"/>
      <dgm:spPr/>
    </dgm:pt>
    <dgm:pt modelId="{C4897AE0-E436-4D37-8BC1-0DCAC8EE9683}" type="pres">
      <dgm:prSet presAssocID="{AEE3DFC9-3440-453C-9CF1-1C5C6A53082C}" presName="rootText" presStyleLbl="node2" presStyleIdx="2" presStyleCnt="3">
        <dgm:presLayoutVars>
          <dgm:chPref val="3"/>
        </dgm:presLayoutVars>
      </dgm:prSet>
      <dgm:spPr/>
    </dgm:pt>
    <dgm:pt modelId="{18C1EF0A-48E3-46D1-9784-1820A41B8C5C}" type="pres">
      <dgm:prSet presAssocID="{AEE3DFC9-3440-453C-9CF1-1C5C6A53082C}" presName="rootConnector" presStyleLbl="node2" presStyleIdx="2" presStyleCnt="3"/>
      <dgm:spPr/>
    </dgm:pt>
    <dgm:pt modelId="{8E70DD2B-6EC4-4476-B381-B1B4BCDA8AEF}" type="pres">
      <dgm:prSet presAssocID="{AEE3DFC9-3440-453C-9CF1-1C5C6A53082C}" presName="hierChild4" presStyleCnt="0"/>
      <dgm:spPr/>
    </dgm:pt>
    <dgm:pt modelId="{344FF42F-DD75-46F0-9496-9898C3D5BB03}" type="pres">
      <dgm:prSet presAssocID="{AEE3DFC9-3440-453C-9CF1-1C5C6A53082C}" presName="hierChild5" presStyleCnt="0"/>
      <dgm:spPr/>
    </dgm:pt>
    <dgm:pt modelId="{01829561-69D3-4029-A1EA-1DDC14AEB3D3}" type="pres">
      <dgm:prSet presAssocID="{E8BB20F3-E405-4695-A4AE-6C1EAE703A93}" presName="hierChild3" presStyleCnt="0"/>
      <dgm:spPr/>
    </dgm:pt>
  </dgm:ptLst>
  <dgm:cxnLst>
    <dgm:cxn modelId="{F7E5B205-5FE3-4700-815E-0FD56B1519CD}" type="presOf" srcId="{E8BB20F3-E405-4695-A4AE-6C1EAE703A93}" destId="{23DF7FCB-C50E-4329-BA28-737E7D12AF6B}" srcOrd="0" destOrd="0" presId="urn:microsoft.com/office/officeart/2005/8/layout/orgChart1"/>
    <dgm:cxn modelId="{FA215706-FDED-42E2-9C26-3627E17AC00B}" type="presOf" srcId="{AEE3DFC9-3440-453C-9CF1-1C5C6A53082C}" destId="{C4897AE0-E436-4D37-8BC1-0DCAC8EE9683}" srcOrd="0" destOrd="0" presId="urn:microsoft.com/office/officeart/2005/8/layout/orgChart1"/>
    <dgm:cxn modelId="{C387710B-9D93-4CF2-BA12-9E76C3213373}" type="presOf" srcId="{E8BB20F3-E405-4695-A4AE-6C1EAE703A93}" destId="{AC1D5B4B-4712-497E-A8F4-D3828D5F6F04}" srcOrd="1" destOrd="0" presId="urn:microsoft.com/office/officeart/2005/8/layout/orgChart1"/>
    <dgm:cxn modelId="{07127222-B3E1-4F4E-9EB1-0D0984893C28}" type="presOf" srcId="{8774CD34-7976-4F1C-9F36-09ED894BD61A}" destId="{4AEA0E50-049C-4EFA-B354-424C64AF378A}" srcOrd="0" destOrd="0" presId="urn:microsoft.com/office/officeart/2005/8/layout/orgChart1"/>
    <dgm:cxn modelId="{5409F22D-8B27-49F1-8B2E-35E43F86CAFC}" type="presOf" srcId="{315FB0AA-E0B8-48EE-802E-5193C80E1523}" destId="{93455710-4525-4B87-B72F-20AE4EF6873D}" srcOrd="0" destOrd="0" presId="urn:microsoft.com/office/officeart/2005/8/layout/orgChart1"/>
    <dgm:cxn modelId="{93FAD66A-A527-497C-A6AA-3B6764B47501}" srcId="{E8BB20F3-E405-4695-A4AE-6C1EAE703A93}" destId="{B9E1F73B-B805-4493-97ED-45B6FC64A983}" srcOrd="0" destOrd="0" parTransId="{2C87605E-399A-4133-9058-C278D062D05A}" sibTransId="{554BF167-DB33-4DE6-ABC5-3F775F5A9D8C}"/>
    <dgm:cxn modelId="{AFB15880-B8DF-4B1D-8E12-30F104C1E27A}" srcId="{8774CD34-7976-4F1C-9F36-09ED894BD61A}" destId="{E8BB20F3-E405-4695-A4AE-6C1EAE703A93}" srcOrd="0" destOrd="0" parTransId="{8802AD68-5B9F-4F67-9D12-9A36862A1962}" sibTransId="{5FA92BEE-93BC-4A59-9CF1-1A536F772A32}"/>
    <dgm:cxn modelId="{87A9039B-6556-402F-BD66-C1A09593713B}" type="presOf" srcId="{E583AA0A-445A-481D-BC07-AF8C1408533D}" destId="{82B5E81F-4CB3-4E74-9666-63E616705AB8}" srcOrd="0" destOrd="0" presId="urn:microsoft.com/office/officeart/2005/8/layout/orgChart1"/>
    <dgm:cxn modelId="{ED1DF3A3-480A-4207-B598-C1AB972EEF48}" type="presOf" srcId="{B9E1F73B-B805-4493-97ED-45B6FC64A983}" destId="{D599FE85-2944-440C-A910-E5D8696575F1}" srcOrd="0" destOrd="0" presId="urn:microsoft.com/office/officeart/2005/8/layout/orgChart1"/>
    <dgm:cxn modelId="{E4B151AE-722D-427C-9CD4-2864DB501983}" type="presOf" srcId="{AEE3DFC9-3440-453C-9CF1-1C5C6A53082C}" destId="{18C1EF0A-48E3-46D1-9784-1820A41B8C5C}" srcOrd="1" destOrd="0" presId="urn:microsoft.com/office/officeart/2005/8/layout/orgChart1"/>
    <dgm:cxn modelId="{33194CB6-A3DE-4237-9775-DCC46B887809}" srcId="{E8BB20F3-E405-4695-A4AE-6C1EAE703A93}" destId="{E583AA0A-445A-481D-BC07-AF8C1408533D}" srcOrd="1" destOrd="0" parTransId="{8B7763D5-BB4F-419A-AE8F-9E47E23CD20C}" sibTransId="{DA8E9686-7A04-4221-B76C-B6A11AA507D5}"/>
    <dgm:cxn modelId="{C5A5D7C5-3A50-44F1-ACA4-A26E460B8480}" type="presOf" srcId="{B9E1F73B-B805-4493-97ED-45B6FC64A983}" destId="{7C815B06-5085-4BC9-9A27-22B3CFCE2CAD}" srcOrd="1" destOrd="0" presId="urn:microsoft.com/office/officeart/2005/8/layout/orgChart1"/>
    <dgm:cxn modelId="{43B5BCD2-6684-4C0E-A447-4F097E2476B8}" type="presOf" srcId="{8B7763D5-BB4F-419A-AE8F-9E47E23CD20C}" destId="{B66BADE1-8F88-477E-BA86-82454171C9AF}" srcOrd="0" destOrd="0" presId="urn:microsoft.com/office/officeart/2005/8/layout/orgChart1"/>
    <dgm:cxn modelId="{54A789D4-3EFE-4DCE-BCBE-1AFA29B20311}" srcId="{E8BB20F3-E405-4695-A4AE-6C1EAE703A93}" destId="{AEE3DFC9-3440-453C-9CF1-1C5C6A53082C}" srcOrd="2" destOrd="0" parTransId="{315FB0AA-E0B8-48EE-802E-5193C80E1523}" sibTransId="{74714E4E-CDE9-4AEE-B13B-325DE71EEE2B}"/>
    <dgm:cxn modelId="{08A967D5-8381-464B-93F1-B4D5123D7579}" type="presOf" srcId="{2C87605E-399A-4133-9058-C278D062D05A}" destId="{EBC7D476-CEF5-4731-A2C6-B11A5DAF9D40}" srcOrd="0" destOrd="0" presId="urn:microsoft.com/office/officeart/2005/8/layout/orgChart1"/>
    <dgm:cxn modelId="{B2073EFF-957F-4D0A-803F-EC9DC845E738}" type="presOf" srcId="{E583AA0A-445A-481D-BC07-AF8C1408533D}" destId="{B40902B1-8654-4A9F-B5F7-0336C4C27F53}" srcOrd="1" destOrd="0" presId="urn:microsoft.com/office/officeart/2005/8/layout/orgChart1"/>
    <dgm:cxn modelId="{8B2CD7E3-B82D-4205-B545-F4B7C059804D}" type="presParOf" srcId="{4AEA0E50-049C-4EFA-B354-424C64AF378A}" destId="{1611FB04-EF58-42D3-952B-1C36337A414E}" srcOrd="0" destOrd="0" presId="urn:microsoft.com/office/officeart/2005/8/layout/orgChart1"/>
    <dgm:cxn modelId="{4F9002A1-8637-418E-AE4C-29859A2AEF65}" type="presParOf" srcId="{1611FB04-EF58-42D3-952B-1C36337A414E}" destId="{EE0E7ED3-2354-4B15-B94D-04AC4FAAB7C1}" srcOrd="0" destOrd="0" presId="urn:microsoft.com/office/officeart/2005/8/layout/orgChart1"/>
    <dgm:cxn modelId="{68A5E800-B881-4B14-B3E6-06609CA5C99A}" type="presParOf" srcId="{EE0E7ED3-2354-4B15-B94D-04AC4FAAB7C1}" destId="{23DF7FCB-C50E-4329-BA28-737E7D12AF6B}" srcOrd="0" destOrd="0" presId="urn:microsoft.com/office/officeart/2005/8/layout/orgChart1"/>
    <dgm:cxn modelId="{5BDA8D4C-073D-4FB5-8861-A23B2CD38805}" type="presParOf" srcId="{EE0E7ED3-2354-4B15-B94D-04AC4FAAB7C1}" destId="{AC1D5B4B-4712-497E-A8F4-D3828D5F6F04}" srcOrd="1" destOrd="0" presId="urn:microsoft.com/office/officeart/2005/8/layout/orgChart1"/>
    <dgm:cxn modelId="{4C0D9EF3-B187-4EA7-84E1-BB99459A9D14}" type="presParOf" srcId="{1611FB04-EF58-42D3-952B-1C36337A414E}" destId="{ED7E1167-A627-45F1-B3FE-E42FBD8FF729}" srcOrd="1" destOrd="0" presId="urn:microsoft.com/office/officeart/2005/8/layout/orgChart1"/>
    <dgm:cxn modelId="{770949E1-D21B-46D4-AA2C-9C3CB732DBAE}" type="presParOf" srcId="{ED7E1167-A627-45F1-B3FE-E42FBD8FF729}" destId="{EBC7D476-CEF5-4731-A2C6-B11A5DAF9D40}" srcOrd="0" destOrd="0" presId="urn:microsoft.com/office/officeart/2005/8/layout/orgChart1"/>
    <dgm:cxn modelId="{BE6708D9-7A0A-46BB-ADB3-62E1EDA71C10}" type="presParOf" srcId="{ED7E1167-A627-45F1-B3FE-E42FBD8FF729}" destId="{5A6F6014-BD60-4E85-9080-E9CAFC9F69C9}" srcOrd="1" destOrd="0" presId="urn:microsoft.com/office/officeart/2005/8/layout/orgChart1"/>
    <dgm:cxn modelId="{30B0F1F7-19A3-45AB-A805-33C62755EAD1}" type="presParOf" srcId="{5A6F6014-BD60-4E85-9080-E9CAFC9F69C9}" destId="{86FCCC45-D428-4E54-A67B-1E761FA894B9}" srcOrd="0" destOrd="0" presId="urn:microsoft.com/office/officeart/2005/8/layout/orgChart1"/>
    <dgm:cxn modelId="{41D34F88-55A5-44DE-AEF2-3F490E5CFDFC}" type="presParOf" srcId="{86FCCC45-D428-4E54-A67B-1E761FA894B9}" destId="{D599FE85-2944-440C-A910-E5D8696575F1}" srcOrd="0" destOrd="0" presId="urn:microsoft.com/office/officeart/2005/8/layout/orgChart1"/>
    <dgm:cxn modelId="{80513EE3-364F-4BD1-A204-B85B52535CE9}" type="presParOf" srcId="{86FCCC45-D428-4E54-A67B-1E761FA894B9}" destId="{7C815B06-5085-4BC9-9A27-22B3CFCE2CAD}" srcOrd="1" destOrd="0" presId="urn:microsoft.com/office/officeart/2005/8/layout/orgChart1"/>
    <dgm:cxn modelId="{01D9756C-E70D-49D9-8857-21C277E0D961}" type="presParOf" srcId="{5A6F6014-BD60-4E85-9080-E9CAFC9F69C9}" destId="{EF84C694-DBE8-4F3F-B806-420A0B9EEDF5}" srcOrd="1" destOrd="0" presId="urn:microsoft.com/office/officeart/2005/8/layout/orgChart1"/>
    <dgm:cxn modelId="{F7E2AC8E-CBC6-4581-8875-55AADCFC3BE8}" type="presParOf" srcId="{5A6F6014-BD60-4E85-9080-E9CAFC9F69C9}" destId="{8845CB42-CD93-4960-A3BC-50E48540A5FA}" srcOrd="2" destOrd="0" presId="urn:microsoft.com/office/officeart/2005/8/layout/orgChart1"/>
    <dgm:cxn modelId="{2E00D2E2-D8CB-4497-B9B5-569D3203A5BD}" type="presParOf" srcId="{ED7E1167-A627-45F1-B3FE-E42FBD8FF729}" destId="{B66BADE1-8F88-477E-BA86-82454171C9AF}" srcOrd="2" destOrd="0" presId="urn:microsoft.com/office/officeart/2005/8/layout/orgChart1"/>
    <dgm:cxn modelId="{1D72ECC4-18F8-462E-ABC1-BCF8C5DE6565}" type="presParOf" srcId="{ED7E1167-A627-45F1-B3FE-E42FBD8FF729}" destId="{00B44157-DB96-4994-92AA-B00B2D544C8F}" srcOrd="3" destOrd="0" presId="urn:microsoft.com/office/officeart/2005/8/layout/orgChart1"/>
    <dgm:cxn modelId="{70A53F73-C131-416D-9F09-21D817D2A34A}" type="presParOf" srcId="{00B44157-DB96-4994-92AA-B00B2D544C8F}" destId="{3BF8BE5F-F7F0-414E-9BB1-E135F4CAB684}" srcOrd="0" destOrd="0" presId="urn:microsoft.com/office/officeart/2005/8/layout/orgChart1"/>
    <dgm:cxn modelId="{DAF30E81-07D5-42DB-AC0C-89E1572EE8AB}" type="presParOf" srcId="{3BF8BE5F-F7F0-414E-9BB1-E135F4CAB684}" destId="{82B5E81F-4CB3-4E74-9666-63E616705AB8}" srcOrd="0" destOrd="0" presId="urn:microsoft.com/office/officeart/2005/8/layout/orgChart1"/>
    <dgm:cxn modelId="{4CAB063B-76D7-43BD-A120-F0A688908219}" type="presParOf" srcId="{3BF8BE5F-F7F0-414E-9BB1-E135F4CAB684}" destId="{B40902B1-8654-4A9F-B5F7-0336C4C27F53}" srcOrd="1" destOrd="0" presId="urn:microsoft.com/office/officeart/2005/8/layout/orgChart1"/>
    <dgm:cxn modelId="{B508F206-6222-48CD-9081-988E1D1D0873}" type="presParOf" srcId="{00B44157-DB96-4994-92AA-B00B2D544C8F}" destId="{B6CFED64-366A-4950-BDCE-4F761CEFC416}" srcOrd="1" destOrd="0" presId="urn:microsoft.com/office/officeart/2005/8/layout/orgChart1"/>
    <dgm:cxn modelId="{276BD9A9-9CE8-43BE-BC0B-7B45A0B94D83}" type="presParOf" srcId="{00B44157-DB96-4994-92AA-B00B2D544C8F}" destId="{48C984AA-AA0A-4FC0-805F-45B849BE324B}" srcOrd="2" destOrd="0" presId="urn:microsoft.com/office/officeart/2005/8/layout/orgChart1"/>
    <dgm:cxn modelId="{D1D8453C-9BF9-48D1-961A-BCB807BB835E}" type="presParOf" srcId="{ED7E1167-A627-45F1-B3FE-E42FBD8FF729}" destId="{93455710-4525-4B87-B72F-20AE4EF6873D}" srcOrd="4" destOrd="0" presId="urn:microsoft.com/office/officeart/2005/8/layout/orgChart1"/>
    <dgm:cxn modelId="{39CD28AF-8DE3-42B8-94C6-84119D47D5FE}" type="presParOf" srcId="{ED7E1167-A627-45F1-B3FE-E42FBD8FF729}" destId="{EEF2FAE7-266C-4920-8176-C8D0065EAA8F}" srcOrd="5" destOrd="0" presId="urn:microsoft.com/office/officeart/2005/8/layout/orgChart1"/>
    <dgm:cxn modelId="{15725657-0DAB-4F2E-8921-CBCCAB9A3666}" type="presParOf" srcId="{EEF2FAE7-266C-4920-8176-C8D0065EAA8F}" destId="{D40F9345-D160-4DE9-A809-3D6B4A494FDD}" srcOrd="0" destOrd="0" presId="urn:microsoft.com/office/officeart/2005/8/layout/orgChart1"/>
    <dgm:cxn modelId="{C63F54F1-5C04-427F-A5EF-F09DAFDB7D75}" type="presParOf" srcId="{D40F9345-D160-4DE9-A809-3D6B4A494FDD}" destId="{C4897AE0-E436-4D37-8BC1-0DCAC8EE9683}" srcOrd="0" destOrd="0" presId="urn:microsoft.com/office/officeart/2005/8/layout/orgChart1"/>
    <dgm:cxn modelId="{6D32761B-6E75-4B3C-92B4-87108E411C67}" type="presParOf" srcId="{D40F9345-D160-4DE9-A809-3D6B4A494FDD}" destId="{18C1EF0A-48E3-46D1-9784-1820A41B8C5C}" srcOrd="1" destOrd="0" presId="urn:microsoft.com/office/officeart/2005/8/layout/orgChart1"/>
    <dgm:cxn modelId="{990807BC-7B2D-4683-8D61-229A647A40A3}" type="presParOf" srcId="{EEF2FAE7-266C-4920-8176-C8D0065EAA8F}" destId="{8E70DD2B-6EC4-4476-B381-B1B4BCDA8AEF}" srcOrd="1" destOrd="0" presId="urn:microsoft.com/office/officeart/2005/8/layout/orgChart1"/>
    <dgm:cxn modelId="{5462F9D4-22A4-4E93-B273-6D7078E38642}" type="presParOf" srcId="{EEF2FAE7-266C-4920-8176-C8D0065EAA8F}" destId="{344FF42F-DD75-46F0-9496-9898C3D5BB03}" srcOrd="2" destOrd="0" presId="urn:microsoft.com/office/officeart/2005/8/layout/orgChart1"/>
    <dgm:cxn modelId="{1D1D4735-3DEE-4930-B743-3B15DFAE62BD}" type="presParOf" srcId="{1611FB04-EF58-42D3-952B-1C36337A414E}" destId="{01829561-69D3-4029-A1EA-1DDC14AEB3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EDC23A-0A30-4CBE-95BC-1633F8974FEF}"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pl-PL"/>
        </a:p>
      </dgm:t>
    </dgm:pt>
    <dgm:pt modelId="{95C10B79-4A8E-41B0-9860-2DF5B9C0E5FA}">
      <dgm:prSet phldrT="[Tekst]"/>
      <dgm:spPr/>
      <dgm:t>
        <a:bodyPr/>
        <a:lstStyle/>
        <a:p>
          <a:r>
            <a:rPr lang="hr" dirty="0"/>
            <a:t>Troškovi </a:t>
          </a:r>
          <a:r>
            <a:rPr lang="hr" dirty="0" err="1"/>
            <a:t>zaliha</a:t>
          </a:r>
          <a:endParaRPr lang="pl-PL" dirty="0"/>
        </a:p>
      </dgm:t>
    </dgm:pt>
    <dgm:pt modelId="{DB7DA6FE-25D8-4105-9F10-324BA0D8C650}" type="parTrans" cxnId="{48FB7F1C-EB3A-4BD7-9F14-25B907F3321C}">
      <dgm:prSet/>
      <dgm:spPr/>
      <dgm:t>
        <a:bodyPr/>
        <a:lstStyle/>
        <a:p>
          <a:endParaRPr lang="pl-PL"/>
        </a:p>
      </dgm:t>
    </dgm:pt>
    <dgm:pt modelId="{0B91F371-6EA2-4B01-8163-9F4ED33A96B6}" type="sibTrans" cxnId="{48FB7F1C-EB3A-4BD7-9F14-25B907F3321C}">
      <dgm:prSet/>
      <dgm:spPr/>
      <dgm:t>
        <a:bodyPr/>
        <a:lstStyle/>
        <a:p>
          <a:endParaRPr lang="pl-PL"/>
        </a:p>
      </dgm:t>
    </dgm:pt>
    <dgm:pt modelId="{7D2CFB58-F64E-49EE-B35C-F79E051FB195}">
      <dgm:prSet phldrT="[Tekst]"/>
      <dgm:spPr/>
      <dgm:t>
        <a:bodyPr/>
        <a:lstStyle/>
        <a:p>
          <a:r>
            <a:rPr lang="hr" dirty="0"/>
            <a:t>Troškovi nadopunjavanja zaliha</a:t>
          </a:r>
          <a:endParaRPr lang="pl-PL" dirty="0"/>
        </a:p>
      </dgm:t>
    </dgm:pt>
    <dgm:pt modelId="{B3F290F8-13C3-4044-A7E1-F7B366FA95C7}" type="parTrans" cxnId="{BBA40718-77B4-481D-A362-601AD41C3D19}">
      <dgm:prSet/>
      <dgm:spPr/>
      <dgm:t>
        <a:bodyPr/>
        <a:lstStyle/>
        <a:p>
          <a:endParaRPr lang="pl-PL"/>
        </a:p>
      </dgm:t>
    </dgm:pt>
    <dgm:pt modelId="{E4F84CC5-2C37-44AB-979F-3583E22C3A20}" type="sibTrans" cxnId="{BBA40718-77B4-481D-A362-601AD41C3D19}">
      <dgm:prSet/>
      <dgm:spPr/>
      <dgm:t>
        <a:bodyPr/>
        <a:lstStyle/>
        <a:p>
          <a:endParaRPr lang="pl-PL"/>
        </a:p>
      </dgm:t>
    </dgm:pt>
    <dgm:pt modelId="{4490A47B-F949-42DB-B0AE-07A1975EE38E}">
      <dgm:prSet phldrT="[Tekst]"/>
      <dgm:spPr/>
      <dgm:t>
        <a:bodyPr/>
        <a:lstStyle/>
        <a:p>
          <a:r>
            <a:rPr lang="hr" dirty="0"/>
            <a:t>Troškovi držanja </a:t>
          </a:r>
          <a:r>
            <a:rPr lang="hr" dirty="0" err="1"/>
            <a:t>zaliha</a:t>
          </a:r>
          <a:endParaRPr lang="pl-PL" dirty="0"/>
        </a:p>
      </dgm:t>
    </dgm:pt>
    <dgm:pt modelId="{84B7BE49-0649-4FEF-BC65-211ABD939A4A}" type="parTrans" cxnId="{B48011C5-C6DC-4085-9708-65872469C786}">
      <dgm:prSet/>
      <dgm:spPr/>
      <dgm:t>
        <a:bodyPr/>
        <a:lstStyle/>
        <a:p>
          <a:endParaRPr lang="pl-PL"/>
        </a:p>
      </dgm:t>
    </dgm:pt>
    <dgm:pt modelId="{C2A0E69F-E192-4481-A914-3FD815BCA48A}" type="sibTrans" cxnId="{B48011C5-C6DC-4085-9708-65872469C786}">
      <dgm:prSet/>
      <dgm:spPr/>
      <dgm:t>
        <a:bodyPr/>
        <a:lstStyle/>
        <a:p>
          <a:endParaRPr lang="pl-PL"/>
        </a:p>
      </dgm:t>
    </dgm:pt>
    <dgm:pt modelId="{CE27BBF7-C94A-47EF-974D-09015D619BBD}">
      <dgm:prSet phldrT="[Tekst]"/>
      <dgm:spPr/>
      <dgm:t>
        <a:bodyPr/>
        <a:lstStyle/>
        <a:p>
          <a:r>
            <a:rPr lang="hr" dirty="0"/>
            <a:t>Troškovi manjka</a:t>
          </a:r>
          <a:endParaRPr lang="pl-PL" dirty="0"/>
        </a:p>
      </dgm:t>
    </dgm:pt>
    <dgm:pt modelId="{8AC192C8-F212-4ABC-9AC2-251F14CD0821}" type="parTrans" cxnId="{E7D033AD-C36E-4F9F-B7BA-AC9CFB832876}">
      <dgm:prSet/>
      <dgm:spPr/>
      <dgm:t>
        <a:bodyPr/>
        <a:lstStyle/>
        <a:p>
          <a:endParaRPr lang="pl-PL"/>
        </a:p>
      </dgm:t>
    </dgm:pt>
    <dgm:pt modelId="{9486CA7D-AF07-454F-973E-FD703C74B139}" type="sibTrans" cxnId="{E7D033AD-C36E-4F9F-B7BA-AC9CFB832876}">
      <dgm:prSet/>
      <dgm:spPr/>
      <dgm:t>
        <a:bodyPr/>
        <a:lstStyle/>
        <a:p>
          <a:endParaRPr lang="pl-PL"/>
        </a:p>
      </dgm:t>
    </dgm:pt>
    <dgm:pt modelId="{A0E6F762-D429-4ED8-9680-9A422B3AECB6}">
      <dgm:prSet phldrT="[Tekst]"/>
      <dgm:spPr/>
      <dgm:t>
        <a:bodyPr/>
        <a:lstStyle/>
        <a:p>
          <a:r>
            <a:rPr lang="hr" dirty="0"/>
            <a:t>Troškovi izgubljene koristi</a:t>
          </a:r>
          <a:endParaRPr lang="pl-PL" dirty="0"/>
        </a:p>
      </dgm:t>
    </dgm:pt>
    <dgm:pt modelId="{2EF02F99-3D4F-4F55-BA9B-5E20FF659B6E}" type="parTrans" cxnId="{803B9F58-6D17-491D-88D4-8E3054077FC9}">
      <dgm:prSet/>
      <dgm:spPr/>
      <dgm:t>
        <a:bodyPr/>
        <a:lstStyle/>
        <a:p>
          <a:endParaRPr lang="pl-PL"/>
        </a:p>
      </dgm:t>
    </dgm:pt>
    <dgm:pt modelId="{C9ED572D-042F-41A2-B4D6-6DAE3F5DD020}" type="sibTrans" cxnId="{803B9F58-6D17-491D-88D4-8E3054077FC9}">
      <dgm:prSet/>
      <dgm:spPr/>
      <dgm:t>
        <a:bodyPr/>
        <a:lstStyle/>
        <a:p>
          <a:endParaRPr lang="pl-PL"/>
        </a:p>
      </dgm:t>
    </dgm:pt>
    <dgm:pt modelId="{3DB66C97-9A7C-417C-A51C-0D3023DB64BE}">
      <dgm:prSet phldrT="[Tekst]"/>
      <dgm:spPr/>
      <dgm:t>
        <a:bodyPr/>
        <a:lstStyle/>
        <a:p>
          <a:r>
            <a:rPr lang="hr" dirty="0"/>
            <a:t>Ugovorne kazne </a:t>
          </a:r>
        </a:p>
      </dgm:t>
    </dgm:pt>
    <dgm:pt modelId="{D6422669-A120-4A7F-B71D-E51AA5D729C2}" type="parTrans" cxnId="{DD554154-5CF5-4F70-B0B5-EA0A196EC576}">
      <dgm:prSet/>
      <dgm:spPr/>
      <dgm:t>
        <a:bodyPr/>
        <a:lstStyle/>
        <a:p>
          <a:endParaRPr lang="pl-PL"/>
        </a:p>
      </dgm:t>
    </dgm:pt>
    <dgm:pt modelId="{A76A7D9C-67A0-44CC-B9AA-64FCC129EEBB}" type="sibTrans" cxnId="{DD554154-5CF5-4F70-B0B5-EA0A196EC576}">
      <dgm:prSet/>
      <dgm:spPr/>
      <dgm:t>
        <a:bodyPr/>
        <a:lstStyle/>
        <a:p>
          <a:endParaRPr lang="pl-PL"/>
        </a:p>
      </dgm:t>
    </dgm:pt>
    <dgm:pt modelId="{E7976895-B7B8-447B-84B6-DC08FB165F6F}">
      <dgm:prSet phldrT="[Tekst]"/>
      <dgm:spPr/>
      <dgm:t>
        <a:bodyPr/>
        <a:lstStyle/>
        <a:p>
          <a:r>
            <a:rPr lang="hr" dirty="0" err="1"/>
            <a:t>Troškovi </a:t>
          </a:r>
          <a:endParaRPr lang="pl-PL" dirty="0"/>
        </a:p>
      </dgm:t>
    </dgm:pt>
    <dgm:pt modelId="{D542C356-2BE2-4DEE-96F4-21CC946E9531}" type="parTrans" cxnId="{9DE6F07E-AA1A-474B-8B2D-32791646BDB7}">
      <dgm:prSet/>
      <dgm:spPr/>
      <dgm:t>
        <a:bodyPr/>
        <a:lstStyle/>
        <a:p>
          <a:endParaRPr lang="pl-PL"/>
        </a:p>
      </dgm:t>
    </dgm:pt>
    <dgm:pt modelId="{555B9645-CF8F-461F-9CB3-D14BC2F30A37}" type="sibTrans" cxnId="{9DE6F07E-AA1A-474B-8B2D-32791646BDB7}">
      <dgm:prSet/>
      <dgm:spPr/>
      <dgm:t>
        <a:bodyPr/>
        <a:lstStyle/>
        <a:p>
          <a:endParaRPr lang="pl-PL"/>
        </a:p>
      </dgm:t>
    </dgm:pt>
    <dgm:pt modelId="{F65AA445-0498-4BE3-B318-045745C7A3C3}">
      <dgm:prSet phldrT="[Tekst]"/>
      <dgm:spPr/>
      <dgm:t>
        <a:bodyPr/>
        <a:lstStyle/>
        <a:p>
          <a:r>
            <a:rPr lang="hr" dirty="0" err="1"/>
            <a:t>Gubitak </a:t>
          </a:r>
          <a:r>
            <a:rPr lang="hr" dirty="0"/>
            <a:t>vrijednosti</a:t>
          </a:r>
          <a:r>
            <a:rPr lang="hr" dirty="0" err="1"/>
            <a:t>​</a:t>
          </a:r>
          <a:r>
            <a:rPr lang="hr" dirty="0"/>
            <a:t> </a:t>
          </a:r>
          <a:r>
            <a:rPr lang="hr" dirty="0" err="1"/>
            <a:t>troškovi</a:t>
          </a:r>
          <a:r>
            <a:rPr lang="hr" dirty="0"/>
            <a:t> </a:t>
          </a:r>
        </a:p>
      </dgm:t>
    </dgm:pt>
    <dgm:pt modelId="{BD5DEF32-F278-48F1-AE23-6DDA8E9A9E32}" type="parTrans" cxnId="{C28F202F-C0A5-4110-AE2D-B13BE561A7EB}">
      <dgm:prSet/>
      <dgm:spPr/>
      <dgm:t>
        <a:bodyPr/>
        <a:lstStyle/>
        <a:p>
          <a:endParaRPr lang="pl-PL"/>
        </a:p>
      </dgm:t>
    </dgm:pt>
    <dgm:pt modelId="{D49DF126-D449-4BE7-BCA2-CEB3BE382F97}" type="sibTrans" cxnId="{C28F202F-C0A5-4110-AE2D-B13BE561A7EB}">
      <dgm:prSet/>
      <dgm:spPr/>
      <dgm:t>
        <a:bodyPr/>
        <a:lstStyle/>
        <a:p>
          <a:endParaRPr lang="pl-PL"/>
        </a:p>
      </dgm:t>
    </dgm:pt>
    <dgm:pt modelId="{F47CDA80-C385-419C-A6CC-DE86FC6E8C1A}">
      <dgm:prSet phldrT="[Tekst]"/>
      <dgm:spPr/>
      <dgm:t>
        <a:bodyPr/>
        <a:lstStyle/>
        <a:p>
          <a:r>
            <a:rPr lang="hr" dirty="0" err="1"/>
            <a:t>Naručivanje</a:t>
          </a:r>
          <a:r>
            <a:rPr lang="hr" dirty="0"/>
            <a:t> </a:t>
          </a:r>
          <a:r>
            <a:rPr lang="hr" dirty="0" err="1"/>
            <a:t>troškovi</a:t>
          </a:r>
          <a:endParaRPr lang="pl-PL" dirty="0"/>
        </a:p>
      </dgm:t>
    </dgm:pt>
    <dgm:pt modelId="{BC5FC775-A096-4D9F-8FC5-9E432D8860F7}" type="parTrans" cxnId="{378B3757-BF8D-4D4B-8640-3FFA6F9244BF}">
      <dgm:prSet/>
      <dgm:spPr/>
      <dgm:t>
        <a:bodyPr/>
        <a:lstStyle/>
        <a:p>
          <a:endParaRPr lang="pl-PL"/>
        </a:p>
      </dgm:t>
    </dgm:pt>
    <dgm:pt modelId="{66EA4356-54AC-45F0-A0DB-5E9E21C3ED4D}" type="sibTrans" cxnId="{378B3757-BF8D-4D4B-8640-3FFA6F9244BF}">
      <dgm:prSet/>
      <dgm:spPr/>
      <dgm:t>
        <a:bodyPr/>
        <a:lstStyle/>
        <a:p>
          <a:endParaRPr lang="pl-PL"/>
        </a:p>
      </dgm:t>
    </dgm:pt>
    <dgm:pt modelId="{8640DBE8-C532-4E5C-95E5-B8EAD053D60B}">
      <dgm:prSet phldrT="[Tekst]"/>
      <dgm:spPr/>
      <dgm:t>
        <a:bodyPr/>
        <a:lstStyle/>
        <a:p>
          <a:r>
            <a:rPr lang="hr" dirty="0" err="1"/>
            <a:t>Troškovi </a:t>
          </a:r>
          <a:endParaRPr lang="pl-PL" dirty="0"/>
        </a:p>
      </dgm:t>
    </dgm:pt>
    <dgm:pt modelId="{FC83E832-15A0-40C6-AEAB-E437F2FD23A9}" type="sibTrans" cxnId="{27CAE527-83B8-401C-A9E7-F055624808DB}">
      <dgm:prSet/>
      <dgm:spPr/>
      <dgm:t>
        <a:bodyPr/>
        <a:lstStyle/>
        <a:p>
          <a:endParaRPr lang="pl-PL"/>
        </a:p>
      </dgm:t>
    </dgm:pt>
    <dgm:pt modelId="{AF92ACAF-84A9-4821-9FB5-BA2890CC29B0}" type="parTrans" cxnId="{27CAE527-83B8-401C-A9E7-F055624808DB}">
      <dgm:prSet/>
      <dgm:spPr/>
      <dgm:t>
        <a:bodyPr/>
        <a:lstStyle/>
        <a:p>
          <a:endParaRPr lang="pl-PL"/>
        </a:p>
      </dgm:t>
    </dgm:pt>
    <dgm:pt modelId="{6DA898C1-532F-4531-B4BF-302529E0D651}" type="pres">
      <dgm:prSet presAssocID="{10EDC23A-0A30-4CBE-95BC-1633F8974FEF}" presName="hierChild1" presStyleCnt="0">
        <dgm:presLayoutVars>
          <dgm:orgChart val="1"/>
          <dgm:chPref val="1"/>
          <dgm:dir/>
          <dgm:animOne val="branch"/>
          <dgm:animLvl val="lvl"/>
          <dgm:resizeHandles/>
        </dgm:presLayoutVars>
      </dgm:prSet>
      <dgm:spPr/>
    </dgm:pt>
    <dgm:pt modelId="{F4A7876A-54C5-4A76-8D67-B39F5FBCE90A}" type="pres">
      <dgm:prSet presAssocID="{95C10B79-4A8E-41B0-9860-2DF5B9C0E5FA}" presName="hierRoot1" presStyleCnt="0">
        <dgm:presLayoutVars>
          <dgm:hierBranch val="init"/>
        </dgm:presLayoutVars>
      </dgm:prSet>
      <dgm:spPr/>
    </dgm:pt>
    <dgm:pt modelId="{0604481F-F559-4E4A-86E2-4C40A9606560}" type="pres">
      <dgm:prSet presAssocID="{95C10B79-4A8E-41B0-9860-2DF5B9C0E5FA}" presName="rootComposite1" presStyleCnt="0"/>
      <dgm:spPr/>
    </dgm:pt>
    <dgm:pt modelId="{CDD8FFAD-B7B2-484A-A379-E684271DF1A7}" type="pres">
      <dgm:prSet presAssocID="{95C10B79-4A8E-41B0-9860-2DF5B9C0E5FA}" presName="rootText1" presStyleLbl="node0" presStyleIdx="0" presStyleCnt="1">
        <dgm:presLayoutVars>
          <dgm:chPref val="3"/>
        </dgm:presLayoutVars>
      </dgm:prSet>
      <dgm:spPr/>
    </dgm:pt>
    <dgm:pt modelId="{F9179EDA-3EED-4B30-A7AF-255EAAE73075}" type="pres">
      <dgm:prSet presAssocID="{95C10B79-4A8E-41B0-9860-2DF5B9C0E5FA}" presName="rootConnector1" presStyleLbl="node1" presStyleIdx="0" presStyleCnt="0"/>
      <dgm:spPr/>
    </dgm:pt>
    <dgm:pt modelId="{2149670B-3405-4B85-A233-544929DE9D4E}" type="pres">
      <dgm:prSet presAssocID="{95C10B79-4A8E-41B0-9860-2DF5B9C0E5FA}" presName="hierChild2" presStyleCnt="0"/>
      <dgm:spPr/>
    </dgm:pt>
    <dgm:pt modelId="{CBBF7AC8-000F-43C4-902F-C9486CBD461F}" type="pres">
      <dgm:prSet presAssocID="{B3F290F8-13C3-4044-A7E1-F7B366FA95C7}" presName="Name37" presStyleLbl="parChTrans1D2" presStyleIdx="0" presStyleCnt="3"/>
      <dgm:spPr/>
    </dgm:pt>
    <dgm:pt modelId="{8A5ADD95-8D35-46FF-A791-B63CF7109E1A}" type="pres">
      <dgm:prSet presAssocID="{7D2CFB58-F64E-49EE-B35C-F79E051FB195}" presName="hierRoot2" presStyleCnt="0">
        <dgm:presLayoutVars>
          <dgm:hierBranch val="init"/>
        </dgm:presLayoutVars>
      </dgm:prSet>
      <dgm:spPr/>
    </dgm:pt>
    <dgm:pt modelId="{876EDC92-6D4B-4F13-B8BB-7F6B15F9D0B0}" type="pres">
      <dgm:prSet presAssocID="{7D2CFB58-F64E-49EE-B35C-F79E051FB195}" presName="rootComposite" presStyleCnt="0"/>
      <dgm:spPr/>
    </dgm:pt>
    <dgm:pt modelId="{B068CCB0-45FA-44BE-91FF-779504DD89D1}" type="pres">
      <dgm:prSet presAssocID="{7D2CFB58-F64E-49EE-B35C-F79E051FB195}" presName="rootText" presStyleLbl="node2" presStyleIdx="0" presStyleCnt="3">
        <dgm:presLayoutVars>
          <dgm:chPref val="3"/>
        </dgm:presLayoutVars>
      </dgm:prSet>
      <dgm:spPr/>
    </dgm:pt>
    <dgm:pt modelId="{3018FBAB-EFA7-4875-9A8F-8F47F1E2C488}" type="pres">
      <dgm:prSet presAssocID="{7D2CFB58-F64E-49EE-B35C-F79E051FB195}" presName="rootConnector" presStyleLbl="node2" presStyleIdx="0" presStyleCnt="3"/>
      <dgm:spPr/>
    </dgm:pt>
    <dgm:pt modelId="{915957F9-7ADB-493C-8EB2-DF4CE664D461}" type="pres">
      <dgm:prSet presAssocID="{7D2CFB58-F64E-49EE-B35C-F79E051FB195}" presName="hierChild4" presStyleCnt="0"/>
      <dgm:spPr/>
    </dgm:pt>
    <dgm:pt modelId="{2962E1BF-4904-43AF-869A-0A149FCB1E74}" type="pres">
      <dgm:prSet presAssocID="{BC5FC775-A096-4D9F-8FC5-9E432D8860F7}" presName="Name37" presStyleLbl="parChTrans1D3" presStyleIdx="0" presStyleCnt="6"/>
      <dgm:spPr/>
    </dgm:pt>
    <dgm:pt modelId="{5E599A6E-2B56-4C4B-A8B2-A1298B29CA60}" type="pres">
      <dgm:prSet presAssocID="{F47CDA80-C385-419C-A6CC-DE86FC6E8C1A}" presName="hierRoot2" presStyleCnt="0">
        <dgm:presLayoutVars>
          <dgm:hierBranch val="init"/>
        </dgm:presLayoutVars>
      </dgm:prSet>
      <dgm:spPr/>
    </dgm:pt>
    <dgm:pt modelId="{67F37B1A-EA21-4E71-8E6A-0C5BECF4D03B}" type="pres">
      <dgm:prSet presAssocID="{F47CDA80-C385-419C-A6CC-DE86FC6E8C1A}" presName="rootComposite" presStyleCnt="0"/>
      <dgm:spPr/>
    </dgm:pt>
    <dgm:pt modelId="{1B1801D0-1513-4A31-85EC-E965556FB106}" type="pres">
      <dgm:prSet presAssocID="{F47CDA80-C385-419C-A6CC-DE86FC6E8C1A}" presName="rootText" presStyleLbl="node3" presStyleIdx="0" presStyleCnt="6">
        <dgm:presLayoutVars>
          <dgm:chPref val="3"/>
        </dgm:presLayoutVars>
      </dgm:prSet>
      <dgm:spPr/>
    </dgm:pt>
    <dgm:pt modelId="{675EBEC8-A05E-4398-8506-2B190E7A0225}" type="pres">
      <dgm:prSet presAssocID="{F47CDA80-C385-419C-A6CC-DE86FC6E8C1A}" presName="rootConnector" presStyleLbl="node3" presStyleIdx="0" presStyleCnt="6"/>
      <dgm:spPr/>
    </dgm:pt>
    <dgm:pt modelId="{422CEE23-B851-43B6-A432-C4ECEA7CC060}" type="pres">
      <dgm:prSet presAssocID="{F47CDA80-C385-419C-A6CC-DE86FC6E8C1A}" presName="hierChild4" presStyleCnt="0"/>
      <dgm:spPr/>
    </dgm:pt>
    <dgm:pt modelId="{914E0A91-B2ED-4C24-88C5-34F264E8CB50}" type="pres">
      <dgm:prSet presAssocID="{F47CDA80-C385-419C-A6CC-DE86FC6E8C1A}" presName="hierChild5" presStyleCnt="0"/>
      <dgm:spPr/>
    </dgm:pt>
    <dgm:pt modelId="{32B06ECF-D461-4B1A-8F97-A15D3F34C003}" type="pres">
      <dgm:prSet presAssocID="{AF92ACAF-84A9-4821-9FB5-BA2890CC29B0}" presName="Name37" presStyleLbl="parChTrans1D3" presStyleIdx="1" presStyleCnt="6"/>
      <dgm:spPr/>
    </dgm:pt>
    <dgm:pt modelId="{B3AA4F73-A93D-481C-8A26-43EE7D119C7A}" type="pres">
      <dgm:prSet presAssocID="{8640DBE8-C532-4E5C-95E5-B8EAD053D60B}" presName="hierRoot2" presStyleCnt="0">
        <dgm:presLayoutVars>
          <dgm:hierBranch val="init"/>
        </dgm:presLayoutVars>
      </dgm:prSet>
      <dgm:spPr/>
    </dgm:pt>
    <dgm:pt modelId="{5FC9A5D3-9AB5-4F3D-A48B-E46FD522E026}" type="pres">
      <dgm:prSet presAssocID="{8640DBE8-C532-4E5C-95E5-B8EAD053D60B}" presName="rootComposite" presStyleCnt="0"/>
      <dgm:spPr/>
    </dgm:pt>
    <dgm:pt modelId="{D3B16A7E-5B3C-4E42-9611-0B7EC04D091A}" type="pres">
      <dgm:prSet presAssocID="{8640DBE8-C532-4E5C-95E5-B8EAD053D60B}" presName="rootText" presStyleLbl="node3" presStyleIdx="1" presStyleCnt="6">
        <dgm:presLayoutVars>
          <dgm:chPref val="3"/>
        </dgm:presLayoutVars>
      </dgm:prSet>
      <dgm:spPr/>
    </dgm:pt>
    <dgm:pt modelId="{F7F52D83-5853-4EE0-ABA8-2AA4E80AFE5C}" type="pres">
      <dgm:prSet presAssocID="{8640DBE8-C532-4E5C-95E5-B8EAD053D60B}" presName="rootConnector" presStyleLbl="node3" presStyleIdx="1" presStyleCnt="6"/>
      <dgm:spPr/>
    </dgm:pt>
    <dgm:pt modelId="{B26B0D94-4A9F-4F0D-AF9F-0E74479E237A}" type="pres">
      <dgm:prSet presAssocID="{8640DBE8-C532-4E5C-95E5-B8EAD053D60B}" presName="hierChild4" presStyleCnt="0"/>
      <dgm:spPr/>
    </dgm:pt>
    <dgm:pt modelId="{21B43BB0-1F56-4857-940C-960DCEC3873C}" type="pres">
      <dgm:prSet presAssocID="{8640DBE8-C532-4E5C-95E5-B8EAD053D60B}" presName="hierChild5" presStyleCnt="0"/>
      <dgm:spPr/>
    </dgm:pt>
    <dgm:pt modelId="{248DDA8A-774E-49DA-94F3-089C870E2C51}" type="pres">
      <dgm:prSet presAssocID="{7D2CFB58-F64E-49EE-B35C-F79E051FB195}" presName="hierChild5" presStyleCnt="0"/>
      <dgm:spPr/>
    </dgm:pt>
    <dgm:pt modelId="{7D754CED-6CA9-4941-8230-CE60AB9E80FF}" type="pres">
      <dgm:prSet presAssocID="{84B7BE49-0649-4FEF-BC65-211ABD939A4A}" presName="Name37" presStyleLbl="parChTrans1D2" presStyleIdx="1" presStyleCnt="3"/>
      <dgm:spPr/>
    </dgm:pt>
    <dgm:pt modelId="{4213C9FE-EBB9-4AAB-AC20-8745A12DC436}" type="pres">
      <dgm:prSet presAssocID="{4490A47B-F949-42DB-B0AE-07A1975EE38E}" presName="hierRoot2" presStyleCnt="0">
        <dgm:presLayoutVars>
          <dgm:hierBranch val="init"/>
        </dgm:presLayoutVars>
      </dgm:prSet>
      <dgm:spPr/>
    </dgm:pt>
    <dgm:pt modelId="{FBB34FC8-A49D-4369-833D-DBA8A2F62DF6}" type="pres">
      <dgm:prSet presAssocID="{4490A47B-F949-42DB-B0AE-07A1975EE38E}" presName="rootComposite" presStyleCnt="0"/>
      <dgm:spPr/>
    </dgm:pt>
    <dgm:pt modelId="{1869BFE9-057F-4C73-B2E2-B5D627B0B80B}" type="pres">
      <dgm:prSet presAssocID="{4490A47B-F949-42DB-B0AE-07A1975EE38E}" presName="rootText" presStyleLbl="node2" presStyleIdx="1" presStyleCnt="3">
        <dgm:presLayoutVars>
          <dgm:chPref val="3"/>
        </dgm:presLayoutVars>
      </dgm:prSet>
      <dgm:spPr/>
    </dgm:pt>
    <dgm:pt modelId="{6E04B411-18A1-4DF3-AC8C-30263AF7CF03}" type="pres">
      <dgm:prSet presAssocID="{4490A47B-F949-42DB-B0AE-07A1975EE38E}" presName="rootConnector" presStyleLbl="node2" presStyleIdx="1" presStyleCnt="3"/>
      <dgm:spPr/>
    </dgm:pt>
    <dgm:pt modelId="{B851EFFD-82BF-4C1A-A28E-EF4103108F65}" type="pres">
      <dgm:prSet presAssocID="{4490A47B-F949-42DB-B0AE-07A1975EE38E}" presName="hierChild4" presStyleCnt="0"/>
      <dgm:spPr/>
    </dgm:pt>
    <dgm:pt modelId="{C6CCC55B-A6F2-4CCC-AE80-191EAE5F4803}" type="pres">
      <dgm:prSet presAssocID="{D542C356-2BE2-4DEE-96F4-21CC946E9531}" presName="Name37" presStyleLbl="parChTrans1D3" presStyleIdx="2" presStyleCnt="6"/>
      <dgm:spPr/>
    </dgm:pt>
    <dgm:pt modelId="{328EF5DF-1A0A-4468-915A-0FABD4037754}" type="pres">
      <dgm:prSet presAssocID="{E7976895-B7B8-447B-84B6-DC08FB165F6F}" presName="hierRoot2" presStyleCnt="0">
        <dgm:presLayoutVars>
          <dgm:hierBranch val="init"/>
        </dgm:presLayoutVars>
      </dgm:prSet>
      <dgm:spPr/>
    </dgm:pt>
    <dgm:pt modelId="{1FE5A1FF-E454-4928-9C11-82D8EB2272E7}" type="pres">
      <dgm:prSet presAssocID="{E7976895-B7B8-447B-84B6-DC08FB165F6F}" presName="rootComposite" presStyleCnt="0"/>
      <dgm:spPr/>
    </dgm:pt>
    <dgm:pt modelId="{CD8B450F-EE91-4D9C-B551-88627C49E707}" type="pres">
      <dgm:prSet presAssocID="{E7976895-B7B8-447B-84B6-DC08FB165F6F}" presName="rootText" presStyleLbl="node3" presStyleIdx="2" presStyleCnt="6">
        <dgm:presLayoutVars>
          <dgm:chPref val="3"/>
        </dgm:presLayoutVars>
      </dgm:prSet>
      <dgm:spPr/>
    </dgm:pt>
    <dgm:pt modelId="{E34EA033-370B-42A2-9D2E-03D39978F2D5}" type="pres">
      <dgm:prSet presAssocID="{E7976895-B7B8-447B-84B6-DC08FB165F6F}" presName="rootConnector" presStyleLbl="node3" presStyleIdx="2" presStyleCnt="6"/>
      <dgm:spPr/>
    </dgm:pt>
    <dgm:pt modelId="{953ED2AA-667D-4454-8AA8-8B6BD1F201F2}" type="pres">
      <dgm:prSet presAssocID="{E7976895-B7B8-447B-84B6-DC08FB165F6F}" presName="hierChild4" presStyleCnt="0"/>
      <dgm:spPr/>
    </dgm:pt>
    <dgm:pt modelId="{84DAF192-BEAF-497E-AB3B-42EFD0191C2C}" type="pres">
      <dgm:prSet presAssocID="{E7976895-B7B8-447B-84B6-DC08FB165F6F}" presName="hierChild5" presStyleCnt="0"/>
      <dgm:spPr/>
    </dgm:pt>
    <dgm:pt modelId="{76FBF459-B88C-415E-A645-638EB0CE3D93}" type="pres">
      <dgm:prSet presAssocID="{BD5DEF32-F278-48F1-AE23-6DDA8E9A9E32}" presName="Name37" presStyleLbl="parChTrans1D3" presStyleIdx="3" presStyleCnt="6"/>
      <dgm:spPr/>
    </dgm:pt>
    <dgm:pt modelId="{31B481A0-D5BB-4031-9208-056D454040BF}" type="pres">
      <dgm:prSet presAssocID="{F65AA445-0498-4BE3-B318-045745C7A3C3}" presName="hierRoot2" presStyleCnt="0">
        <dgm:presLayoutVars>
          <dgm:hierBranch val="init"/>
        </dgm:presLayoutVars>
      </dgm:prSet>
      <dgm:spPr/>
    </dgm:pt>
    <dgm:pt modelId="{0BF0A069-F874-4DF5-976E-2A762044E79C}" type="pres">
      <dgm:prSet presAssocID="{F65AA445-0498-4BE3-B318-045745C7A3C3}" presName="rootComposite" presStyleCnt="0"/>
      <dgm:spPr/>
    </dgm:pt>
    <dgm:pt modelId="{F8F8863C-3913-4FAE-960E-27A546391EE7}" type="pres">
      <dgm:prSet presAssocID="{F65AA445-0498-4BE3-B318-045745C7A3C3}" presName="rootText" presStyleLbl="node3" presStyleIdx="3" presStyleCnt="6">
        <dgm:presLayoutVars>
          <dgm:chPref val="3"/>
        </dgm:presLayoutVars>
      </dgm:prSet>
      <dgm:spPr/>
    </dgm:pt>
    <dgm:pt modelId="{F1712983-A8F6-4483-8927-3A28E193B35A}" type="pres">
      <dgm:prSet presAssocID="{F65AA445-0498-4BE3-B318-045745C7A3C3}" presName="rootConnector" presStyleLbl="node3" presStyleIdx="3" presStyleCnt="6"/>
      <dgm:spPr/>
    </dgm:pt>
    <dgm:pt modelId="{42B75287-83D0-415A-B0BE-65065E32AD79}" type="pres">
      <dgm:prSet presAssocID="{F65AA445-0498-4BE3-B318-045745C7A3C3}" presName="hierChild4" presStyleCnt="0"/>
      <dgm:spPr/>
    </dgm:pt>
    <dgm:pt modelId="{3361746B-DF1D-4E45-8DC1-373BF4B82ADC}" type="pres">
      <dgm:prSet presAssocID="{F65AA445-0498-4BE3-B318-045745C7A3C3}" presName="hierChild5" presStyleCnt="0"/>
      <dgm:spPr/>
    </dgm:pt>
    <dgm:pt modelId="{9E05CC36-F5A5-4A9E-B351-00C91A872DD8}" type="pres">
      <dgm:prSet presAssocID="{4490A47B-F949-42DB-B0AE-07A1975EE38E}" presName="hierChild5" presStyleCnt="0"/>
      <dgm:spPr/>
    </dgm:pt>
    <dgm:pt modelId="{F8A99909-F509-45E2-8019-5207EDFFDFAE}" type="pres">
      <dgm:prSet presAssocID="{8AC192C8-F212-4ABC-9AC2-251F14CD0821}" presName="Name37" presStyleLbl="parChTrans1D2" presStyleIdx="2" presStyleCnt="3"/>
      <dgm:spPr/>
    </dgm:pt>
    <dgm:pt modelId="{84ED3E2E-453A-4099-81AE-7F8E31A4D875}" type="pres">
      <dgm:prSet presAssocID="{CE27BBF7-C94A-47EF-974D-09015D619BBD}" presName="hierRoot2" presStyleCnt="0">
        <dgm:presLayoutVars>
          <dgm:hierBranch val="init"/>
        </dgm:presLayoutVars>
      </dgm:prSet>
      <dgm:spPr/>
    </dgm:pt>
    <dgm:pt modelId="{BB5DA892-04B7-4997-902F-A2AFE5B8473A}" type="pres">
      <dgm:prSet presAssocID="{CE27BBF7-C94A-47EF-974D-09015D619BBD}" presName="rootComposite" presStyleCnt="0"/>
      <dgm:spPr/>
    </dgm:pt>
    <dgm:pt modelId="{BD6CC533-FBED-4466-BC60-13CE5A90A863}" type="pres">
      <dgm:prSet presAssocID="{CE27BBF7-C94A-47EF-974D-09015D619BBD}" presName="rootText" presStyleLbl="node2" presStyleIdx="2" presStyleCnt="3">
        <dgm:presLayoutVars>
          <dgm:chPref val="3"/>
        </dgm:presLayoutVars>
      </dgm:prSet>
      <dgm:spPr/>
    </dgm:pt>
    <dgm:pt modelId="{F7ACF3D1-B7B7-4313-9873-D2C2BD0D4CC7}" type="pres">
      <dgm:prSet presAssocID="{CE27BBF7-C94A-47EF-974D-09015D619BBD}" presName="rootConnector" presStyleLbl="node2" presStyleIdx="2" presStyleCnt="3"/>
      <dgm:spPr/>
    </dgm:pt>
    <dgm:pt modelId="{6EDA742E-DFBD-4FDD-ACFC-F092CDEBC779}" type="pres">
      <dgm:prSet presAssocID="{CE27BBF7-C94A-47EF-974D-09015D619BBD}" presName="hierChild4" presStyleCnt="0"/>
      <dgm:spPr/>
    </dgm:pt>
    <dgm:pt modelId="{17CBBB80-E71E-4DBD-88D6-8666021F059D}" type="pres">
      <dgm:prSet presAssocID="{2EF02F99-3D4F-4F55-BA9B-5E20FF659B6E}" presName="Name37" presStyleLbl="parChTrans1D3" presStyleIdx="4" presStyleCnt="6"/>
      <dgm:spPr/>
    </dgm:pt>
    <dgm:pt modelId="{DCFCE188-1024-4E7A-ACD0-12A7FB1FC5AE}" type="pres">
      <dgm:prSet presAssocID="{A0E6F762-D429-4ED8-9680-9A422B3AECB6}" presName="hierRoot2" presStyleCnt="0">
        <dgm:presLayoutVars>
          <dgm:hierBranch val="init"/>
        </dgm:presLayoutVars>
      </dgm:prSet>
      <dgm:spPr/>
    </dgm:pt>
    <dgm:pt modelId="{23D06DD1-FD8E-4852-9219-355AC7479D8A}" type="pres">
      <dgm:prSet presAssocID="{A0E6F762-D429-4ED8-9680-9A422B3AECB6}" presName="rootComposite" presStyleCnt="0"/>
      <dgm:spPr/>
    </dgm:pt>
    <dgm:pt modelId="{9F19B051-2B19-42CC-AE58-27AB5702AB6D}" type="pres">
      <dgm:prSet presAssocID="{A0E6F762-D429-4ED8-9680-9A422B3AECB6}" presName="rootText" presStyleLbl="node3" presStyleIdx="4" presStyleCnt="6">
        <dgm:presLayoutVars>
          <dgm:chPref val="3"/>
        </dgm:presLayoutVars>
      </dgm:prSet>
      <dgm:spPr/>
    </dgm:pt>
    <dgm:pt modelId="{884F76B7-1F2C-473E-B672-C450FA485943}" type="pres">
      <dgm:prSet presAssocID="{A0E6F762-D429-4ED8-9680-9A422B3AECB6}" presName="rootConnector" presStyleLbl="node3" presStyleIdx="4" presStyleCnt="6"/>
      <dgm:spPr/>
    </dgm:pt>
    <dgm:pt modelId="{1F3DB76C-E3E9-4116-A1C2-48C0FF94B924}" type="pres">
      <dgm:prSet presAssocID="{A0E6F762-D429-4ED8-9680-9A422B3AECB6}" presName="hierChild4" presStyleCnt="0"/>
      <dgm:spPr/>
    </dgm:pt>
    <dgm:pt modelId="{D9EB9D68-9140-448A-B6D3-A77FF5C3A17E}" type="pres">
      <dgm:prSet presAssocID="{A0E6F762-D429-4ED8-9680-9A422B3AECB6}" presName="hierChild5" presStyleCnt="0"/>
      <dgm:spPr/>
    </dgm:pt>
    <dgm:pt modelId="{52AF5354-1203-4B7F-8839-083D6F9232C5}" type="pres">
      <dgm:prSet presAssocID="{D6422669-A120-4A7F-B71D-E51AA5D729C2}" presName="Name37" presStyleLbl="parChTrans1D3" presStyleIdx="5" presStyleCnt="6"/>
      <dgm:spPr/>
    </dgm:pt>
    <dgm:pt modelId="{78C3EBA3-2F1F-4532-8A8A-30FC1D9BFE5E}" type="pres">
      <dgm:prSet presAssocID="{3DB66C97-9A7C-417C-A51C-0D3023DB64BE}" presName="hierRoot2" presStyleCnt="0">
        <dgm:presLayoutVars>
          <dgm:hierBranch val="init"/>
        </dgm:presLayoutVars>
      </dgm:prSet>
      <dgm:spPr/>
    </dgm:pt>
    <dgm:pt modelId="{DF69D99C-D33F-416B-AACE-A0EA7025FB96}" type="pres">
      <dgm:prSet presAssocID="{3DB66C97-9A7C-417C-A51C-0D3023DB64BE}" presName="rootComposite" presStyleCnt="0"/>
      <dgm:spPr/>
    </dgm:pt>
    <dgm:pt modelId="{9355CF92-906D-49E7-AB48-652D670A5EFD}" type="pres">
      <dgm:prSet presAssocID="{3DB66C97-9A7C-417C-A51C-0D3023DB64BE}" presName="rootText" presStyleLbl="node3" presStyleIdx="5" presStyleCnt="6">
        <dgm:presLayoutVars>
          <dgm:chPref val="3"/>
        </dgm:presLayoutVars>
      </dgm:prSet>
      <dgm:spPr/>
    </dgm:pt>
    <dgm:pt modelId="{4C3A8025-56C6-4317-9D45-FDC22C4BFE41}" type="pres">
      <dgm:prSet presAssocID="{3DB66C97-9A7C-417C-A51C-0D3023DB64BE}" presName="rootConnector" presStyleLbl="node3" presStyleIdx="5" presStyleCnt="6"/>
      <dgm:spPr/>
    </dgm:pt>
    <dgm:pt modelId="{F0E0BB5C-EF1D-43B1-B77B-342F7E4C05E4}" type="pres">
      <dgm:prSet presAssocID="{3DB66C97-9A7C-417C-A51C-0D3023DB64BE}" presName="hierChild4" presStyleCnt="0"/>
      <dgm:spPr/>
    </dgm:pt>
    <dgm:pt modelId="{04397A40-980C-4878-9B45-3FB384BBB192}" type="pres">
      <dgm:prSet presAssocID="{3DB66C97-9A7C-417C-A51C-0D3023DB64BE}" presName="hierChild5" presStyleCnt="0"/>
      <dgm:spPr/>
    </dgm:pt>
    <dgm:pt modelId="{8AAAC6DD-C722-4248-AE71-79A91541D31C}" type="pres">
      <dgm:prSet presAssocID="{CE27BBF7-C94A-47EF-974D-09015D619BBD}" presName="hierChild5" presStyleCnt="0"/>
      <dgm:spPr/>
    </dgm:pt>
    <dgm:pt modelId="{AD380954-F9AA-4FF3-97B3-C496E23A887B}" type="pres">
      <dgm:prSet presAssocID="{95C10B79-4A8E-41B0-9860-2DF5B9C0E5FA}" presName="hierChild3" presStyleCnt="0"/>
      <dgm:spPr/>
    </dgm:pt>
  </dgm:ptLst>
  <dgm:cxnLst>
    <dgm:cxn modelId="{BBA40718-77B4-481D-A362-601AD41C3D19}" srcId="{95C10B79-4A8E-41B0-9860-2DF5B9C0E5FA}" destId="{7D2CFB58-F64E-49EE-B35C-F79E051FB195}" srcOrd="0" destOrd="0" parTransId="{B3F290F8-13C3-4044-A7E1-F7B366FA95C7}" sibTransId="{E4F84CC5-2C37-44AB-979F-3583E22C3A20}"/>
    <dgm:cxn modelId="{48FB7F1C-EB3A-4BD7-9F14-25B907F3321C}" srcId="{10EDC23A-0A30-4CBE-95BC-1633F8974FEF}" destId="{95C10B79-4A8E-41B0-9860-2DF5B9C0E5FA}" srcOrd="0" destOrd="0" parTransId="{DB7DA6FE-25D8-4105-9F10-324BA0D8C650}" sibTransId="{0B91F371-6EA2-4B01-8163-9F4ED33A96B6}"/>
    <dgm:cxn modelId="{5029771D-7D8F-40F9-A03A-DC87E0014A3A}" type="presOf" srcId="{7D2CFB58-F64E-49EE-B35C-F79E051FB195}" destId="{3018FBAB-EFA7-4875-9A8F-8F47F1E2C488}" srcOrd="1" destOrd="0" presId="urn:microsoft.com/office/officeart/2005/8/layout/orgChart1"/>
    <dgm:cxn modelId="{1F6A5820-971A-4212-A0A9-CAE2BA9AEF51}" type="presOf" srcId="{E7976895-B7B8-447B-84B6-DC08FB165F6F}" destId="{CD8B450F-EE91-4D9C-B551-88627C49E707}" srcOrd="0" destOrd="0" presId="urn:microsoft.com/office/officeart/2005/8/layout/orgChart1"/>
    <dgm:cxn modelId="{27CAE527-83B8-401C-A9E7-F055624808DB}" srcId="{7D2CFB58-F64E-49EE-B35C-F79E051FB195}" destId="{8640DBE8-C532-4E5C-95E5-B8EAD053D60B}" srcOrd="1" destOrd="0" parTransId="{AF92ACAF-84A9-4821-9FB5-BA2890CC29B0}" sibTransId="{FC83E832-15A0-40C6-AEAB-E437F2FD23A9}"/>
    <dgm:cxn modelId="{C28F202F-C0A5-4110-AE2D-B13BE561A7EB}" srcId="{4490A47B-F949-42DB-B0AE-07A1975EE38E}" destId="{F65AA445-0498-4BE3-B318-045745C7A3C3}" srcOrd="1" destOrd="0" parTransId="{BD5DEF32-F278-48F1-AE23-6DDA8E9A9E32}" sibTransId="{D49DF126-D449-4BE7-BCA2-CEB3BE382F97}"/>
    <dgm:cxn modelId="{85D68030-FEC3-4122-BB54-C31909D11A97}" type="presOf" srcId="{E7976895-B7B8-447B-84B6-DC08FB165F6F}" destId="{E34EA033-370B-42A2-9D2E-03D39978F2D5}" srcOrd="1" destOrd="0" presId="urn:microsoft.com/office/officeart/2005/8/layout/orgChart1"/>
    <dgm:cxn modelId="{767A3635-0F53-40F8-A5C0-D951E365FC3A}" type="presOf" srcId="{D6422669-A120-4A7F-B71D-E51AA5D729C2}" destId="{52AF5354-1203-4B7F-8839-083D6F9232C5}" srcOrd="0" destOrd="0" presId="urn:microsoft.com/office/officeart/2005/8/layout/orgChart1"/>
    <dgm:cxn modelId="{111AA63B-2803-49A0-96A6-2F4A8CD6C0D0}" type="presOf" srcId="{95C10B79-4A8E-41B0-9860-2DF5B9C0E5FA}" destId="{CDD8FFAD-B7B2-484A-A379-E684271DF1A7}" srcOrd="0" destOrd="0" presId="urn:microsoft.com/office/officeart/2005/8/layout/orgChart1"/>
    <dgm:cxn modelId="{32D92E44-DFED-427A-9D7C-80CA84C594E6}" type="presOf" srcId="{95C10B79-4A8E-41B0-9860-2DF5B9C0E5FA}" destId="{F9179EDA-3EED-4B30-A7AF-255EAAE73075}" srcOrd="1" destOrd="0" presId="urn:microsoft.com/office/officeart/2005/8/layout/orgChart1"/>
    <dgm:cxn modelId="{C68AE344-B5ED-4DAF-9F65-7FCAFBBEF32E}" type="presOf" srcId="{4490A47B-F949-42DB-B0AE-07A1975EE38E}" destId="{1869BFE9-057F-4C73-B2E2-B5D627B0B80B}" srcOrd="0" destOrd="0" presId="urn:microsoft.com/office/officeart/2005/8/layout/orgChart1"/>
    <dgm:cxn modelId="{3478FE64-C5A4-41C1-96AE-D0BBB868DCE5}" type="presOf" srcId="{D542C356-2BE2-4DEE-96F4-21CC946E9531}" destId="{C6CCC55B-A6F2-4CCC-AE80-191EAE5F4803}" srcOrd="0" destOrd="0" presId="urn:microsoft.com/office/officeart/2005/8/layout/orgChart1"/>
    <dgm:cxn modelId="{391CAC47-F66F-49E1-9C6D-57DEA5F7DDAA}" type="presOf" srcId="{A0E6F762-D429-4ED8-9680-9A422B3AECB6}" destId="{9F19B051-2B19-42CC-AE58-27AB5702AB6D}" srcOrd="0" destOrd="0" presId="urn:microsoft.com/office/officeart/2005/8/layout/orgChart1"/>
    <dgm:cxn modelId="{4FA6CF48-6D77-4555-886D-25EF0A0599F7}" type="presOf" srcId="{CE27BBF7-C94A-47EF-974D-09015D619BBD}" destId="{BD6CC533-FBED-4466-BC60-13CE5A90A863}" srcOrd="0" destOrd="0" presId="urn:microsoft.com/office/officeart/2005/8/layout/orgChart1"/>
    <dgm:cxn modelId="{CFCD3E6C-181F-4535-B193-4B9A33CD6338}" type="presOf" srcId="{BD5DEF32-F278-48F1-AE23-6DDA8E9A9E32}" destId="{76FBF459-B88C-415E-A645-638EB0CE3D93}" srcOrd="0" destOrd="0" presId="urn:microsoft.com/office/officeart/2005/8/layout/orgChart1"/>
    <dgm:cxn modelId="{2364E76D-A426-46DB-8037-89E88E864937}" type="presOf" srcId="{BC5FC775-A096-4D9F-8FC5-9E432D8860F7}" destId="{2962E1BF-4904-43AF-869A-0A149FCB1E74}" srcOrd="0" destOrd="0" presId="urn:microsoft.com/office/officeart/2005/8/layout/orgChart1"/>
    <dgm:cxn modelId="{4148866F-C6B5-4B1F-BFA4-DDABDF5D67D8}" type="presOf" srcId="{84B7BE49-0649-4FEF-BC65-211ABD939A4A}" destId="{7D754CED-6CA9-4941-8230-CE60AB9E80FF}" srcOrd="0" destOrd="0" presId="urn:microsoft.com/office/officeart/2005/8/layout/orgChart1"/>
    <dgm:cxn modelId="{FC4C7873-5D12-488A-AF97-5AFFC0FDB559}" type="presOf" srcId="{F47CDA80-C385-419C-A6CC-DE86FC6E8C1A}" destId="{675EBEC8-A05E-4398-8506-2B190E7A0225}" srcOrd="1" destOrd="0" presId="urn:microsoft.com/office/officeart/2005/8/layout/orgChart1"/>
    <dgm:cxn modelId="{DD554154-5CF5-4F70-B0B5-EA0A196EC576}" srcId="{CE27BBF7-C94A-47EF-974D-09015D619BBD}" destId="{3DB66C97-9A7C-417C-A51C-0D3023DB64BE}" srcOrd="1" destOrd="0" parTransId="{D6422669-A120-4A7F-B71D-E51AA5D729C2}" sibTransId="{A76A7D9C-67A0-44CC-B9AA-64FCC129EEBB}"/>
    <dgm:cxn modelId="{378B3757-BF8D-4D4B-8640-3FFA6F9244BF}" srcId="{7D2CFB58-F64E-49EE-B35C-F79E051FB195}" destId="{F47CDA80-C385-419C-A6CC-DE86FC6E8C1A}" srcOrd="0" destOrd="0" parTransId="{BC5FC775-A096-4D9F-8FC5-9E432D8860F7}" sibTransId="{66EA4356-54AC-45F0-A0DB-5E9E21C3ED4D}"/>
    <dgm:cxn modelId="{803B9F58-6D17-491D-88D4-8E3054077FC9}" srcId="{CE27BBF7-C94A-47EF-974D-09015D619BBD}" destId="{A0E6F762-D429-4ED8-9680-9A422B3AECB6}" srcOrd="0" destOrd="0" parTransId="{2EF02F99-3D4F-4F55-BA9B-5E20FF659B6E}" sibTransId="{C9ED572D-042F-41A2-B4D6-6DAE3F5DD020}"/>
    <dgm:cxn modelId="{5DA2647A-E1EE-45D4-9B6B-033C916C1341}" type="presOf" srcId="{B3F290F8-13C3-4044-A7E1-F7B366FA95C7}" destId="{CBBF7AC8-000F-43C4-902F-C9486CBD461F}" srcOrd="0" destOrd="0" presId="urn:microsoft.com/office/officeart/2005/8/layout/orgChart1"/>
    <dgm:cxn modelId="{7690C35A-F449-4144-934E-AA9966BF6ECB}" type="presOf" srcId="{3DB66C97-9A7C-417C-A51C-0D3023DB64BE}" destId="{9355CF92-906D-49E7-AB48-652D670A5EFD}" srcOrd="0" destOrd="0" presId="urn:microsoft.com/office/officeart/2005/8/layout/orgChart1"/>
    <dgm:cxn modelId="{9DE6F07E-AA1A-474B-8B2D-32791646BDB7}" srcId="{4490A47B-F949-42DB-B0AE-07A1975EE38E}" destId="{E7976895-B7B8-447B-84B6-DC08FB165F6F}" srcOrd="0" destOrd="0" parTransId="{D542C356-2BE2-4DEE-96F4-21CC946E9531}" sibTransId="{555B9645-CF8F-461F-9CB3-D14BC2F30A37}"/>
    <dgm:cxn modelId="{1AE38F81-9A61-43AD-B80B-08B02DFBCA1B}" type="presOf" srcId="{2EF02F99-3D4F-4F55-BA9B-5E20FF659B6E}" destId="{17CBBB80-E71E-4DBD-88D6-8666021F059D}" srcOrd="0" destOrd="0" presId="urn:microsoft.com/office/officeart/2005/8/layout/orgChart1"/>
    <dgm:cxn modelId="{C577699B-34CB-4200-B173-730C81541791}" type="presOf" srcId="{7D2CFB58-F64E-49EE-B35C-F79E051FB195}" destId="{B068CCB0-45FA-44BE-91FF-779504DD89D1}" srcOrd="0" destOrd="0" presId="urn:microsoft.com/office/officeart/2005/8/layout/orgChart1"/>
    <dgm:cxn modelId="{3530C09E-C7E5-4A73-AA2E-873BA5F8F340}" type="presOf" srcId="{CE27BBF7-C94A-47EF-974D-09015D619BBD}" destId="{F7ACF3D1-B7B7-4313-9873-D2C2BD0D4CC7}" srcOrd="1" destOrd="0" presId="urn:microsoft.com/office/officeart/2005/8/layout/orgChart1"/>
    <dgm:cxn modelId="{ADC8D6A8-9CAA-4F93-919E-7C90C38FB62B}" type="presOf" srcId="{A0E6F762-D429-4ED8-9680-9A422B3AECB6}" destId="{884F76B7-1F2C-473E-B672-C450FA485943}" srcOrd="1" destOrd="0" presId="urn:microsoft.com/office/officeart/2005/8/layout/orgChart1"/>
    <dgm:cxn modelId="{E7D033AD-C36E-4F9F-B7BA-AC9CFB832876}" srcId="{95C10B79-4A8E-41B0-9860-2DF5B9C0E5FA}" destId="{CE27BBF7-C94A-47EF-974D-09015D619BBD}" srcOrd="2" destOrd="0" parTransId="{8AC192C8-F212-4ABC-9AC2-251F14CD0821}" sibTransId="{9486CA7D-AF07-454F-973E-FD703C74B139}"/>
    <dgm:cxn modelId="{0FF415B1-3106-4001-8493-9B204EC2F312}" type="presOf" srcId="{8640DBE8-C532-4E5C-95E5-B8EAD053D60B}" destId="{F7F52D83-5853-4EE0-ABA8-2AA4E80AFE5C}" srcOrd="1" destOrd="0" presId="urn:microsoft.com/office/officeart/2005/8/layout/orgChart1"/>
    <dgm:cxn modelId="{B48011C5-C6DC-4085-9708-65872469C786}" srcId="{95C10B79-4A8E-41B0-9860-2DF5B9C0E5FA}" destId="{4490A47B-F949-42DB-B0AE-07A1975EE38E}" srcOrd="1" destOrd="0" parTransId="{84B7BE49-0649-4FEF-BC65-211ABD939A4A}" sibTransId="{C2A0E69F-E192-4481-A914-3FD815BCA48A}"/>
    <dgm:cxn modelId="{62BD68D0-FE32-4AB5-BEA9-A62758CEC2A9}" type="presOf" srcId="{3DB66C97-9A7C-417C-A51C-0D3023DB64BE}" destId="{4C3A8025-56C6-4317-9D45-FDC22C4BFE41}" srcOrd="1" destOrd="0" presId="urn:microsoft.com/office/officeart/2005/8/layout/orgChart1"/>
    <dgm:cxn modelId="{C5C006D6-72ED-4BA5-B27D-35B1ED30CAD3}" type="presOf" srcId="{8640DBE8-C532-4E5C-95E5-B8EAD053D60B}" destId="{D3B16A7E-5B3C-4E42-9611-0B7EC04D091A}" srcOrd="0" destOrd="0" presId="urn:microsoft.com/office/officeart/2005/8/layout/orgChart1"/>
    <dgm:cxn modelId="{C52D0CDF-88C9-4910-A6FA-D0E7E3CD9673}" type="presOf" srcId="{10EDC23A-0A30-4CBE-95BC-1633F8974FEF}" destId="{6DA898C1-532F-4531-B4BF-302529E0D651}" srcOrd="0" destOrd="0" presId="urn:microsoft.com/office/officeart/2005/8/layout/orgChart1"/>
    <dgm:cxn modelId="{A0D8DBDF-80A8-4B23-BF48-C373492E734A}" type="presOf" srcId="{F65AA445-0498-4BE3-B318-045745C7A3C3}" destId="{F1712983-A8F6-4483-8927-3A28E193B35A}" srcOrd="1" destOrd="0" presId="urn:microsoft.com/office/officeart/2005/8/layout/orgChart1"/>
    <dgm:cxn modelId="{B097CCE5-C881-4CA8-8A5E-EBA9290C9737}" type="presOf" srcId="{F65AA445-0498-4BE3-B318-045745C7A3C3}" destId="{F8F8863C-3913-4FAE-960E-27A546391EE7}" srcOrd="0" destOrd="0" presId="urn:microsoft.com/office/officeart/2005/8/layout/orgChart1"/>
    <dgm:cxn modelId="{AB0AF4E9-0817-43E7-8D1F-118DC7573799}" type="presOf" srcId="{AF92ACAF-84A9-4821-9FB5-BA2890CC29B0}" destId="{32B06ECF-D461-4B1A-8F97-A15D3F34C003}" srcOrd="0" destOrd="0" presId="urn:microsoft.com/office/officeart/2005/8/layout/orgChart1"/>
    <dgm:cxn modelId="{2DFA6DF0-6B29-4904-B76F-DB0A35047806}" type="presOf" srcId="{F47CDA80-C385-419C-A6CC-DE86FC6E8C1A}" destId="{1B1801D0-1513-4A31-85EC-E965556FB106}" srcOrd="0" destOrd="0" presId="urn:microsoft.com/office/officeart/2005/8/layout/orgChart1"/>
    <dgm:cxn modelId="{580839F6-1CA4-4F3A-B1B5-831E4AAD86C0}" type="presOf" srcId="{8AC192C8-F212-4ABC-9AC2-251F14CD0821}" destId="{F8A99909-F509-45E2-8019-5207EDFFDFAE}" srcOrd="0" destOrd="0" presId="urn:microsoft.com/office/officeart/2005/8/layout/orgChart1"/>
    <dgm:cxn modelId="{7A5D34FF-4762-4761-AFD1-4B50CAEB3C7F}" type="presOf" srcId="{4490A47B-F949-42DB-B0AE-07A1975EE38E}" destId="{6E04B411-18A1-4DF3-AC8C-30263AF7CF03}" srcOrd="1" destOrd="0" presId="urn:microsoft.com/office/officeart/2005/8/layout/orgChart1"/>
    <dgm:cxn modelId="{B38816E7-FF85-4F63-A9B1-4B6C4282E527}" type="presParOf" srcId="{6DA898C1-532F-4531-B4BF-302529E0D651}" destId="{F4A7876A-54C5-4A76-8D67-B39F5FBCE90A}" srcOrd="0" destOrd="0" presId="urn:microsoft.com/office/officeart/2005/8/layout/orgChart1"/>
    <dgm:cxn modelId="{FF9F43E1-8EC9-42ED-B214-4135B204886B}" type="presParOf" srcId="{F4A7876A-54C5-4A76-8D67-B39F5FBCE90A}" destId="{0604481F-F559-4E4A-86E2-4C40A9606560}" srcOrd="0" destOrd="0" presId="urn:microsoft.com/office/officeart/2005/8/layout/orgChart1"/>
    <dgm:cxn modelId="{583D067D-1C71-4F7D-ADDC-974711CC769A}" type="presParOf" srcId="{0604481F-F559-4E4A-86E2-4C40A9606560}" destId="{CDD8FFAD-B7B2-484A-A379-E684271DF1A7}" srcOrd="0" destOrd="0" presId="urn:microsoft.com/office/officeart/2005/8/layout/orgChart1"/>
    <dgm:cxn modelId="{3578EA48-1951-4C2D-8078-F0C01C9D1B1B}" type="presParOf" srcId="{0604481F-F559-4E4A-86E2-4C40A9606560}" destId="{F9179EDA-3EED-4B30-A7AF-255EAAE73075}" srcOrd="1" destOrd="0" presId="urn:microsoft.com/office/officeart/2005/8/layout/orgChart1"/>
    <dgm:cxn modelId="{105D55C6-8FBC-4402-9A29-BC2F5192CDEF}" type="presParOf" srcId="{F4A7876A-54C5-4A76-8D67-B39F5FBCE90A}" destId="{2149670B-3405-4B85-A233-544929DE9D4E}" srcOrd="1" destOrd="0" presId="urn:microsoft.com/office/officeart/2005/8/layout/orgChart1"/>
    <dgm:cxn modelId="{60D076FB-5B6B-4530-8565-E09EA7476B75}" type="presParOf" srcId="{2149670B-3405-4B85-A233-544929DE9D4E}" destId="{CBBF7AC8-000F-43C4-902F-C9486CBD461F}" srcOrd="0" destOrd="0" presId="urn:microsoft.com/office/officeart/2005/8/layout/orgChart1"/>
    <dgm:cxn modelId="{4EC16ADA-D0ED-4D9C-962E-8B9EB497A3DD}" type="presParOf" srcId="{2149670B-3405-4B85-A233-544929DE9D4E}" destId="{8A5ADD95-8D35-46FF-A791-B63CF7109E1A}" srcOrd="1" destOrd="0" presId="urn:microsoft.com/office/officeart/2005/8/layout/orgChart1"/>
    <dgm:cxn modelId="{9146999D-B130-49D4-9B60-45F7607D4888}" type="presParOf" srcId="{8A5ADD95-8D35-46FF-A791-B63CF7109E1A}" destId="{876EDC92-6D4B-4F13-B8BB-7F6B15F9D0B0}" srcOrd="0" destOrd="0" presId="urn:microsoft.com/office/officeart/2005/8/layout/orgChart1"/>
    <dgm:cxn modelId="{6064C304-98C1-4CDC-BFEB-97F20BB1E7A5}" type="presParOf" srcId="{876EDC92-6D4B-4F13-B8BB-7F6B15F9D0B0}" destId="{B068CCB0-45FA-44BE-91FF-779504DD89D1}" srcOrd="0" destOrd="0" presId="urn:microsoft.com/office/officeart/2005/8/layout/orgChart1"/>
    <dgm:cxn modelId="{CADBEB03-7163-4842-944A-7794AFD0C855}" type="presParOf" srcId="{876EDC92-6D4B-4F13-B8BB-7F6B15F9D0B0}" destId="{3018FBAB-EFA7-4875-9A8F-8F47F1E2C488}" srcOrd="1" destOrd="0" presId="urn:microsoft.com/office/officeart/2005/8/layout/orgChart1"/>
    <dgm:cxn modelId="{7EE69A44-9303-4BB3-9877-C9ACA73042FD}" type="presParOf" srcId="{8A5ADD95-8D35-46FF-A791-B63CF7109E1A}" destId="{915957F9-7ADB-493C-8EB2-DF4CE664D461}" srcOrd="1" destOrd="0" presId="urn:microsoft.com/office/officeart/2005/8/layout/orgChart1"/>
    <dgm:cxn modelId="{162FD9A5-B605-4D77-8677-2FC1900BE715}" type="presParOf" srcId="{915957F9-7ADB-493C-8EB2-DF4CE664D461}" destId="{2962E1BF-4904-43AF-869A-0A149FCB1E74}" srcOrd="0" destOrd="0" presId="urn:microsoft.com/office/officeart/2005/8/layout/orgChart1"/>
    <dgm:cxn modelId="{B9D3F647-4CAD-4675-81B0-62E092C69DDB}" type="presParOf" srcId="{915957F9-7ADB-493C-8EB2-DF4CE664D461}" destId="{5E599A6E-2B56-4C4B-A8B2-A1298B29CA60}" srcOrd="1" destOrd="0" presId="urn:microsoft.com/office/officeart/2005/8/layout/orgChart1"/>
    <dgm:cxn modelId="{0C786D2C-4F70-41CA-8372-82411D0FBA36}" type="presParOf" srcId="{5E599A6E-2B56-4C4B-A8B2-A1298B29CA60}" destId="{67F37B1A-EA21-4E71-8E6A-0C5BECF4D03B}" srcOrd="0" destOrd="0" presId="urn:microsoft.com/office/officeart/2005/8/layout/orgChart1"/>
    <dgm:cxn modelId="{6ECC228C-9DEF-4B97-A24D-20DD8E5C105D}" type="presParOf" srcId="{67F37B1A-EA21-4E71-8E6A-0C5BECF4D03B}" destId="{1B1801D0-1513-4A31-85EC-E965556FB106}" srcOrd="0" destOrd="0" presId="urn:microsoft.com/office/officeart/2005/8/layout/orgChart1"/>
    <dgm:cxn modelId="{4E2E2EA0-DCBE-4E0B-A902-30A155D0F081}" type="presParOf" srcId="{67F37B1A-EA21-4E71-8E6A-0C5BECF4D03B}" destId="{675EBEC8-A05E-4398-8506-2B190E7A0225}" srcOrd="1" destOrd="0" presId="urn:microsoft.com/office/officeart/2005/8/layout/orgChart1"/>
    <dgm:cxn modelId="{38823246-584D-49E4-88D8-6CAC695268DA}" type="presParOf" srcId="{5E599A6E-2B56-4C4B-A8B2-A1298B29CA60}" destId="{422CEE23-B851-43B6-A432-C4ECEA7CC060}" srcOrd="1" destOrd="0" presId="urn:microsoft.com/office/officeart/2005/8/layout/orgChart1"/>
    <dgm:cxn modelId="{33E0CD1B-4ECA-40E0-96DF-992E6C8E76E3}" type="presParOf" srcId="{5E599A6E-2B56-4C4B-A8B2-A1298B29CA60}" destId="{914E0A91-B2ED-4C24-88C5-34F264E8CB50}" srcOrd="2" destOrd="0" presId="urn:microsoft.com/office/officeart/2005/8/layout/orgChart1"/>
    <dgm:cxn modelId="{73A144DF-185C-499E-874E-D86DEFB40381}" type="presParOf" srcId="{915957F9-7ADB-493C-8EB2-DF4CE664D461}" destId="{32B06ECF-D461-4B1A-8F97-A15D3F34C003}" srcOrd="2" destOrd="0" presId="urn:microsoft.com/office/officeart/2005/8/layout/orgChart1"/>
    <dgm:cxn modelId="{F00464CB-FD73-4C68-AE8C-A23AC033AA78}" type="presParOf" srcId="{915957F9-7ADB-493C-8EB2-DF4CE664D461}" destId="{B3AA4F73-A93D-481C-8A26-43EE7D119C7A}" srcOrd="3" destOrd="0" presId="urn:microsoft.com/office/officeart/2005/8/layout/orgChart1"/>
    <dgm:cxn modelId="{C1ADCED4-FF23-4F8B-B324-815A0AAAAF6D}" type="presParOf" srcId="{B3AA4F73-A93D-481C-8A26-43EE7D119C7A}" destId="{5FC9A5D3-9AB5-4F3D-A48B-E46FD522E026}" srcOrd="0" destOrd="0" presId="urn:microsoft.com/office/officeart/2005/8/layout/orgChart1"/>
    <dgm:cxn modelId="{B7172A2E-0BCF-4A89-872B-DF08F04101C4}" type="presParOf" srcId="{5FC9A5D3-9AB5-4F3D-A48B-E46FD522E026}" destId="{D3B16A7E-5B3C-4E42-9611-0B7EC04D091A}" srcOrd="0" destOrd="0" presId="urn:microsoft.com/office/officeart/2005/8/layout/orgChart1"/>
    <dgm:cxn modelId="{B5A253E4-A6DE-4A54-A87B-34B055DD6290}" type="presParOf" srcId="{5FC9A5D3-9AB5-4F3D-A48B-E46FD522E026}" destId="{F7F52D83-5853-4EE0-ABA8-2AA4E80AFE5C}" srcOrd="1" destOrd="0" presId="urn:microsoft.com/office/officeart/2005/8/layout/orgChart1"/>
    <dgm:cxn modelId="{59A940E9-CEA5-4D04-A42C-FABAFBEB8AF4}" type="presParOf" srcId="{B3AA4F73-A93D-481C-8A26-43EE7D119C7A}" destId="{B26B0D94-4A9F-4F0D-AF9F-0E74479E237A}" srcOrd="1" destOrd="0" presId="urn:microsoft.com/office/officeart/2005/8/layout/orgChart1"/>
    <dgm:cxn modelId="{DF7F59AF-69C9-448F-92C1-1E05D5EA3C08}" type="presParOf" srcId="{B3AA4F73-A93D-481C-8A26-43EE7D119C7A}" destId="{21B43BB0-1F56-4857-940C-960DCEC3873C}" srcOrd="2" destOrd="0" presId="urn:microsoft.com/office/officeart/2005/8/layout/orgChart1"/>
    <dgm:cxn modelId="{8624276A-4230-4109-BC6B-1D709B483121}" type="presParOf" srcId="{8A5ADD95-8D35-46FF-A791-B63CF7109E1A}" destId="{248DDA8A-774E-49DA-94F3-089C870E2C51}" srcOrd="2" destOrd="0" presId="urn:microsoft.com/office/officeart/2005/8/layout/orgChart1"/>
    <dgm:cxn modelId="{F424FA4D-BA76-4F5C-BA66-CAF5C8296ACC}" type="presParOf" srcId="{2149670B-3405-4B85-A233-544929DE9D4E}" destId="{7D754CED-6CA9-4941-8230-CE60AB9E80FF}" srcOrd="2" destOrd="0" presId="urn:microsoft.com/office/officeart/2005/8/layout/orgChart1"/>
    <dgm:cxn modelId="{454B0BE1-AB1D-40A2-B8F5-B4CF6C810B99}" type="presParOf" srcId="{2149670B-3405-4B85-A233-544929DE9D4E}" destId="{4213C9FE-EBB9-4AAB-AC20-8745A12DC436}" srcOrd="3" destOrd="0" presId="urn:microsoft.com/office/officeart/2005/8/layout/orgChart1"/>
    <dgm:cxn modelId="{584762FB-E56E-4E0B-8FA3-D82ABDACA93D}" type="presParOf" srcId="{4213C9FE-EBB9-4AAB-AC20-8745A12DC436}" destId="{FBB34FC8-A49D-4369-833D-DBA8A2F62DF6}" srcOrd="0" destOrd="0" presId="urn:microsoft.com/office/officeart/2005/8/layout/orgChart1"/>
    <dgm:cxn modelId="{9F1A9FA4-1466-4617-91D1-BC9E42703F1C}" type="presParOf" srcId="{FBB34FC8-A49D-4369-833D-DBA8A2F62DF6}" destId="{1869BFE9-057F-4C73-B2E2-B5D627B0B80B}" srcOrd="0" destOrd="0" presId="urn:microsoft.com/office/officeart/2005/8/layout/orgChart1"/>
    <dgm:cxn modelId="{5B4096CD-7DE4-454D-898D-951283371086}" type="presParOf" srcId="{FBB34FC8-A49D-4369-833D-DBA8A2F62DF6}" destId="{6E04B411-18A1-4DF3-AC8C-30263AF7CF03}" srcOrd="1" destOrd="0" presId="urn:microsoft.com/office/officeart/2005/8/layout/orgChart1"/>
    <dgm:cxn modelId="{DB017A24-4C46-415B-A9A8-74BD1C3F0333}" type="presParOf" srcId="{4213C9FE-EBB9-4AAB-AC20-8745A12DC436}" destId="{B851EFFD-82BF-4C1A-A28E-EF4103108F65}" srcOrd="1" destOrd="0" presId="urn:microsoft.com/office/officeart/2005/8/layout/orgChart1"/>
    <dgm:cxn modelId="{531ABA02-1E84-4D5E-94E6-F5CBDA72DB13}" type="presParOf" srcId="{B851EFFD-82BF-4C1A-A28E-EF4103108F65}" destId="{C6CCC55B-A6F2-4CCC-AE80-191EAE5F4803}" srcOrd="0" destOrd="0" presId="urn:microsoft.com/office/officeart/2005/8/layout/orgChart1"/>
    <dgm:cxn modelId="{86ED2C72-03FE-4EA8-91DA-1B228D4F672D}" type="presParOf" srcId="{B851EFFD-82BF-4C1A-A28E-EF4103108F65}" destId="{328EF5DF-1A0A-4468-915A-0FABD4037754}" srcOrd="1" destOrd="0" presId="urn:microsoft.com/office/officeart/2005/8/layout/orgChart1"/>
    <dgm:cxn modelId="{0FFFD1C2-95BD-4E09-A134-8CC54A529CAB}" type="presParOf" srcId="{328EF5DF-1A0A-4468-915A-0FABD4037754}" destId="{1FE5A1FF-E454-4928-9C11-82D8EB2272E7}" srcOrd="0" destOrd="0" presId="urn:microsoft.com/office/officeart/2005/8/layout/orgChart1"/>
    <dgm:cxn modelId="{50977FD9-17F9-4637-B5F2-9A998C424AA0}" type="presParOf" srcId="{1FE5A1FF-E454-4928-9C11-82D8EB2272E7}" destId="{CD8B450F-EE91-4D9C-B551-88627C49E707}" srcOrd="0" destOrd="0" presId="urn:microsoft.com/office/officeart/2005/8/layout/orgChart1"/>
    <dgm:cxn modelId="{C690F72D-53D8-4ADE-B098-FE78A7AF537E}" type="presParOf" srcId="{1FE5A1FF-E454-4928-9C11-82D8EB2272E7}" destId="{E34EA033-370B-42A2-9D2E-03D39978F2D5}" srcOrd="1" destOrd="0" presId="urn:microsoft.com/office/officeart/2005/8/layout/orgChart1"/>
    <dgm:cxn modelId="{12465C28-C1E9-4882-B656-F603A3BE3021}" type="presParOf" srcId="{328EF5DF-1A0A-4468-915A-0FABD4037754}" destId="{953ED2AA-667D-4454-8AA8-8B6BD1F201F2}" srcOrd="1" destOrd="0" presId="urn:microsoft.com/office/officeart/2005/8/layout/orgChart1"/>
    <dgm:cxn modelId="{A1795390-7680-4BFE-B474-7954B1ABF8D8}" type="presParOf" srcId="{328EF5DF-1A0A-4468-915A-0FABD4037754}" destId="{84DAF192-BEAF-497E-AB3B-42EFD0191C2C}" srcOrd="2" destOrd="0" presId="urn:microsoft.com/office/officeart/2005/8/layout/orgChart1"/>
    <dgm:cxn modelId="{E1BF57F9-391A-4BB2-8554-9DA77E7CCDD2}" type="presParOf" srcId="{B851EFFD-82BF-4C1A-A28E-EF4103108F65}" destId="{76FBF459-B88C-415E-A645-638EB0CE3D93}" srcOrd="2" destOrd="0" presId="urn:microsoft.com/office/officeart/2005/8/layout/orgChart1"/>
    <dgm:cxn modelId="{2B9F1185-A63D-490F-990C-364234BE2910}" type="presParOf" srcId="{B851EFFD-82BF-4C1A-A28E-EF4103108F65}" destId="{31B481A0-D5BB-4031-9208-056D454040BF}" srcOrd="3" destOrd="0" presId="urn:microsoft.com/office/officeart/2005/8/layout/orgChart1"/>
    <dgm:cxn modelId="{42DD8C02-693D-4B96-B569-81D23959D9D3}" type="presParOf" srcId="{31B481A0-D5BB-4031-9208-056D454040BF}" destId="{0BF0A069-F874-4DF5-976E-2A762044E79C}" srcOrd="0" destOrd="0" presId="urn:microsoft.com/office/officeart/2005/8/layout/orgChart1"/>
    <dgm:cxn modelId="{E14EE91F-05BE-4CB6-BE9A-90259AC42E9E}" type="presParOf" srcId="{0BF0A069-F874-4DF5-976E-2A762044E79C}" destId="{F8F8863C-3913-4FAE-960E-27A546391EE7}" srcOrd="0" destOrd="0" presId="urn:microsoft.com/office/officeart/2005/8/layout/orgChart1"/>
    <dgm:cxn modelId="{379743AA-6D96-436E-B1BE-A840C5BA59BC}" type="presParOf" srcId="{0BF0A069-F874-4DF5-976E-2A762044E79C}" destId="{F1712983-A8F6-4483-8927-3A28E193B35A}" srcOrd="1" destOrd="0" presId="urn:microsoft.com/office/officeart/2005/8/layout/orgChart1"/>
    <dgm:cxn modelId="{CDAFC32D-166A-4FE0-9297-8510EFA683AA}" type="presParOf" srcId="{31B481A0-D5BB-4031-9208-056D454040BF}" destId="{42B75287-83D0-415A-B0BE-65065E32AD79}" srcOrd="1" destOrd="0" presId="urn:microsoft.com/office/officeart/2005/8/layout/orgChart1"/>
    <dgm:cxn modelId="{3DF1EF5D-E9E8-4FF5-9BDD-DC731EB601F3}" type="presParOf" srcId="{31B481A0-D5BB-4031-9208-056D454040BF}" destId="{3361746B-DF1D-4E45-8DC1-373BF4B82ADC}" srcOrd="2" destOrd="0" presId="urn:microsoft.com/office/officeart/2005/8/layout/orgChart1"/>
    <dgm:cxn modelId="{AB0EB89D-67CD-421B-9303-0C7075B747FB}" type="presParOf" srcId="{4213C9FE-EBB9-4AAB-AC20-8745A12DC436}" destId="{9E05CC36-F5A5-4A9E-B351-00C91A872DD8}" srcOrd="2" destOrd="0" presId="urn:microsoft.com/office/officeart/2005/8/layout/orgChart1"/>
    <dgm:cxn modelId="{DDF92017-466B-4337-9986-180506E1AF72}" type="presParOf" srcId="{2149670B-3405-4B85-A233-544929DE9D4E}" destId="{F8A99909-F509-45E2-8019-5207EDFFDFAE}" srcOrd="4" destOrd="0" presId="urn:microsoft.com/office/officeart/2005/8/layout/orgChart1"/>
    <dgm:cxn modelId="{DAFF6BFB-C6FB-4026-9F6B-A2AC29A2C785}" type="presParOf" srcId="{2149670B-3405-4B85-A233-544929DE9D4E}" destId="{84ED3E2E-453A-4099-81AE-7F8E31A4D875}" srcOrd="5" destOrd="0" presId="urn:microsoft.com/office/officeart/2005/8/layout/orgChart1"/>
    <dgm:cxn modelId="{DB31AF85-9440-48D4-871C-16AC8E0B3D90}" type="presParOf" srcId="{84ED3E2E-453A-4099-81AE-7F8E31A4D875}" destId="{BB5DA892-04B7-4997-902F-A2AFE5B8473A}" srcOrd="0" destOrd="0" presId="urn:microsoft.com/office/officeart/2005/8/layout/orgChart1"/>
    <dgm:cxn modelId="{E58AAD8B-FCA5-4639-87A9-7B5CB41D6867}" type="presParOf" srcId="{BB5DA892-04B7-4997-902F-A2AFE5B8473A}" destId="{BD6CC533-FBED-4466-BC60-13CE5A90A863}" srcOrd="0" destOrd="0" presId="urn:microsoft.com/office/officeart/2005/8/layout/orgChart1"/>
    <dgm:cxn modelId="{08D06F23-7B6B-4190-92D9-630B6C2AC6C7}" type="presParOf" srcId="{BB5DA892-04B7-4997-902F-A2AFE5B8473A}" destId="{F7ACF3D1-B7B7-4313-9873-D2C2BD0D4CC7}" srcOrd="1" destOrd="0" presId="urn:microsoft.com/office/officeart/2005/8/layout/orgChart1"/>
    <dgm:cxn modelId="{374B4E36-7BA5-4EF2-A2FF-D4A5645BC507}" type="presParOf" srcId="{84ED3E2E-453A-4099-81AE-7F8E31A4D875}" destId="{6EDA742E-DFBD-4FDD-ACFC-F092CDEBC779}" srcOrd="1" destOrd="0" presId="urn:microsoft.com/office/officeart/2005/8/layout/orgChart1"/>
    <dgm:cxn modelId="{48D26BF0-3D73-4D5F-96D2-A4A57D8CA979}" type="presParOf" srcId="{6EDA742E-DFBD-4FDD-ACFC-F092CDEBC779}" destId="{17CBBB80-E71E-4DBD-88D6-8666021F059D}" srcOrd="0" destOrd="0" presId="urn:microsoft.com/office/officeart/2005/8/layout/orgChart1"/>
    <dgm:cxn modelId="{F9D4B5AF-2673-4847-8523-508F3D594B03}" type="presParOf" srcId="{6EDA742E-DFBD-4FDD-ACFC-F092CDEBC779}" destId="{DCFCE188-1024-4E7A-ACD0-12A7FB1FC5AE}" srcOrd="1" destOrd="0" presId="urn:microsoft.com/office/officeart/2005/8/layout/orgChart1"/>
    <dgm:cxn modelId="{3EB6D993-E09A-408E-94F7-7FDB6CF6AEB5}" type="presParOf" srcId="{DCFCE188-1024-4E7A-ACD0-12A7FB1FC5AE}" destId="{23D06DD1-FD8E-4852-9219-355AC7479D8A}" srcOrd="0" destOrd="0" presId="urn:microsoft.com/office/officeart/2005/8/layout/orgChart1"/>
    <dgm:cxn modelId="{59F35598-D6C4-49CB-BC2D-D9E0136F3C91}" type="presParOf" srcId="{23D06DD1-FD8E-4852-9219-355AC7479D8A}" destId="{9F19B051-2B19-42CC-AE58-27AB5702AB6D}" srcOrd="0" destOrd="0" presId="urn:microsoft.com/office/officeart/2005/8/layout/orgChart1"/>
    <dgm:cxn modelId="{6C23EC6F-99AF-491B-92D2-D38EAD8FCE4B}" type="presParOf" srcId="{23D06DD1-FD8E-4852-9219-355AC7479D8A}" destId="{884F76B7-1F2C-473E-B672-C450FA485943}" srcOrd="1" destOrd="0" presId="urn:microsoft.com/office/officeart/2005/8/layout/orgChart1"/>
    <dgm:cxn modelId="{D0FAFF8D-428B-4CCF-9CC4-2A675559B470}" type="presParOf" srcId="{DCFCE188-1024-4E7A-ACD0-12A7FB1FC5AE}" destId="{1F3DB76C-E3E9-4116-A1C2-48C0FF94B924}" srcOrd="1" destOrd="0" presId="urn:microsoft.com/office/officeart/2005/8/layout/orgChart1"/>
    <dgm:cxn modelId="{EDB82873-57BE-4FD2-83B8-C8079A3C37BA}" type="presParOf" srcId="{DCFCE188-1024-4E7A-ACD0-12A7FB1FC5AE}" destId="{D9EB9D68-9140-448A-B6D3-A77FF5C3A17E}" srcOrd="2" destOrd="0" presId="urn:microsoft.com/office/officeart/2005/8/layout/orgChart1"/>
    <dgm:cxn modelId="{8CBFFCE3-E704-42BA-B6AC-005CEC0BAEC0}" type="presParOf" srcId="{6EDA742E-DFBD-4FDD-ACFC-F092CDEBC779}" destId="{52AF5354-1203-4B7F-8839-083D6F9232C5}" srcOrd="2" destOrd="0" presId="urn:microsoft.com/office/officeart/2005/8/layout/orgChart1"/>
    <dgm:cxn modelId="{B2ECAAC7-FFEA-490C-BF9D-BF7E246DF76C}" type="presParOf" srcId="{6EDA742E-DFBD-4FDD-ACFC-F092CDEBC779}" destId="{78C3EBA3-2F1F-4532-8A8A-30FC1D9BFE5E}" srcOrd="3" destOrd="0" presId="urn:microsoft.com/office/officeart/2005/8/layout/orgChart1"/>
    <dgm:cxn modelId="{2C2CE065-E296-4ACF-8C4A-2DD7DA1B5025}" type="presParOf" srcId="{78C3EBA3-2F1F-4532-8A8A-30FC1D9BFE5E}" destId="{DF69D99C-D33F-416B-AACE-A0EA7025FB96}" srcOrd="0" destOrd="0" presId="urn:microsoft.com/office/officeart/2005/8/layout/orgChart1"/>
    <dgm:cxn modelId="{8A60BB34-7C4A-4B28-B920-AFBE83B44CD7}" type="presParOf" srcId="{DF69D99C-D33F-416B-AACE-A0EA7025FB96}" destId="{9355CF92-906D-49E7-AB48-652D670A5EFD}" srcOrd="0" destOrd="0" presId="urn:microsoft.com/office/officeart/2005/8/layout/orgChart1"/>
    <dgm:cxn modelId="{D3F43B04-6AA3-4313-98A5-130CB1989B79}" type="presParOf" srcId="{DF69D99C-D33F-416B-AACE-A0EA7025FB96}" destId="{4C3A8025-56C6-4317-9D45-FDC22C4BFE41}" srcOrd="1" destOrd="0" presId="urn:microsoft.com/office/officeart/2005/8/layout/orgChart1"/>
    <dgm:cxn modelId="{99BDA9C6-B8CF-406B-933A-6ABEF5A0A0A5}" type="presParOf" srcId="{78C3EBA3-2F1F-4532-8A8A-30FC1D9BFE5E}" destId="{F0E0BB5C-EF1D-43B1-B77B-342F7E4C05E4}" srcOrd="1" destOrd="0" presId="urn:microsoft.com/office/officeart/2005/8/layout/orgChart1"/>
    <dgm:cxn modelId="{6134506F-89D4-48D5-ACA3-1BE5303E1685}" type="presParOf" srcId="{78C3EBA3-2F1F-4532-8A8A-30FC1D9BFE5E}" destId="{04397A40-980C-4878-9B45-3FB384BBB192}" srcOrd="2" destOrd="0" presId="urn:microsoft.com/office/officeart/2005/8/layout/orgChart1"/>
    <dgm:cxn modelId="{5D9206A1-030B-423D-AA3C-1622D94AD979}" type="presParOf" srcId="{84ED3E2E-453A-4099-81AE-7F8E31A4D875}" destId="{8AAAC6DD-C722-4248-AE71-79A91541D31C}" srcOrd="2" destOrd="0" presId="urn:microsoft.com/office/officeart/2005/8/layout/orgChart1"/>
    <dgm:cxn modelId="{3F1EF7C7-4821-424C-91DC-7F437B8F1DC7}" type="presParOf" srcId="{F4A7876A-54C5-4A76-8D67-B39F5FBCE90A}" destId="{AD380954-F9AA-4FF3-97B3-C496E23A887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52833" y="0"/>
          <a:ext cx="9665450"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3123" y="1305401"/>
          <a:ext cx="1818379"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 sz="1600" kern="1200" dirty="0"/>
            <a:t>Izračun godišnje vrijednosti potrošnje svake stavke proizvoda</a:t>
          </a:r>
          <a:endParaRPr lang="pl-PL" sz="1600" kern="1200" dirty="0"/>
        </a:p>
      </dsp:txBody>
      <dsp:txXfrm>
        <a:off x="88089" y="1390367"/>
        <a:ext cx="1648447" cy="1570603"/>
      </dsp:txXfrm>
    </dsp:sp>
    <dsp:sp modelId="{EDB23190-D659-4B7E-A369-0217237FAC41}">
      <dsp:nvSpPr>
        <dsp:cNvPr id="0" name=""/>
        <dsp:cNvSpPr/>
      </dsp:nvSpPr>
      <dsp:spPr>
        <a:xfrm>
          <a:off x="1912421" y="1305401"/>
          <a:ext cx="1818379" cy="1740535"/>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 sz="1600" kern="1200" dirty="0"/>
            <a:t>Razvrstavanje vrijednosti potrošnje silaznim redoslijedom</a:t>
          </a:r>
          <a:endParaRPr lang="pl-PL" sz="1600" kern="1200" dirty="0"/>
        </a:p>
      </dsp:txBody>
      <dsp:txXfrm>
        <a:off x="1997387" y="1390367"/>
        <a:ext cx="1648447" cy="1570603"/>
      </dsp:txXfrm>
    </dsp:sp>
    <dsp:sp modelId="{0E299C91-20F2-417E-862D-C1B7251ABDFD}">
      <dsp:nvSpPr>
        <dsp:cNvPr id="0" name=""/>
        <dsp:cNvSpPr/>
      </dsp:nvSpPr>
      <dsp:spPr>
        <a:xfrm>
          <a:off x="3821720" y="1305401"/>
          <a:ext cx="1818379" cy="1740535"/>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1065AB"/>
            </a:buClr>
            <a:buFont typeface="+mj-lt"/>
            <a:buNone/>
          </a:pPr>
          <a:r>
            <a:rPr lang="hr" sz="1600" kern="1200"/>
            <a:t>Zbrajanje vrijednosti svih stavki</a:t>
          </a:r>
          <a:endParaRPr lang="pl-PL" sz="1600" kern="1200" dirty="0"/>
        </a:p>
      </dsp:txBody>
      <dsp:txXfrm>
        <a:off x="3906686" y="1390367"/>
        <a:ext cx="1648447" cy="1570603"/>
      </dsp:txXfrm>
    </dsp:sp>
    <dsp:sp modelId="{FB9D9A4B-0FEA-44A3-A8B7-843AB28BF339}">
      <dsp:nvSpPr>
        <dsp:cNvPr id="0" name=""/>
        <dsp:cNvSpPr/>
      </dsp:nvSpPr>
      <dsp:spPr>
        <a:xfrm>
          <a:off x="5731018" y="1305401"/>
          <a:ext cx="1818379" cy="1740535"/>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1065AB"/>
            </a:buClr>
            <a:buFont typeface="+mj-lt"/>
            <a:buNone/>
          </a:pPr>
          <a:r>
            <a:rPr lang="hr" sz="1600" kern="1200" dirty="0"/>
            <a:t>Izračun udjela potrošne vrijednosti svakog artikla u ukupnoj potrošnoj vrijednosti</a:t>
          </a:r>
          <a:endParaRPr lang="pl-PL" sz="1600" kern="1200" dirty="0"/>
        </a:p>
      </dsp:txBody>
      <dsp:txXfrm>
        <a:off x="5815984" y="1390367"/>
        <a:ext cx="1648447" cy="1570603"/>
      </dsp:txXfrm>
    </dsp:sp>
    <dsp:sp modelId="{4F2A67BA-6849-4E8A-9025-3472A006D316}">
      <dsp:nvSpPr>
        <dsp:cNvPr id="0" name=""/>
        <dsp:cNvSpPr/>
      </dsp:nvSpPr>
      <dsp:spPr>
        <a:xfrm>
          <a:off x="7640316" y="1305401"/>
          <a:ext cx="1818379" cy="1740535"/>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1065AB"/>
            </a:buClr>
            <a:buFont typeface="+mj-lt"/>
            <a:buNone/>
          </a:pPr>
          <a:r>
            <a:rPr lang="hr" sz="1600" kern="1200" dirty="0"/>
            <a:t>Izračun akumuliranih postotaka</a:t>
          </a:r>
          <a:endParaRPr lang="pl-PL" sz="1600" kern="1200" dirty="0"/>
        </a:p>
      </dsp:txBody>
      <dsp:txXfrm>
        <a:off x="7725282" y="1390367"/>
        <a:ext cx="1648447" cy="1570603"/>
      </dsp:txXfrm>
    </dsp:sp>
    <dsp:sp modelId="{8AAFC037-AF1A-4FC9-91F3-262EDBC0EEA4}">
      <dsp:nvSpPr>
        <dsp:cNvPr id="0" name=""/>
        <dsp:cNvSpPr/>
      </dsp:nvSpPr>
      <dsp:spPr>
        <a:xfrm>
          <a:off x="9549615" y="1305401"/>
          <a:ext cx="1818379"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 sz="1600" kern="1200" dirty="0"/>
            <a:t>Određivanje podjele na skupine A, B i C</a:t>
          </a:r>
          <a:endParaRPr lang="pl-PL" sz="1600" kern="1200" dirty="0"/>
        </a:p>
      </dsp:txBody>
      <dsp:txXfrm>
        <a:off x="9634581" y="1390367"/>
        <a:ext cx="1648447"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63224" y="0"/>
          <a:ext cx="9783214"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5760" y="1305401"/>
          <a:ext cx="2770636"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r" sz="3100" kern="1200" dirty="0"/>
            <a:t>Izračunavanje zbroja kvadrata </a:t>
          </a:r>
        </a:p>
      </dsp:txBody>
      <dsp:txXfrm>
        <a:off x="90726" y="1390367"/>
        <a:ext cx="2600704" cy="1570603"/>
      </dsp:txXfrm>
    </dsp:sp>
    <dsp:sp modelId="{57E71CEE-6724-43C8-B354-2C3D99A825A2}">
      <dsp:nvSpPr>
        <dsp:cNvPr id="0" name=""/>
        <dsp:cNvSpPr/>
      </dsp:nvSpPr>
      <dsp:spPr>
        <a:xfrm>
          <a:off x="2914929" y="1305401"/>
          <a:ext cx="2770636" cy="174053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mj-lt"/>
            <a:buNone/>
          </a:pPr>
          <a:r>
            <a:rPr lang="hr" sz="3100" kern="1200" dirty="0"/>
            <a:t>Izračun standardne devijacije</a:t>
          </a:r>
          <a:endParaRPr lang="pl-PL" sz="3100" kern="1200" dirty="0"/>
        </a:p>
      </dsp:txBody>
      <dsp:txXfrm>
        <a:off x="2999895" y="1390367"/>
        <a:ext cx="2600704" cy="1570603"/>
      </dsp:txXfrm>
    </dsp:sp>
    <dsp:sp modelId="{5D3BF441-FDF6-4CDE-8E07-AC14F4B8853B}">
      <dsp:nvSpPr>
        <dsp:cNvPr id="0" name=""/>
        <dsp:cNvSpPr/>
      </dsp:nvSpPr>
      <dsp:spPr>
        <a:xfrm>
          <a:off x="5824097" y="1305401"/>
          <a:ext cx="2770636" cy="174053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mj-lt"/>
            <a:buNone/>
          </a:pPr>
          <a:r>
            <a:rPr lang="hr" sz="3100" kern="1200" dirty="0"/>
            <a:t>Izračun koeficijenta varijacije</a:t>
          </a:r>
          <a:endParaRPr lang="pl-PL" sz="3100" kern="1200" dirty="0"/>
        </a:p>
      </dsp:txBody>
      <dsp:txXfrm>
        <a:off x="5909063" y="1390367"/>
        <a:ext cx="2600704" cy="1570603"/>
      </dsp:txXfrm>
    </dsp:sp>
    <dsp:sp modelId="{17A3109B-F17A-4ADE-873B-A0D51A31BD2E}">
      <dsp:nvSpPr>
        <dsp:cNvPr id="0" name=""/>
        <dsp:cNvSpPr/>
      </dsp:nvSpPr>
      <dsp:spPr>
        <a:xfrm>
          <a:off x="8733266" y="1305401"/>
          <a:ext cx="2770636"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r" sz="3100" kern="1200" dirty="0"/>
            <a:t>Uspostavljanje podjele na skupine X, Y i Z</a:t>
          </a:r>
          <a:endParaRPr lang="pl-PL" sz="3100" kern="1200" dirty="0"/>
        </a:p>
      </dsp:txBody>
      <dsp:txXfrm>
        <a:off x="8818232" y="1390367"/>
        <a:ext cx="2600704"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55710-4525-4B87-B72F-20AE4EF6873D}">
      <dsp:nvSpPr>
        <dsp:cNvPr id="0" name=""/>
        <dsp:cNvSpPr/>
      </dsp:nvSpPr>
      <dsp:spPr>
        <a:xfrm>
          <a:off x="4064000" y="2459823"/>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6BADE1-8F88-477E-BA86-82454171C9AF}">
      <dsp:nvSpPr>
        <dsp:cNvPr id="0" name=""/>
        <dsp:cNvSpPr/>
      </dsp:nvSpPr>
      <dsp:spPr>
        <a:xfrm>
          <a:off x="4018280" y="2459823"/>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7D476-CEF5-4731-A2C6-B11A5DAF9D40}">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DF7FCB-C50E-4329-BA28-737E7D12AF6B}">
      <dsp:nvSpPr>
        <dsp:cNvPr id="0" name=""/>
        <dsp:cNvSpPr/>
      </dsp:nvSpPr>
      <dsp:spPr>
        <a:xfrm>
          <a:off x="2875855" y="1271678"/>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hr" sz="2600" kern="1200" dirty="0" err="1"/>
            <a:t>Podjela </a:t>
          </a:r>
          <a:r>
            <a:rPr lang="hr" sz="2600" kern="1200" dirty="0"/>
            <a:t>zaliha</a:t>
          </a:r>
          <a:r>
            <a:rPr lang="hr" sz="2600" kern="1200" dirty="0" err="1"/>
            <a:t>​</a:t>
          </a:r>
          <a:endParaRPr lang="pl-PL" sz="2600" kern="1200" dirty="0"/>
        </a:p>
      </dsp:txBody>
      <dsp:txXfrm>
        <a:off x="2875855" y="1271678"/>
        <a:ext cx="2376289" cy="1188144"/>
      </dsp:txXfrm>
    </dsp:sp>
    <dsp:sp modelId="{D599FE85-2944-440C-A910-E5D8696575F1}">
      <dsp:nvSpPr>
        <dsp:cNvPr id="0" name=""/>
        <dsp:cNvSpPr/>
      </dsp:nvSpPr>
      <dsp:spPr>
        <a:xfrm>
          <a:off x="54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hr" sz="2600" kern="1200" dirty="0"/>
            <a:t>Zalihe prema mjestu u opskrbnom lancu</a:t>
          </a:r>
          <a:endParaRPr lang="pl-PL" sz="2600" kern="1200" dirty="0"/>
        </a:p>
      </dsp:txBody>
      <dsp:txXfrm>
        <a:off x="545" y="2958843"/>
        <a:ext cx="2376289" cy="1188144"/>
      </dsp:txXfrm>
    </dsp:sp>
    <dsp:sp modelId="{82B5E81F-4CB3-4E74-9666-63E616705AB8}">
      <dsp:nvSpPr>
        <dsp:cNvPr id="0" name=""/>
        <dsp:cNvSpPr/>
      </dsp:nvSpPr>
      <dsp:spPr>
        <a:xfrm>
          <a:off x="287585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hr" sz="2600" kern="1200" dirty="0"/>
            <a:t>Zalihe prema uzroku nastanka</a:t>
          </a:r>
          <a:endParaRPr lang="pl-PL" sz="2600" kern="1200" dirty="0"/>
        </a:p>
      </dsp:txBody>
      <dsp:txXfrm>
        <a:off x="2875855" y="2958843"/>
        <a:ext cx="2376289" cy="1188144"/>
      </dsp:txXfrm>
    </dsp:sp>
    <dsp:sp modelId="{C4897AE0-E436-4D37-8BC1-0DCAC8EE9683}">
      <dsp:nvSpPr>
        <dsp:cNvPr id="0" name=""/>
        <dsp:cNvSpPr/>
      </dsp:nvSpPr>
      <dsp:spPr>
        <a:xfrm>
          <a:off x="575116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hr" sz="2600" kern="1200" dirty="0"/>
            <a:t>Struktura zaliha</a:t>
          </a:r>
          <a:endParaRPr lang="pl-PL" sz="2600" kern="1200" dirty="0"/>
        </a:p>
      </dsp:txBody>
      <dsp:txXfrm>
        <a:off x="5751165" y="2958843"/>
        <a:ext cx="2376289" cy="1188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55710-4525-4B87-B72F-20AE4EF6873D}">
      <dsp:nvSpPr>
        <dsp:cNvPr id="0" name=""/>
        <dsp:cNvSpPr/>
      </dsp:nvSpPr>
      <dsp:spPr>
        <a:xfrm>
          <a:off x="4064000" y="2078822"/>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6BADE1-8F88-477E-BA86-82454171C9AF}">
      <dsp:nvSpPr>
        <dsp:cNvPr id="0" name=""/>
        <dsp:cNvSpPr/>
      </dsp:nvSpPr>
      <dsp:spPr>
        <a:xfrm>
          <a:off x="4018280" y="2078822"/>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7D476-CEF5-4731-A2C6-B11A5DAF9D40}">
      <dsp:nvSpPr>
        <dsp:cNvPr id="0" name=""/>
        <dsp:cNvSpPr/>
      </dsp:nvSpPr>
      <dsp:spPr>
        <a:xfrm>
          <a:off x="1188690" y="2078822"/>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DF7FCB-C50E-4329-BA28-737E7D12AF6B}">
      <dsp:nvSpPr>
        <dsp:cNvPr id="0" name=""/>
        <dsp:cNvSpPr/>
      </dsp:nvSpPr>
      <dsp:spPr>
        <a:xfrm>
          <a:off x="2875855" y="890677"/>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hr" sz="4000" kern="1200" dirty="0"/>
            <a:t>Strukture zaliha</a:t>
          </a:r>
          <a:endParaRPr lang="pl-PL" sz="4000" kern="1200" dirty="0"/>
        </a:p>
      </dsp:txBody>
      <dsp:txXfrm>
        <a:off x="2875855" y="890677"/>
        <a:ext cx="2376289" cy="1188144"/>
      </dsp:txXfrm>
    </dsp:sp>
    <dsp:sp modelId="{D599FE85-2944-440C-A910-E5D8696575F1}">
      <dsp:nvSpPr>
        <dsp:cNvPr id="0" name=""/>
        <dsp:cNvSpPr/>
      </dsp:nvSpPr>
      <dsp:spPr>
        <a:xfrm>
          <a:off x="54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hr" sz="4000" kern="1200" dirty="0"/>
            <a:t>Cikličke zalihe</a:t>
          </a:r>
          <a:endParaRPr lang="pl-PL" sz="4000" kern="1200" dirty="0"/>
        </a:p>
      </dsp:txBody>
      <dsp:txXfrm>
        <a:off x="545" y="2577842"/>
        <a:ext cx="2376289" cy="1188144"/>
      </dsp:txXfrm>
    </dsp:sp>
    <dsp:sp modelId="{82B5E81F-4CB3-4E74-9666-63E616705AB8}">
      <dsp:nvSpPr>
        <dsp:cNvPr id="0" name=""/>
        <dsp:cNvSpPr/>
      </dsp:nvSpPr>
      <dsp:spPr>
        <a:xfrm>
          <a:off x="287585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hr" sz="4000" kern="1200" dirty="0"/>
            <a:t>Sigurnosne zalihe</a:t>
          </a:r>
          <a:endParaRPr lang="pl-PL" sz="4000" kern="1200" dirty="0"/>
        </a:p>
      </dsp:txBody>
      <dsp:txXfrm>
        <a:off x="2875855" y="2577842"/>
        <a:ext cx="2376289" cy="1188144"/>
      </dsp:txXfrm>
    </dsp:sp>
    <dsp:sp modelId="{C4897AE0-E436-4D37-8BC1-0DCAC8EE9683}">
      <dsp:nvSpPr>
        <dsp:cNvPr id="0" name=""/>
        <dsp:cNvSpPr/>
      </dsp:nvSpPr>
      <dsp:spPr>
        <a:xfrm>
          <a:off x="575116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hr" sz="4000" kern="1200" dirty="0" err="1"/>
            <a:t>Višak</a:t>
          </a:r>
          <a:r>
            <a:rPr lang="hr" sz="4000" kern="1200" dirty="0"/>
            <a:t> </a:t>
          </a:r>
          <a:r>
            <a:rPr lang="hr" sz="4000" kern="1200" dirty="0" err="1"/>
            <a:t>zaliha</a:t>
          </a:r>
          <a:endParaRPr lang="pl-PL" sz="4000" kern="1200" dirty="0"/>
        </a:p>
      </dsp:txBody>
      <dsp:txXfrm>
        <a:off x="5751165" y="2577842"/>
        <a:ext cx="2376289" cy="1188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F5354-1203-4B7F-8839-083D6F9232C5}">
      <dsp:nvSpPr>
        <dsp:cNvPr id="0" name=""/>
        <dsp:cNvSpPr/>
      </dsp:nvSpPr>
      <dsp:spPr>
        <a:xfrm>
          <a:off x="6532777"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CBBB80-E71E-4DBD-88D6-8666021F059D}">
      <dsp:nvSpPr>
        <dsp:cNvPr id="0" name=""/>
        <dsp:cNvSpPr/>
      </dsp:nvSpPr>
      <dsp:spPr>
        <a:xfrm>
          <a:off x="6532777"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A99909-F509-45E2-8019-5207EDFFDFAE}">
      <dsp:nvSpPr>
        <dsp:cNvPr id="0" name=""/>
        <dsp:cNvSpPr/>
      </dsp:nvSpPr>
      <dsp:spPr>
        <a:xfrm>
          <a:off x="5025139" y="934227"/>
          <a:ext cx="2252150" cy="390869"/>
        </a:xfrm>
        <a:custGeom>
          <a:avLst/>
          <a:gdLst/>
          <a:ahLst/>
          <a:cxnLst/>
          <a:rect l="0" t="0" r="0" b="0"/>
          <a:pathLst>
            <a:path>
              <a:moveTo>
                <a:pt x="0" y="0"/>
              </a:moveTo>
              <a:lnTo>
                <a:pt x="0" y="195434"/>
              </a:lnTo>
              <a:lnTo>
                <a:pt x="2252150" y="195434"/>
              </a:lnTo>
              <a:lnTo>
                <a:pt x="225215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FBF459-B88C-415E-A645-638EB0CE3D93}">
      <dsp:nvSpPr>
        <dsp:cNvPr id="0" name=""/>
        <dsp:cNvSpPr/>
      </dsp:nvSpPr>
      <dsp:spPr>
        <a:xfrm>
          <a:off x="4280627"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CCC55B-A6F2-4CCC-AE80-191EAE5F4803}">
      <dsp:nvSpPr>
        <dsp:cNvPr id="0" name=""/>
        <dsp:cNvSpPr/>
      </dsp:nvSpPr>
      <dsp:spPr>
        <a:xfrm>
          <a:off x="4280627"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54CED-6CA9-4941-8230-CE60AB9E80FF}">
      <dsp:nvSpPr>
        <dsp:cNvPr id="0" name=""/>
        <dsp:cNvSpPr/>
      </dsp:nvSpPr>
      <dsp:spPr>
        <a:xfrm>
          <a:off x="4979419" y="934227"/>
          <a:ext cx="91440" cy="390869"/>
        </a:xfrm>
        <a:custGeom>
          <a:avLst/>
          <a:gdLst/>
          <a:ahLst/>
          <a:cxnLst/>
          <a:rect l="0" t="0" r="0" b="0"/>
          <a:pathLst>
            <a:path>
              <a:moveTo>
                <a:pt x="45720" y="0"/>
              </a:moveTo>
              <a:lnTo>
                <a:pt x="4572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B06ECF-D461-4B1A-8F97-A15D3F34C003}">
      <dsp:nvSpPr>
        <dsp:cNvPr id="0" name=""/>
        <dsp:cNvSpPr/>
      </dsp:nvSpPr>
      <dsp:spPr>
        <a:xfrm>
          <a:off x="2028476"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62E1BF-4904-43AF-869A-0A149FCB1E74}">
      <dsp:nvSpPr>
        <dsp:cNvPr id="0" name=""/>
        <dsp:cNvSpPr/>
      </dsp:nvSpPr>
      <dsp:spPr>
        <a:xfrm>
          <a:off x="2028476"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BF7AC8-000F-43C4-902F-C9486CBD461F}">
      <dsp:nvSpPr>
        <dsp:cNvPr id="0" name=""/>
        <dsp:cNvSpPr/>
      </dsp:nvSpPr>
      <dsp:spPr>
        <a:xfrm>
          <a:off x="2772988" y="934227"/>
          <a:ext cx="2252150" cy="390869"/>
        </a:xfrm>
        <a:custGeom>
          <a:avLst/>
          <a:gdLst/>
          <a:ahLst/>
          <a:cxnLst/>
          <a:rect l="0" t="0" r="0" b="0"/>
          <a:pathLst>
            <a:path>
              <a:moveTo>
                <a:pt x="2252150" y="0"/>
              </a:moveTo>
              <a:lnTo>
                <a:pt x="2252150" y="195434"/>
              </a:lnTo>
              <a:lnTo>
                <a:pt x="0" y="195434"/>
              </a:lnTo>
              <a:lnTo>
                <a:pt x="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8FFAD-B7B2-484A-A379-E684271DF1A7}">
      <dsp:nvSpPr>
        <dsp:cNvPr id="0" name=""/>
        <dsp:cNvSpPr/>
      </dsp:nvSpPr>
      <dsp:spPr>
        <a:xfrm>
          <a:off x="4094498" y="3587"/>
          <a:ext cx="1861281" cy="9306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 sz="2100" kern="1200" dirty="0"/>
            <a:t>Troškovi </a:t>
          </a:r>
          <a:r>
            <a:rPr lang="hr" sz="2100" kern="1200" dirty="0" err="1"/>
            <a:t>zaliha</a:t>
          </a:r>
          <a:endParaRPr lang="pl-PL" sz="2100" kern="1200" dirty="0"/>
        </a:p>
      </dsp:txBody>
      <dsp:txXfrm>
        <a:off x="4094498" y="3587"/>
        <a:ext cx="1861281" cy="930640"/>
      </dsp:txXfrm>
    </dsp:sp>
    <dsp:sp modelId="{B068CCB0-45FA-44BE-91FF-779504DD89D1}">
      <dsp:nvSpPr>
        <dsp:cNvPr id="0" name=""/>
        <dsp:cNvSpPr/>
      </dsp:nvSpPr>
      <dsp:spPr>
        <a:xfrm>
          <a:off x="1842348"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 sz="2100" kern="1200" dirty="0"/>
            <a:t>Troškovi nadopunjavanja zaliha</a:t>
          </a:r>
          <a:endParaRPr lang="pl-PL" sz="2100" kern="1200" dirty="0"/>
        </a:p>
      </dsp:txBody>
      <dsp:txXfrm>
        <a:off x="1842348" y="1325097"/>
        <a:ext cx="1861281" cy="930640"/>
      </dsp:txXfrm>
    </dsp:sp>
    <dsp:sp modelId="{1B1801D0-1513-4A31-85EC-E965556FB106}">
      <dsp:nvSpPr>
        <dsp:cNvPr id="0" name=""/>
        <dsp:cNvSpPr/>
      </dsp:nvSpPr>
      <dsp:spPr>
        <a:xfrm>
          <a:off x="2307668"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 sz="2100" kern="1200" dirty="0" err="1"/>
            <a:t>Naručivanje</a:t>
          </a:r>
          <a:r>
            <a:rPr lang="hr" sz="2100" kern="1200" dirty="0"/>
            <a:t> </a:t>
          </a:r>
          <a:r>
            <a:rPr lang="hr" sz="2100" kern="1200" dirty="0" err="1"/>
            <a:t>troškovi</a:t>
          </a:r>
          <a:endParaRPr lang="pl-PL" sz="2100" kern="1200" dirty="0"/>
        </a:p>
      </dsp:txBody>
      <dsp:txXfrm>
        <a:off x="2307668" y="2646607"/>
        <a:ext cx="1861281" cy="930640"/>
      </dsp:txXfrm>
    </dsp:sp>
    <dsp:sp modelId="{D3B16A7E-5B3C-4E42-9611-0B7EC04D091A}">
      <dsp:nvSpPr>
        <dsp:cNvPr id="0" name=""/>
        <dsp:cNvSpPr/>
      </dsp:nvSpPr>
      <dsp:spPr>
        <a:xfrm>
          <a:off x="2307668"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 sz="2100" kern="1200" dirty="0" err="1"/>
            <a:t>Troškovi </a:t>
          </a:r>
          <a:endParaRPr lang="pl-PL" sz="2100" kern="1200" dirty="0"/>
        </a:p>
      </dsp:txBody>
      <dsp:txXfrm>
        <a:off x="2307668" y="3968117"/>
        <a:ext cx="1861281" cy="930640"/>
      </dsp:txXfrm>
    </dsp:sp>
    <dsp:sp modelId="{1869BFE9-057F-4C73-B2E2-B5D627B0B80B}">
      <dsp:nvSpPr>
        <dsp:cNvPr id="0" name=""/>
        <dsp:cNvSpPr/>
      </dsp:nvSpPr>
      <dsp:spPr>
        <a:xfrm>
          <a:off x="4094498"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 sz="2100" kern="1200" dirty="0"/>
            <a:t>Troškovi držanja </a:t>
          </a:r>
          <a:r>
            <a:rPr lang="hr" sz="2100" kern="1200" dirty="0" err="1"/>
            <a:t>zaliha</a:t>
          </a:r>
          <a:endParaRPr lang="pl-PL" sz="2100" kern="1200" dirty="0"/>
        </a:p>
      </dsp:txBody>
      <dsp:txXfrm>
        <a:off x="4094498" y="1325097"/>
        <a:ext cx="1861281" cy="930640"/>
      </dsp:txXfrm>
    </dsp:sp>
    <dsp:sp modelId="{CD8B450F-EE91-4D9C-B551-88627C49E707}">
      <dsp:nvSpPr>
        <dsp:cNvPr id="0" name=""/>
        <dsp:cNvSpPr/>
      </dsp:nvSpPr>
      <dsp:spPr>
        <a:xfrm>
          <a:off x="4559819"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 sz="2100" kern="1200" dirty="0" err="1"/>
            <a:t>Troškovi </a:t>
          </a:r>
          <a:endParaRPr lang="pl-PL" sz="2100" kern="1200" dirty="0"/>
        </a:p>
      </dsp:txBody>
      <dsp:txXfrm>
        <a:off x="4559819" y="2646607"/>
        <a:ext cx="1861281" cy="930640"/>
      </dsp:txXfrm>
    </dsp:sp>
    <dsp:sp modelId="{F8F8863C-3913-4FAE-960E-27A546391EE7}">
      <dsp:nvSpPr>
        <dsp:cNvPr id="0" name=""/>
        <dsp:cNvSpPr/>
      </dsp:nvSpPr>
      <dsp:spPr>
        <a:xfrm>
          <a:off x="4559819"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 sz="2100" kern="1200" dirty="0" err="1"/>
            <a:t>Gubitak </a:t>
          </a:r>
          <a:r>
            <a:rPr lang="hr" sz="2100" kern="1200" dirty="0"/>
            <a:t>vrijednosti</a:t>
          </a:r>
          <a:r>
            <a:rPr lang="hr" sz="2100" kern="1200" dirty="0" err="1"/>
            <a:t>​</a:t>
          </a:r>
          <a:r>
            <a:rPr lang="hr" sz="2100" kern="1200" dirty="0"/>
            <a:t> </a:t>
          </a:r>
          <a:r>
            <a:rPr lang="hr" sz="2100" kern="1200" dirty="0" err="1"/>
            <a:t>troškovi</a:t>
          </a:r>
          <a:r>
            <a:rPr lang="hr" sz="2100" kern="1200" dirty="0"/>
            <a:t> </a:t>
          </a:r>
        </a:p>
      </dsp:txBody>
      <dsp:txXfrm>
        <a:off x="4559819" y="3968117"/>
        <a:ext cx="1861281" cy="930640"/>
      </dsp:txXfrm>
    </dsp:sp>
    <dsp:sp modelId="{BD6CC533-FBED-4466-BC60-13CE5A90A863}">
      <dsp:nvSpPr>
        <dsp:cNvPr id="0" name=""/>
        <dsp:cNvSpPr/>
      </dsp:nvSpPr>
      <dsp:spPr>
        <a:xfrm>
          <a:off x="6346649"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 sz="2100" kern="1200" dirty="0"/>
            <a:t>Troškovi manjka</a:t>
          </a:r>
          <a:endParaRPr lang="pl-PL" sz="2100" kern="1200" dirty="0"/>
        </a:p>
      </dsp:txBody>
      <dsp:txXfrm>
        <a:off x="6346649" y="1325097"/>
        <a:ext cx="1861281" cy="930640"/>
      </dsp:txXfrm>
    </dsp:sp>
    <dsp:sp modelId="{9F19B051-2B19-42CC-AE58-27AB5702AB6D}">
      <dsp:nvSpPr>
        <dsp:cNvPr id="0" name=""/>
        <dsp:cNvSpPr/>
      </dsp:nvSpPr>
      <dsp:spPr>
        <a:xfrm>
          <a:off x="6811970"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 sz="2100" kern="1200" dirty="0"/>
            <a:t>Troškovi izgubljene koristi</a:t>
          </a:r>
          <a:endParaRPr lang="pl-PL" sz="2100" kern="1200" dirty="0"/>
        </a:p>
      </dsp:txBody>
      <dsp:txXfrm>
        <a:off x="6811970" y="2646607"/>
        <a:ext cx="1861281" cy="930640"/>
      </dsp:txXfrm>
    </dsp:sp>
    <dsp:sp modelId="{9355CF92-906D-49E7-AB48-652D670A5EFD}">
      <dsp:nvSpPr>
        <dsp:cNvPr id="0" name=""/>
        <dsp:cNvSpPr/>
      </dsp:nvSpPr>
      <dsp:spPr>
        <a:xfrm>
          <a:off x="6811970"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 sz="2100" kern="1200" dirty="0"/>
            <a:t>Ugovorne kazne </a:t>
          </a:r>
        </a:p>
      </dsp:txBody>
      <dsp:txXfrm>
        <a:off x="6811970" y="3968117"/>
        <a:ext cx="1861281" cy="9306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585547" y="908526"/>
            <a:ext cx="5432301" cy="1752566"/>
          </a:xfrm>
        </p:spPr>
        <p:txBody>
          <a:bodyPr>
            <a:noAutofit/>
          </a:bodyPr>
          <a:lstStyle/>
          <a:p>
            <a:r>
              <a:rPr lang="hr" sz="3600" dirty="0"/>
              <a:t>Napredno korištenje proračunske tablice za analizu logističkih podataka</a:t>
            </a:r>
            <a:endParaRPr lang="pl-PL" sz="3600"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hr"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hr" sz="1600" b="0" dirty="0" err="1">
                <a:latin typeface="Tahoma" panose="020B0604030504040204" pitchFamily="34" charset="0"/>
                <a:ea typeface="Tahoma" panose="020B0604030504040204" pitchFamily="34" charset="0"/>
                <a:cs typeface="Tahoma" panose="020B0604030504040204" pitchFamily="34" charset="0"/>
              </a:rPr>
              <a:t>Broj </a:t>
            </a:r>
            <a:r>
              <a:rPr lang="hr"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5307" y="291080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4400" dirty="0">
                <a:latin typeface="Tahoma" panose="020B0604030504040204" pitchFamily="34" charset="0"/>
                <a:ea typeface="Tahoma" panose="020B0604030504040204" pitchFamily="34" charset="0"/>
                <a:cs typeface="Tahoma" panose="020B0604030504040204" pitchFamily="34" charset="0"/>
              </a:rPr>
              <a:t>Upravljanje zalihama</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pic>
        <p:nvPicPr>
          <p:cNvPr id="3" name="Picture 2">
            <a:extLst>
              <a:ext uri="{FF2B5EF4-FFF2-40B4-BE49-F238E27FC236}">
                <a16:creationId xmlns:a16="http://schemas.microsoft.com/office/drawing/2014/main" id="{5736FC51-E2BC-F1D1-239B-6A46A79C814F}"/>
              </a:ext>
            </a:extLst>
          </p:cNvPr>
          <p:cNvPicPr>
            <a:picLocks noChangeAspect="1"/>
          </p:cNvPicPr>
          <p:nvPr/>
        </p:nvPicPr>
        <p:blipFill>
          <a:blip r:embed="rId6"/>
          <a:stretch>
            <a:fillRect/>
          </a:stretch>
        </p:blipFill>
        <p:spPr>
          <a:xfrm>
            <a:off x="5705307" y="5659601"/>
            <a:ext cx="6475660" cy="1094088"/>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XYZ analiza – </a:t>
            </a:r>
            <a:r>
              <a:rPr lang="hr" sz="3200" kern="100" dirty="0" err="1">
                <a:cs typeface="Times New Roman" panose="02020603050405020304" pitchFamily="18" charset="0"/>
              </a:rPr>
              <a:t>koraci</a:t>
            </a:r>
            <a:r>
              <a:rPr lang="hr" sz="3200" kern="100" dirty="0">
                <a:cs typeface="Times New Roman" panose="02020603050405020304" pitchFamily="18" charset="0"/>
              </a:rPr>
              <a:t> </a:t>
            </a:r>
            <a:endParaRPr lang="pl-PL" dirty="0"/>
          </a:p>
        </p:txBody>
      </p:sp>
      <p:graphicFrame>
        <p:nvGraphicFramePr>
          <p:cNvPr id="5" name="Symbol zastępczy zawartości 1">
            <a:extLst>
              <a:ext uri="{FF2B5EF4-FFF2-40B4-BE49-F238E27FC236}">
                <a16:creationId xmlns:a16="http://schemas.microsoft.com/office/drawing/2014/main" id="{C494EE61-5380-16CF-50DC-C3872249A388}"/>
              </a:ext>
            </a:extLst>
          </p:cNvPr>
          <p:cNvGraphicFramePr>
            <a:graphicFrameLocks noGrp="1"/>
          </p:cNvGraphicFramePr>
          <p:nvPr>
            <p:ph idx="1"/>
            <p:extLst>
              <p:ext uri="{D42A27DB-BD31-4B8C-83A1-F6EECF244321}">
                <p14:modId xmlns:p14="http://schemas.microsoft.com/office/powerpoint/2010/main" val="1519855059"/>
              </p:ext>
            </p:extLst>
          </p:nvPr>
        </p:nvGraphicFramePr>
        <p:xfrm>
          <a:off x="580465" y="1674040"/>
          <a:ext cx="1150966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CA52C44D-86A0-57C7-5898-BB4DA08A4974}"/>
              </a:ext>
            </a:extLst>
          </p:cNvPr>
          <p:cNvPicPr>
            <a:picLocks noChangeAspect="1"/>
          </p:cNvPicPr>
          <p:nvPr/>
        </p:nvPicPr>
        <p:blipFill>
          <a:blip r:embed="rId7"/>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2390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5255EA97-0AA2-E2C9-3AFD-1DD36EB376E0}"/>
              </a:ext>
            </a:extLst>
          </p:cNvPr>
          <p:cNvSpPr/>
          <p:nvPr/>
        </p:nvSpPr>
        <p:spPr>
          <a:xfrm>
            <a:off x="0" y="1798731"/>
            <a:ext cx="12192000" cy="24863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ABC/XYZ analiza</a:t>
            </a:r>
            <a:endParaRPr lang="pl-PL" dirty="0"/>
          </a:p>
        </p:txBody>
      </p:sp>
      <p:sp>
        <p:nvSpPr>
          <p:cNvPr id="3" name="Symbol zastępczy zawartości 2">
            <a:extLst>
              <a:ext uri="{FF2B5EF4-FFF2-40B4-BE49-F238E27FC236}">
                <a16:creationId xmlns:a16="http://schemas.microsoft.com/office/drawing/2014/main" id="{BFC061D5-C9AE-A67D-AE2F-F58E4D202871}"/>
              </a:ext>
            </a:extLst>
          </p:cNvPr>
          <p:cNvSpPr>
            <a:spLocks noGrp="1"/>
          </p:cNvSpPr>
          <p:nvPr>
            <p:ph idx="1"/>
          </p:nvPr>
        </p:nvSpPr>
        <p:spPr>
          <a:xfrm>
            <a:off x="990600" y="2141536"/>
            <a:ext cx="10515600" cy="1955335"/>
          </a:xfrm>
        </p:spPr>
        <p:txBody>
          <a:bodyPr/>
          <a:lstStyle/>
          <a:p>
            <a:pPr marL="0" indent="0">
              <a:buNone/>
            </a:pPr>
            <a:r>
              <a:rPr lang="hr" sz="1800" spc="-10" dirty="0">
                <a:cs typeface="Times New Roman" panose="02020603050405020304" pitchFamily="18" charset="0"/>
              </a:rPr>
              <a:t>U gospodarskoj praksi korištenje podjele XYZ ima smisla u kombinaciji s ABC klasifikacijom (Pandya &amp; Thakkar, 2016), (Cyplik &amp; Hadaś, 2012).</a:t>
            </a:r>
            <a:br>
              <a:rPr lang="pl-PL" sz="1800" spc="-10" dirty="0">
                <a:cs typeface="Times New Roman" panose="02020603050405020304" pitchFamily="18" charset="0"/>
              </a:rPr>
            </a:br>
            <a:endParaRPr lang="pl-PL" sz="1800" spc="-10" dirty="0">
              <a:cs typeface="Times New Roman" panose="02020603050405020304" pitchFamily="18" charset="0"/>
            </a:endParaRPr>
          </a:p>
          <a:p>
            <a:pPr marL="0" indent="0">
              <a:buNone/>
            </a:pPr>
            <a:r>
              <a:rPr lang="hr" sz="1800" spc="-10" dirty="0">
                <a:cs typeface="Times New Roman" panose="02020603050405020304" pitchFamily="18" charset="0"/>
              </a:rPr>
              <a:t>Provođenje kombinirane ABZ/XYZ analize omogućuje podjelu razmatranog asortimana u 9 skupina za koje se mogu poduzeti različita rješenja u vezi s održavanjem i obnavljanjem zaliha (Krzyżaniak &amp; Cyplik, 2008.).</a:t>
            </a:r>
            <a:endParaRPr lang="pl-PL" sz="1800" spc="-10" dirty="0">
              <a:cs typeface="Times New Roman" panose="02020603050405020304" pitchFamily="18" charset="0"/>
            </a:endParaRPr>
          </a:p>
        </p:txBody>
      </p:sp>
      <p:pic>
        <p:nvPicPr>
          <p:cNvPr id="5" name="Picture 4">
            <a:extLst>
              <a:ext uri="{FF2B5EF4-FFF2-40B4-BE49-F238E27FC236}">
                <a16:creationId xmlns:a16="http://schemas.microsoft.com/office/drawing/2014/main" id="{06EC1005-B1AD-A92F-B15D-4066E908AA05}"/>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06435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821334" cy="1116542"/>
          </a:xfrm>
        </p:spPr>
        <p:txBody>
          <a:bodyPr/>
          <a:lstStyle/>
          <a:p>
            <a:r>
              <a:rPr lang="hr" sz="3200" kern="100" dirty="0">
                <a:cs typeface="Times New Roman" panose="02020603050405020304" pitchFamily="18" charset="0"/>
              </a:rPr>
              <a:t>Pristup s 9 okvira za ABC-XYZ</a:t>
            </a:r>
            <a:endParaRPr lang="pl-PL" dirty="0"/>
          </a:p>
        </p:txBody>
      </p:sp>
      <p:graphicFrame>
        <p:nvGraphicFramePr>
          <p:cNvPr id="2" name="Symbol zastępczy zawartości 1">
            <a:extLst>
              <a:ext uri="{FF2B5EF4-FFF2-40B4-BE49-F238E27FC236}">
                <a16:creationId xmlns:a16="http://schemas.microsoft.com/office/drawing/2014/main" id="{A5B9C5E2-CE1E-FC0A-7185-7E6E922FA496}"/>
              </a:ext>
            </a:extLst>
          </p:cNvPr>
          <p:cNvGraphicFramePr>
            <a:graphicFrameLocks noGrp="1"/>
          </p:cNvGraphicFramePr>
          <p:nvPr>
            <p:ph idx="1"/>
            <p:extLst>
              <p:ext uri="{D42A27DB-BD31-4B8C-83A1-F6EECF244321}">
                <p14:modId xmlns:p14="http://schemas.microsoft.com/office/powerpoint/2010/main" val="2868207819"/>
              </p:ext>
            </p:extLst>
          </p:nvPr>
        </p:nvGraphicFramePr>
        <p:xfrm>
          <a:off x="1191491" y="1841886"/>
          <a:ext cx="10009907" cy="4060151"/>
        </p:xfrm>
        <a:graphic>
          <a:graphicData uri="http://schemas.openxmlformats.org/drawingml/2006/table">
            <a:tbl>
              <a:tblPr firstRow="1" firstCol="1" bandRow="1">
                <a:tableStyleId>{5C22544A-7EE6-4342-B048-85BDC9FD1C3A}</a:tableStyleId>
              </a:tblPr>
              <a:tblGrid>
                <a:gridCol w="517850">
                  <a:extLst>
                    <a:ext uri="{9D8B030D-6E8A-4147-A177-3AD203B41FA5}">
                      <a16:colId xmlns:a16="http://schemas.microsoft.com/office/drawing/2014/main" val="3181095630"/>
                    </a:ext>
                  </a:extLst>
                </a:gridCol>
                <a:gridCol w="3164019">
                  <a:extLst>
                    <a:ext uri="{9D8B030D-6E8A-4147-A177-3AD203B41FA5}">
                      <a16:colId xmlns:a16="http://schemas.microsoft.com/office/drawing/2014/main" val="2014041563"/>
                    </a:ext>
                  </a:extLst>
                </a:gridCol>
                <a:gridCol w="3164019">
                  <a:extLst>
                    <a:ext uri="{9D8B030D-6E8A-4147-A177-3AD203B41FA5}">
                      <a16:colId xmlns:a16="http://schemas.microsoft.com/office/drawing/2014/main" val="3915610236"/>
                    </a:ext>
                  </a:extLst>
                </a:gridCol>
                <a:gridCol w="3164019">
                  <a:extLst>
                    <a:ext uri="{9D8B030D-6E8A-4147-A177-3AD203B41FA5}">
                      <a16:colId xmlns:a16="http://schemas.microsoft.com/office/drawing/2014/main" val="780278122"/>
                    </a:ext>
                  </a:extLst>
                </a:gridCol>
              </a:tblGrid>
              <a:tr h="386695">
                <a:tc>
                  <a:txBody>
                    <a:bodyPr/>
                    <a:lstStyle/>
                    <a:p>
                      <a:pPr algn="ctr">
                        <a:lnSpc>
                          <a:spcPct val="115000"/>
                        </a:lnSpc>
                        <a:spcAft>
                          <a:spcPts val="600"/>
                        </a:spcAft>
                      </a:pPr>
                      <a:r>
                        <a:rPr lang="hr" sz="2000" kern="100">
                          <a:effectLst/>
                        </a:rPr>
                        <a:t> </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hr" sz="2000" kern="100" dirty="0">
                          <a:effectLst/>
                        </a:rPr>
                        <a:t>A</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hr" sz="2000" kern="100" dirty="0">
                          <a:effectLst/>
                        </a:rPr>
                        <a:t>B</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hr" sz="2000" kern="100">
                          <a:effectLst/>
                        </a:rPr>
                        <a:t>C</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extLst>
                  <a:ext uri="{0D108BD9-81ED-4DB2-BD59-A6C34878D82A}">
                    <a16:rowId xmlns:a16="http://schemas.microsoft.com/office/drawing/2014/main" val="4271851255"/>
                  </a:ext>
                </a:extLst>
              </a:tr>
              <a:tr h="1208310">
                <a:tc>
                  <a:txBody>
                    <a:bodyPr/>
                    <a:lstStyle/>
                    <a:p>
                      <a:pPr algn="ctr">
                        <a:lnSpc>
                          <a:spcPct val="115000"/>
                        </a:lnSpc>
                        <a:spcAft>
                          <a:spcPts val="600"/>
                        </a:spcAft>
                      </a:pPr>
                      <a:r>
                        <a:rPr lang="hr" sz="2000" kern="100">
                          <a:effectLst/>
                        </a:rPr>
                        <a:t>X</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hr" sz="2000" dirty="0"/>
                        <a:t>Visoka vrijednost prometa robe, visoka točnost prognoze potražnje</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hr" sz="2000" dirty="0"/>
                        <a:t>Prosječna vrijednost prometa</a:t>
                      </a:r>
                    </a:p>
                    <a:p>
                      <a:pPr algn="ctr">
                        <a:lnSpc>
                          <a:spcPct val="115000"/>
                        </a:lnSpc>
                        <a:spcAft>
                          <a:spcPts val="600"/>
                        </a:spcAft>
                      </a:pPr>
                      <a:r>
                        <a:rPr lang="hr" sz="2000" dirty="0"/>
                        <a:t>roba, visoka točnost</a:t>
                      </a:r>
                    </a:p>
                    <a:p>
                      <a:pPr algn="ctr">
                        <a:lnSpc>
                          <a:spcPct val="115000"/>
                        </a:lnSpc>
                        <a:spcAft>
                          <a:spcPts val="600"/>
                        </a:spcAft>
                      </a:pPr>
                      <a:r>
                        <a:rPr lang="hr" sz="2000" dirty="0"/>
                        <a:t>prognoze potražnje</a:t>
                      </a:r>
                    </a:p>
                  </a:txBody>
                  <a:tcPr marL="52853" marR="52853" marT="0" marB="0"/>
                </a:tc>
                <a:tc>
                  <a:txBody>
                    <a:bodyPr/>
                    <a:lstStyle/>
                    <a:p>
                      <a:pPr algn="ctr">
                        <a:lnSpc>
                          <a:spcPct val="115000"/>
                        </a:lnSpc>
                        <a:spcAft>
                          <a:spcPts val="600"/>
                        </a:spcAft>
                      </a:pPr>
                      <a:r>
                        <a:rPr lang="hr" sz="2000" dirty="0"/>
                        <a:t>Niska vrijednost prometa</a:t>
                      </a:r>
                    </a:p>
                    <a:p>
                      <a:pPr algn="ctr">
                        <a:lnSpc>
                          <a:spcPct val="115000"/>
                        </a:lnSpc>
                        <a:spcAft>
                          <a:spcPts val="600"/>
                        </a:spcAft>
                      </a:pPr>
                      <a:r>
                        <a:rPr lang="hr" sz="2000" dirty="0"/>
                        <a:t>roba, visoka točnost</a:t>
                      </a:r>
                    </a:p>
                    <a:p>
                      <a:pPr algn="ctr">
                        <a:lnSpc>
                          <a:spcPct val="115000"/>
                        </a:lnSpc>
                        <a:spcAft>
                          <a:spcPts val="600"/>
                        </a:spcAft>
                      </a:pPr>
                      <a:r>
                        <a:rPr lang="hr" sz="2000" dirty="0"/>
                        <a:t>prognoze potražnje</a:t>
                      </a:r>
                    </a:p>
                  </a:txBody>
                  <a:tcPr marL="52853" marR="52853" marT="0" marB="0"/>
                </a:tc>
                <a:extLst>
                  <a:ext uri="{0D108BD9-81ED-4DB2-BD59-A6C34878D82A}">
                    <a16:rowId xmlns:a16="http://schemas.microsoft.com/office/drawing/2014/main" val="1363927733"/>
                  </a:ext>
                </a:extLst>
              </a:tr>
              <a:tr h="1208310">
                <a:tc>
                  <a:txBody>
                    <a:bodyPr/>
                    <a:lstStyle/>
                    <a:p>
                      <a:pPr algn="ctr">
                        <a:lnSpc>
                          <a:spcPct val="115000"/>
                        </a:lnSpc>
                        <a:spcAft>
                          <a:spcPts val="600"/>
                        </a:spcAft>
                      </a:pPr>
                      <a:r>
                        <a:rPr lang="hr" sz="2000" kern="100">
                          <a:effectLst/>
                        </a:rPr>
                        <a:t>Y</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hr" sz="2000" dirty="0"/>
                        <a:t>Visoka prometna vrijednost</a:t>
                      </a:r>
                    </a:p>
                    <a:p>
                      <a:pPr algn="ctr">
                        <a:lnSpc>
                          <a:spcPct val="115000"/>
                        </a:lnSpc>
                        <a:spcAft>
                          <a:spcPts val="600"/>
                        </a:spcAft>
                      </a:pPr>
                      <a:r>
                        <a:rPr lang="hr" sz="2000" dirty="0"/>
                        <a:t>proizvod, prosječna točnost prognoze potražnje</a:t>
                      </a:r>
                    </a:p>
                  </a:txBody>
                  <a:tcPr marL="52853" marR="52853" marT="0" marB="0"/>
                </a:tc>
                <a:tc>
                  <a:txBody>
                    <a:bodyPr/>
                    <a:lstStyle/>
                    <a:p>
                      <a:pPr algn="ctr">
                        <a:lnSpc>
                          <a:spcPct val="115000"/>
                        </a:lnSpc>
                        <a:spcAft>
                          <a:spcPts val="600"/>
                        </a:spcAft>
                      </a:pPr>
                      <a:r>
                        <a:rPr lang="hr" sz="2000" dirty="0"/>
                        <a:t>Prosječna vrijednost prometa</a:t>
                      </a:r>
                    </a:p>
                    <a:p>
                      <a:pPr algn="ctr">
                        <a:lnSpc>
                          <a:spcPct val="115000"/>
                        </a:lnSpc>
                        <a:spcAft>
                          <a:spcPts val="600"/>
                        </a:spcAft>
                      </a:pPr>
                      <a:r>
                        <a:rPr lang="hr" sz="2000" dirty="0"/>
                        <a:t>proizvod, prosječna točnost prognoze potražnje</a:t>
                      </a:r>
                    </a:p>
                  </a:txBody>
                  <a:tcPr marL="52853" marR="52853" marT="0" marB="0"/>
                </a:tc>
                <a:tc>
                  <a:txBody>
                    <a:bodyPr/>
                    <a:lstStyle/>
                    <a:p>
                      <a:pPr algn="ctr">
                        <a:lnSpc>
                          <a:spcPct val="115000"/>
                        </a:lnSpc>
                        <a:spcAft>
                          <a:spcPts val="600"/>
                        </a:spcAft>
                      </a:pPr>
                      <a:r>
                        <a:rPr lang="hr" sz="2000" dirty="0"/>
                        <a:t>Niska vrijednost prometa</a:t>
                      </a:r>
                    </a:p>
                    <a:p>
                      <a:pPr algn="ctr">
                        <a:lnSpc>
                          <a:spcPct val="115000"/>
                        </a:lnSpc>
                        <a:spcAft>
                          <a:spcPts val="600"/>
                        </a:spcAft>
                      </a:pPr>
                      <a:r>
                        <a:rPr lang="hr" sz="2000" dirty="0"/>
                        <a:t>proizvod, prosječna točnost prognoze potražnje</a:t>
                      </a:r>
                    </a:p>
                  </a:txBody>
                  <a:tcPr marL="52853" marR="52853" marT="0" marB="0"/>
                </a:tc>
                <a:extLst>
                  <a:ext uri="{0D108BD9-81ED-4DB2-BD59-A6C34878D82A}">
                    <a16:rowId xmlns:a16="http://schemas.microsoft.com/office/drawing/2014/main" val="713785864"/>
                  </a:ext>
                </a:extLst>
              </a:tr>
              <a:tr h="1256836">
                <a:tc>
                  <a:txBody>
                    <a:bodyPr/>
                    <a:lstStyle/>
                    <a:p>
                      <a:pPr algn="ctr">
                        <a:lnSpc>
                          <a:spcPct val="115000"/>
                        </a:lnSpc>
                        <a:spcAft>
                          <a:spcPts val="600"/>
                        </a:spcAft>
                      </a:pPr>
                      <a:r>
                        <a:rPr lang="hr" sz="2000" kern="100">
                          <a:effectLst/>
                        </a:rPr>
                        <a:t>Z</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hr" sz="2000" dirty="0"/>
                        <a:t>Visoka vrijednost prometa robe, nedostatak točnosti prognoze potražnje</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hr" sz="2000" dirty="0"/>
                        <a:t>Prosječna vrijednost prometa robe, nedostatak točnosti prognoze potražnje</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hr" sz="2000" dirty="0"/>
                        <a:t>Niska vrijednost prometa</a:t>
                      </a:r>
                    </a:p>
                    <a:p>
                      <a:pPr algn="ctr">
                        <a:lnSpc>
                          <a:spcPct val="115000"/>
                        </a:lnSpc>
                        <a:spcAft>
                          <a:spcPts val="600"/>
                        </a:spcAft>
                      </a:pPr>
                      <a:r>
                        <a:rPr lang="hr" sz="2000" dirty="0"/>
                        <a:t>roba, nedostatak točnosti</a:t>
                      </a:r>
                    </a:p>
                    <a:p>
                      <a:pPr algn="ctr">
                        <a:lnSpc>
                          <a:spcPct val="115000"/>
                        </a:lnSpc>
                        <a:spcAft>
                          <a:spcPts val="600"/>
                        </a:spcAft>
                      </a:pPr>
                      <a:r>
                        <a:rPr lang="hr" sz="2000" dirty="0"/>
                        <a:t>prognoze potražnje</a:t>
                      </a:r>
                    </a:p>
                  </a:txBody>
                  <a:tcPr marL="52853" marR="52853" marT="0" marB="0"/>
                </a:tc>
                <a:extLst>
                  <a:ext uri="{0D108BD9-81ED-4DB2-BD59-A6C34878D82A}">
                    <a16:rowId xmlns:a16="http://schemas.microsoft.com/office/drawing/2014/main" val="3527221338"/>
                  </a:ext>
                </a:extLst>
              </a:tr>
            </a:tbl>
          </a:graphicData>
        </a:graphic>
      </p:graphicFrame>
      <p:pic>
        <p:nvPicPr>
          <p:cNvPr id="3" name="Picture 2">
            <a:extLst>
              <a:ext uri="{FF2B5EF4-FFF2-40B4-BE49-F238E27FC236}">
                <a16:creationId xmlns:a16="http://schemas.microsoft.com/office/drawing/2014/main" id="{AE80DAB3-0E06-6ABE-17F5-2973404FA9B4}"/>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0564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RAZINA </a:t>
            </a:r>
            <a:br>
              <a:rPr lang="pl-PL" sz="4000" kern="100" dirty="0">
                <a:solidFill>
                  <a:srgbClr val="002060"/>
                </a:solidFill>
                <a:cs typeface="Times New Roman" panose="02020603050405020304" pitchFamily="18" charset="0"/>
              </a:rPr>
            </a:br>
            <a:r>
              <a:rPr lang="hr" sz="4000" kern="100" dirty="0">
                <a:solidFill>
                  <a:srgbClr val="002060"/>
                </a:solidFill>
                <a:cs typeface="Times New Roman" panose="02020603050405020304" pitchFamily="18" charset="0"/>
              </a:rPr>
              <a:t>USLUGE ZA KORISNIKE</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Picture 1">
            <a:extLst>
              <a:ext uri="{FF2B5EF4-FFF2-40B4-BE49-F238E27FC236}">
                <a16:creationId xmlns:a16="http://schemas.microsoft.com/office/drawing/2014/main" id="{20FAD784-C814-D779-D120-1A3AF3C889CA}"/>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86369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Razina usluge za korisnike </a:t>
            </a:r>
            <a:endParaRPr lang="pl-PL" dirty="0"/>
          </a:p>
        </p:txBody>
      </p:sp>
      <p:sp>
        <p:nvSpPr>
          <p:cNvPr id="2" name="Symbol zastępczy zawartości 7">
            <a:extLst>
              <a:ext uri="{FF2B5EF4-FFF2-40B4-BE49-F238E27FC236}">
                <a16:creationId xmlns:a16="http://schemas.microsoft.com/office/drawing/2014/main" id="{D6B13145-5C49-559F-D60E-F0681CE180A7}"/>
              </a:ext>
            </a:extLst>
          </p:cNvPr>
          <p:cNvSpPr txBox="1">
            <a:spLocks/>
          </p:cNvSpPr>
          <p:nvPr/>
        </p:nvSpPr>
        <p:spPr>
          <a:xfrm>
            <a:off x="572247" y="1860488"/>
            <a:ext cx="10633636" cy="3626908"/>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800" kern="100" dirty="0">
                <a:cs typeface="Times New Roman" panose="02020603050405020304" pitchFamily="18" charset="0"/>
              </a:rPr>
              <a:t>Korisnički servis je širok pojam, zbog čega je teško formulirati jasnu definiciju. Ovaj pojam pokriva sve aspekte interakcije između dobavljača i potrošača, uključujući i nematerijalne i materijalne elemente (Strojny, 2008). Stoga se korisnička služba često razmatra iz tri različite perspektive (Bowersox i Closs, 1996.):</a:t>
            </a:r>
          </a:p>
          <a:p>
            <a:pPr lvl="2">
              <a:lnSpc>
                <a:spcPct val="100000"/>
              </a:lnSpc>
            </a:pPr>
            <a:r>
              <a:rPr lang="hr" sz="1800" kern="100" dirty="0">
                <a:cs typeface="Times New Roman" panose="02020603050405020304" pitchFamily="18" charset="0"/>
              </a:rPr>
              <a:t>korisnička služba kao specifične aktivnosti – to je određeni skup poslova koje tvrtka mora obaviti kako bi ispunila očekivanja kupaca, npr. obrada narudžbi, izdavanje računa, obrada povrata i reklamacija,</a:t>
            </a:r>
          </a:p>
          <a:p>
            <a:pPr lvl="2">
              <a:lnSpc>
                <a:spcPct val="100000"/>
              </a:lnSpc>
            </a:pPr>
            <a:r>
              <a:rPr lang="hr" sz="1800" kern="100" dirty="0">
                <a:cs typeface="Times New Roman" panose="02020603050405020304" pitchFamily="18" charset="0"/>
              </a:rPr>
              <a:t>usluga korisnicima kao mjera uspješnosti aktivnosti – to znači procjena kroz prizmu različitih pokazatelja uspješnosti, kao što su postotak narudžbi isporučenih na vrijeme i u potpunosti te brzina obrade narudžbi,</a:t>
            </a:r>
          </a:p>
          <a:p>
            <a:pPr lvl="2">
              <a:lnSpc>
                <a:spcPct val="100000"/>
              </a:lnSpc>
            </a:pPr>
            <a:r>
              <a:rPr lang="hr" sz="1800" kern="100" dirty="0">
                <a:cs typeface="Times New Roman" panose="02020603050405020304" pitchFamily="18" charset="0"/>
              </a:rPr>
              <a:t>služba za korisnike kao filozofija – uključuje stvaranje okruženja i organizacijske kulture koja ima za cilj osigurati najvišu razinu zadovoljstva korisnika kroz optimalnu uslugu na svim razinama poslovanja tvrtke.</a:t>
            </a:r>
          </a:p>
          <a:p>
            <a:pPr lvl="1"/>
            <a:endParaRPr lang="pl-PL" sz="1800" kern="100" dirty="0">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3" name="Picture 2">
            <a:extLst>
              <a:ext uri="{FF2B5EF4-FFF2-40B4-BE49-F238E27FC236}">
                <a16:creationId xmlns:a16="http://schemas.microsoft.com/office/drawing/2014/main" id="{1EB12B41-0A50-775D-2300-E724762A1D5D}"/>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664482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Razina usluge za korisnike </a:t>
            </a:r>
            <a:endParaRPr lang="pl-PL" dirty="0"/>
          </a:p>
        </p:txBody>
      </p:sp>
      <p:sp>
        <p:nvSpPr>
          <p:cNvPr id="2" name="Symbol zastępczy zawartości 7">
            <a:extLst>
              <a:ext uri="{FF2B5EF4-FFF2-40B4-BE49-F238E27FC236}">
                <a16:creationId xmlns:a16="http://schemas.microsoft.com/office/drawing/2014/main" id="{D6B13145-5C49-559F-D60E-F0681CE180A7}"/>
              </a:ext>
            </a:extLst>
          </p:cNvPr>
          <p:cNvSpPr txBox="1">
            <a:spLocks/>
          </p:cNvSpPr>
          <p:nvPr/>
        </p:nvSpPr>
        <p:spPr>
          <a:xfrm>
            <a:off x="936812" y="2048747"/>
            <a:ext cx="10753164"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800" b="1" kern="100" dirty="0">
                <a:cs typeface="Times New Roman" panose="02020603050405020304" pitchFamily="18" charset="0"/>
              </a:rPr>
              <a:t>Razina usluge kupcima </a:t>
            </a:r>
            <a:r>
              <a:rPr lang="hr" sz="1800" kern="100" dirty="0" err="1">
                <a:cs typeface="Times New Roman" panose="02020603050405020304" pitchFamily="18" charset="0"/>
              </a:rPr>
              <a:t>može </a:t>
            </a:r>
            <a:r>
              <a:rPr lang="hr" sz="1800" kern="100" dirty="0">
                <a:cs typeface="Times New Roman" panose="02020603050405020304" pitchFamily="18" charset="0"/>
              </a:rPr>
              <a:t>se </a:t>
            </a:r>
            <a:r>
              <a:rPr lang="hr" sz="1800" kern="100" dirty="0" err="1">
                <a:cs typeface="Times New Roman" panose="02020603050405020304" pitchFamily="18" charset="0"/>
              </a:rPr>
              <a:t>definirati </a:t>
            </a:r>
            <a:r>
              <a:rPr lang="hr" sz="1800" kern="100" dirty="0">
                <a:cs typeface="Times New Roman" panose="02020603050405020304" pitchFamily="18" charset="0"/>
              </a:rPr>
              <a:t>sa stajališta jednog asortimana proizvoda koji se može razmotriti (Bowersox i Closs, 1996), (Cyplik i Hadaś, 2012) </a:t>
            </a:r>
            <a:r>
              <a:rPr lang="hr" sz="1800" b="1" kern="100" dirty="0" err="1">
                <a:cs typeface="Times New Roman" panose="02020603050405020304" pitchFamily="18" charset="0"/>
              </a:rPr>
              <a:t>:</a:t>
            </a:r>
          </a:p>
          <a:p>
            <a:pPr lvl="2"/>
            <a:r>
              <a:rPr lang="hr" sz="1800" kern="100" dirty="0">
                <a:cs typeface="Times New Roman" panose="02020603050405020304" pitchFamily="18" charset="0"/>
              </a:rPr>
              <a:t>probabilistički – kao vjerojatnost da ne dođe do manjka na zalihama u određenom ciklusu nadopune,</a:t>
            </a:r>
          </a:p>
          <a:p>
            <a:pPr lvl="2"/>
            <a:r>
              <a:rPr lang="hr" sz="1800" kern="100" dirty="0">
                <a:cs typeface="Times New Roman" panose="02020603050405020304" pitchFamily="18" charset="0"/>
              </a:rPr>
              <a:t>kvantitativno – kao stupanj ispunjenja kvantitativne potražnje.</a:t>
            </a:r>
          </a:p>
          <a:p>
            <a:pPr marL="914400" lvl="2" indent="0">
              <a:buNone/>
            </a:pPr>
            <a:endParaRPr lang="pl-PL" sz="1800" kern="100" dirty="0">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3" name="Picture 2">
            <a:extLst>
              <a:ext uri="{FF2B5EF4-FFF2-40B4-BE49-F238E27FC236}">
                <a16:creationId xmlns:a16="http://schemas.microsoft.com/office/drawing/2014/main" id="{48EF2F99-B99F-F974-7A29-C339BA780BFA}"/>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56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Vjerojatnost razine korisničke usluge</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838200" y="1825625"/>
            <a:ext cx="11022106" cy="4351338"/>
          </a:xfrm>
        </p:spPr>
        <p:txBody>
          <a:bodyPr/>
          <a:lstStyle/>
          <a:p>
            <a:pPr marL="0" indent="0" algn="ctr">
              <a:buNone/>
            </a:pPr>
            <a:r>
              <a:rPr lang="hr" sz="2000" b="1" dirty="0"/>
              <a:t>Probabilistička razina korisničke usluge </a:t>
            </a:r>
            <a:r>
              <a:rPr lang="hr" sz="2000" dirty="0"/>
              <a:t>predstavlja vjerojatnost da se od trenutka kada je narudžba podnesena, odnosno započne proces nadopune, pa sve dok primljena pošiljka ne postane dostupna za korištenje (što znači da završi ciklus nadopune), sve potrebe mogu biti zadovoljene, a da zalihe ne budu rasprodane. To je definirano kao probabilistička razina usluge, koja se izražava u postocima (Bowersox i Closs, 1996), (Cyplik &amp; Hadaś, 2012).</a:t>
            </a:r>
            <a:endParaRPr lang="pl-PL" sz="2000" dirty="0"/>
          </a:p>
        </p:txBody>
      </p:sp>
      <p:sp>
        <p:nvSpPr>
          <p:cNvPr id="2" name="Symbol zastępczy zawartości 7">
            <a:extLst>
              <a:ext uri="{FF2B5EF4-FFF2-40B4-BE49-F238E27FC236}">
                <a16:creationId xmlns:a16="http://schemas.microsoft.com/office/drawing/2014/main" id="{39ED8969-A906-B56F-9130-74901BEAE5A8}"/>
              </a:ext>
            </a:extLst>
          </p:cNvPr>
          <p:cNvSpPr txBox="1">
            <a:spLocks/>
          </p:cNvSpPr>
          <p:nvPr/>
        </p:nvSpPr>
        <p:spPr>
          <a:xfrm>
            <a:off x="2357717" y="3429000"/>
            <a:ext cx="9284448" cy="2505635"/>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800" kern="100" dirty="0">
                <a:solidFill>
                  <a:srgbClr val="002060"/>
                </a:solidFill>
                <a:cs typeface="Times New Roman" panose="02020603050405020304" pitchFamily="18" charset="0"/>
              </a:rPr>
              <a:t>Vjerojatnost razine korisničke usluge može se izračunati iz formule:</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hr" sz="1800" b="1" kern="100" dirty="0">
                <a:solidFill>
                  <a:srgbClr val="002060"/>
                </a:solidFill>
                <a:cs typeface="Times New Roman" panose="02020603050405020304" pitchFamily="18" charset="0"/>
              </a:rPr>
              <a:t>PSL = ( </a:t>
            </a:r>
            <a:r>
              <a:rPr lang="hr" sz="1800" b="1" kern="100" dirty="0" err="1">
                <a:solidFill>
                  <a:srgbClr val="002060"/>
                </a:solidFill>
                <a:cs typeface="Times New Roman" panose="02020603050405020304" pitchFamily="18" charset="0"/>
              </a:rPr>
              <a:t>ld </a:t>
            </a:r>
            <a:r>
              <a:rPr lang="hr" sz="1800" b="1" kern="100" dirty="0">
                <a:solidFill>
                  <a:srgbClr val="002060"/>
                </a:solidFill>
                <a:cs typeface="Times New Roman" panose="02020603050405020304" pitchFamily="18" charset="0"/>
              </a:rPr>
              <a:t>– </a:t>
            </a:r>
            <a:r>
              <a:rPr lang="hr" sz="1800" b="1" kern="100" dirty="0" err="1">
                <a:solidFill>
                  <a:srgbClr val="002060"/>
                </a:solidFill>
                <a:cs typeface="Times New Roman" panose="02020603050405020304" pitchFamily="18" charset="0"/>
              </a:rPr>
              <a:t>ldn </a:t>
            </a:r>
            <a:r>
              <a:rPr lang="hr" sz="1800" b="1" kern="100" dirty="0">
                <a:solidFill>
                  <a:srgbClr val="002060"/>
                </a:solidFill>
                <a:cs typeface="Times New Roman" panose="02020603050405020304" pitchFamily="18" charset="0"/>
              </a:rPr>
              <a:t>) / </a:t>
            </a:r>
            <a:r>
              <a:rPr lang="hr" sz="1800" b="1" kern="100" dirty="0" err="1">
                <a:solidFill>
                  <a:srgbClr val="002060"/>
                </a:solidFill>
                <a:cs typeface="Times New Roman" panose="02020603050405020304" pitchFamily="18" charset="0"/>
              </a:rPr>
              <a:t>ld </a:t>
            </a:r>
            <a:r>
              <a:rPr lang="hr" sz="1800" b="1" kern="100" dirty="0">
                <a:solidFill>
                  <a:srgbClr val="002060"/>
                </a:solidFill>
                <a:cs typeface="Times New Roman" panose="02020603050405020304" pitchFamily="18" charset="0"/>
              </a:rPr>
              <a:t>× 100%</a:t>
            </a:r>
            <a:endParaRPr lang="pl-PL" sz="1800" b="1" kern="100" dirty="0">
              <a:solidFill>
                <a:srgbClr val="002060"/>
              </a:solidFill>
              <a:cs typeface="Times New Roman" panose="02020603050405020304" pitchFamily="18" charset="0"/>
            </a:endParaRPr>
          </a:p>
          <a:p>
            <a:pPr marL="457200" lvl="1" indent="0" algn="ctr">
              <a:buNone/>
            </a:pPr>
            <a:endParaRPr lang="en-US" sz="1800" kern="100" dirty="0">
              <a:solidFill>
                <a:srgbClr val="002060"/>
              </a:solidFill>
              <a:cs typeface="Times New Roman" panose="02020603050405020304" pitchFamily="18" charset="0"/>
            </a:endParaRPr>
          </a:p>
          <a:p>
            <a:pPr marL="457200" lvl="1" indent="0">
              <a:buNone/>
            </a:pPr>
            <a:r>
              <a:rPr lang="hr" sz="1800" kern="100" dirty="0">
                <a:solidFill>
                  <a:srgbClr val="002060"/>
                </a:solidFill>
                <a:cs typeface="Times New Roman" panose="02020603050405020304" pitchFamily="18" charset="0"/>
              </a:rPr>
              <a:t>PSL – probabilistička razina usluge,</a:t>
            </a:r>
          </a:p>
          <a:p>
            <a:pPr marL="457200" lvl="1" indent="0">
              <a:buNone/>
            </a:pPr>
            <a:r>
              <a:rPr lang="hr" sz="1800" kern="100" dirty="0" err="1">
                <a:solidFill>
                  <a:srgbClr val="002060"/>
                </a:solidFill>
                <a:cs typeface="Times New Roman" panose="02020603050405020304" pitchFamily="18" charset="0"/>
              </a:rPr>
              <a:t>ld </a:t>
            </a:r>
            <a:r>
              <a:rPr lang="hr" sz="1800" kern="100" dirty="0">
                <a:solidFill>
                  <a:srgbClr val="002060"/>
                </a:solidFill>
                <a:cs typeface="Times New Roman" panose="02020603050405020304" pitchFamily="18" charset="0"/>
              </a:rPr>
              <a:t>– broj ciklusa nadopunjavanja zaliha tijekom ispitivanog razdoblja,</a:t>
            </a:r>
          </a:p>
          <a:p>
            <a:pPr marL="457200" lvl="1" indent="0">
              <a:buNone/>
            </a:pPr>
            <a:r>
              <a:rPr lang="hr" sz="1800" kern="100" dirty="0" err="1">
                <a:solidFill>
                  <a:srgbClr val="002060"/>
                </a:solidFill>
                <a:cs typeface="Times New Roman" panose="02020603050405020304" pitchFamily="18" charset="0"/>
              </a:rPr>
              <a:t>ldn </a:t>
            </a:r>
            <a:r>
              <a:rPr lang="hr" sz="1800" kern="100" dirty="0">
                <a:solidFill>
                  <a:srgbClr val="002060"/>
                </a:solidFill>
                <a:cs typeface="Times New Roman" panose="02020603050405020304" pitchFamily="18" charset="0"/>
              </a:rPr>
              <a:t>– broj ciklusa nadopunjavanja zaliha u kojima su evidentirani manjkovi tijekom promatranog razdoblja.</a:t>
            </a: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5" name="Obraz 4" descr="Obraz zawierający design&#10;&#10;Opis wygenerowany automatycznie">
            <a:extLst>
              <a:ext uri="{FF2B5EF4-FFF2-40B4-BE49-F238E27FC236}">
                <a16:creationId xmlns:a16="http://schemas.microsoft.com/office/drawing/2014/main" id="{1CD7D0B1-2AEC-BCC1-5E5F-C708B5E27B3C}"/>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pic>
        <p:nvPicPr>
          <p:cNvPr id="6" name="Picture 5">
            <a:extLst>
              <a:ext uri="{FF2B5EF4-FFF2-40B4-BE49-F238E27FC236}">
                <a16:creationId xmlns:a16="http://schemas.microsoft.com/office/drawing/2014/main" id="{4B3E011A-2520-D2F4-A180-7FB6C862764A}"/>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95277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err="1">
                <a:cs typeface="Times New Roman" panose="02020603050405020304" pitchFamily="18" charset="0"/>
              </a:rPr>
              <a:t>Razina </a:t>
            </a:r>
            <a:r>
              <a:rPr lang="hr" sz="3200" kern="100" dirty="0">
                <a:cs typeface="Times New Roman" panose="02020603050405020304" pitchFamily="18" charset="0"/>
              </a:rPr>
              <a:t>usluge </a:t>
            </a:r>
            <a:r>
              <a:rPr lang="hr" kern="100" dirty="0" err="1">
                <a:cs typeface="Times New Roman" panose="02020603050405020304" pitchFamily="18" charset="0"/>
              </a:rPr>
              <a:t>korisnicima </a:t>
            </a:r>
            <a:r>
              <a:rPr lang="hr" sz="3200" kern="100" dirty="0">
                <a:cs typeface="Times New Roman" panose="02020603050405020304" pitchFamily="18" charset="0"/>
              </a:rPr>
              <a:t>- </a:t>
            </a:r>
            <a:r>
              <a:rPr lang="hr" sz="3200" kern="100" dirty="0" err="1">
                <a:cs typeface="Times New Roman" panose="02020603050405020304" pitchFamily="18" charset="0"/>
              </a:rPr>
              <a:t>kvantitativno</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p:txBody>
          <a:bodyPr/>
          <a:lstStyle/>
          <a:p>
            <a:pPr marL="0" indent="0" algn="ctr">
              <a:buNone/>
            </a:pPr>
            <a:r>
              <a:rPr lang="hr" sz="1800" b="1" dirty="0">
                <a:effectLst/>
                <a:latin typeface="Tahoma" panose="020B0604030504040204" pitchFamily="34" charset="0"/>
                <a:ea typeface="Calibri" panose="020F0502020204030204" pitchFamily="34" charset="0"/>
                <a:cs typeface="Times New Roman" panose="02020603050405020304" pitchFamily="18" charset="0"/>
              </a:rPr>
              <a:t>Kvantitativna razina korisničke usluge </a:t>
            </a:r>
            <a:r>
              <a:rPr lang="hr" sz="1800" dirty="0">
                <a:effectLst/>
                <a:latin typeface="Tahoma" panose="020B0604030504040204" pitchFamily="34" charset="0"/>
                <a:ea typeface="Calibri" panose="020F0502020204030204" pitchFamily="34" charset="0"/>
                <a:cs typeface="Times New Roman" panose="02020603050405020304" pitchFamily="18" charset="0"/>
              </a:rPr>
              <a:t>odnosi se na izvršenje narudžbi u kvantitativnom smislu. Stopa popunjenosti potražnje (DFR) – određuje koji je postotak potražnje koju su prijavili kupci otpušten sa zaliha (Bowersox i Closs, 1996.), (Cyplik &amp; Hadaś, 2012.).</a:t>
            </a:r>
            <a:endParaRPr lang="pl-PL" sz="2000" dirty="0"/>
          </a:p>
        </p:txBody>
      </p:sp>
      <p:sp>
        <p:nvSpPr>
          <p:cNvPr id="2" name="Symbol zastępczy zawartości 7">
            <a:extLst>
              <a:ext uri="{FF2B5EF4-FFF2-40B4-BE49-F238E27FC236}">
                <a16:creationId xmlns:a16="http://schemas.microsoft.com/office/drawing/2014/main" id="{7372FE23-9A73-D45F-867B-0FDE92A05F3D}"/>
              </a:ext>
            </a:extLst>
          </p:cNvPr>
          <p:cNvSpPr txBox="1">
            <a:spLocks/>
          </p:cNvSpPr>
          <p:nvPr/>
        </p:nvSpPr>
        <p:spPr>
          <a:xfrm>
            <a:off x="2357717" y="3429000"/>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800" kern="100" dirty="0">
                <a:solidFill>
                  <a:srgbClr val="002060"/>
                </a:solidFill>
                <a:cs typeface="Times New Roman" panose="02020603050405020304" pitchFamily="18" charset="0"/>
              </a:rPr>
              <a:t>Stopa ispunjenosti potražnje može se izračunati pomoću formule:</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hr" sz="1800" b="1" kern="100" dirty="0">
                <a:solidFill>
                  <a:srgbClr val="002060"/>
                </a:solidFill>
                <a:cs typeface="Times New Roman" panose="02020603050405020304" pitchFamily="18" charset="0"/>
              </a:rPr>
              <a:t>DFR = (PR – NB) / PR</a:t>
            </a:r>
            <a:endParaRPr lang="pl-PL" sz="1800" b="1"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buNone/>
            </a:pPr>
            <a:r>
              <a:rPr lang="hr" sz="1800" kern="100" dirty="0">
                <a:solidFill>
                  <a:srgbClr val="002060"/>
                </a:solidFill>
                <a:cs typeface="Times New Roman" panose="02020603050405020304" pitchFamily="18" charset="0"/>
              </a:rPr>
              <a:t>DFR – stopa ispunjenja potražnje,</a:t>
            </a:r>
          </a:p>
          <a:p>
            <a:pPr marL="457200" lvl="1" indent="0">
              <a:buNone/>
            </a:pPr>
            <a:r>
              <a:rPr lang="hr" sz="1800" kern="100" dirty="0">
                <a:solidFill>
                  <a:srgbClr val="002060"/>
                </a:solidFill>
                <a:cs typeface="Times New Roman" panose="02020603050405020304" pitchFamily="18" charset="0"/>
              </a:rPr>
              <a:t>PR – potražnja, ukupan broj naručenih jedinica,</a:t>
            </a:r>
          </a:p>
          <a:p>
            <a:pPr marL="457200" lvl="1" indent="0">
              <a:buNone/>
            </a:pPr>
            <a:r>
              <a:rPr lang="hr" sz="1800" kern="100" dirty="0">
                <a:solidFill>
                  <a:srgbClr val="002060"/>
                </a:solidFill>
                <a:cs typeface="Times New Roman" panose="02020603050405020304" pitchFamily="18" charset="0"/>
              </a:rPr>
              <a:t>NB – broj nedostataka.</a:t>
            </a: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708D1EAE-6A4C-356E-7A72-377A1AA3C537}"/>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pic>
        <p:nvPicPr>
          <p:cNvPr id="5" name="Picture 4">
            <a:extLst>
              <a:ext uri="{FF2B5EF4-FFF2-40B4-BE49-F238E27FC236}">
                <a16:creationId xmlns:a16="http://schemas.microsoft.com/office/drawing/2014/main" id="{F4858FF0-08A6-9E52-D3EE-DDA9D8066808}"/>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698311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FUNKCIJE I PODJELA ZALIHA</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Picture 1">
            <a:extLst>
              <a:ext uri="{FF2B5EF4-FFF2-40B4-BE49-F238E27FC236}">
                <a16:creationId xmlns:a16="http://schemas.microsoft.com/office/drawing/2014/main" id="{9064A265-7CA2-4096-EB9E-37681602A55E}"/>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87111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err="1">
                <a:cs typeface="Times New Roman" panose="02020603050405020304" pitchFamily="18" charset="0"/>
              </a:rPr>
              <a:t>Funkcije </a:t>
            </a:r>
            <a:r>
              <a:rPr lang="hr" sz="3200" kern="100" dirty="0">
                <a:cs typeface="Times New Roman" panose="02020603050405020304" pitchFamily="18" charset="0"/>
              </a:rPr>
              <a:t>zaliha</a:t>
            </a:r>
            <a:r>
              <a:rPr lang="hr" sz="3200" kern="100" dirty="0" err="1">
                <a:cs typeface="Times New Roman" panose="02020603050405020304" pitchFamily="18" charset="0"/>
              </a:rPr>
              <a:t>​</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1815665"/>
            <a:ext cx="10947400" cy="3626908"/>
          </a:xfrm>
          <a:solidFill>
            <a:schemeClr val="bg1">
              <a:lumMod val="95000"/>
            </a:schemeClr>
          </a:solidFill>
        </p:spPr>
        <p:txBody>
          <a:bodyPr>
            <a:normAutofit/>
          </a:bodyPr>
          <a:lstStyle/>
          <a:p>
            <a:pPr marL="0" indent="0">
              <a:buNone/>
            </a:pPr>
            <a:r>
              <a:rPr lang="hr" sz="1800" kern="100" dirty="0">
                <a:cs typeface="Times New Roman" panose="02020603050405020304" pitchFamily="18" charset="0"/>
              </a:rPr>
              <a:t>Funkcije zaliha mogu se naznačiti (Bril &amp; Łukasik, 2013), (Hachuła i Schmeidel, 2016):</a:t>
            </a:r>
          </a:p>
          <a:p>
            <a:pPr lvl="1">
              <a:lnSpc>
                <a:spcPct val="100000"/>
              </a:lnSpc>
            </a:pPr>
            <a:r>
              <a:rPr lang="hr" sz="1800" kern="100" dirty="0">
                <a:cs typeface="Times New Roman" panose="02020603050405020304" pitchFamily="18" charset="0"/>
              </a:rPr>
              <a:t>osiguranje dostupnosti robe kada se pojavi potražnja,</a:t>
            </a:r>
          </a:p>
          <a:p>
            <a:pPr lvl="1">
              <a:lnSpc>
                <a:spcPct val="100000"/>
              </a:lnSpc>
            </a:pPr>
            <a:r>
              <a:rPr lang="hr" sz="1800" kern="100" dirty="0">
                <a:cs typeface="Times New Roman" panose="02020603050405020304" pitchFamily="18" charset="0"/>
              </a:rPr>
              <a:t>zaštita od slučajnih fluktuacija neovisne potražnje i materijalnih potreba u poduzeću,</a:t>
            </a:r>
          </a:p>
          <a:p>
            <a:pPr lvl="1">
              <a:lnSpc>
                <a:spcPct val="100000"/>
              </a:lnSpc>
            </a:pPr>
            <a:r>
              <a:rPr lang="hr" sz="1800" kern="100" dirty="0">
                <a:cs typeface="Times New Roman" panose="02020603050405020304" pitchFamily="18" charset="0"/>
              </a:rPr>
              <a:t>zaštita od neočekivanih promjena vremena obrade naloga,</a:t>
            </a:r>
          </a:p>
          <a:p>
            <a:pPr lvl="1">
              <a:lnSpc>
                <a:spcPct val="100000"/>
              </a:lnSpc>
            </a:pPr>
            <a:r>
              <a:rPr lang="hr" sz="1800" kern="100" dirty="0">
                <a:cs typeface="Times New Roman" panose="02020603050405020304" pitchFamily="18" charset="0"/>
              </a:rPr>
              <a:t>zaštita od poskupljenja,</a:t>
            </a:r>
          </a:p>
          <a:p>
            <a:pPr lvl="1">
              <a:lnSpc>
                <a:spcPct val="100000"/>
              </a:lnSpc>
            </a:pPr>
            <a:r>
              <a:rPr lang="hr" sz="1800" kern="100" dirty="0">
                <a:cs typeface="Times New Roman" panose="02020603050405020304" pitchFamily="18" charset="0"/>
              </a:rPr>
              <a:t>postizanje nižih cijena zbog većeg opsega kupnje,</a:t>
            </a:r>
          </a:p>
          <a:p>
            <a:pPr lvl="1">
              <a:lnSpc>
                <a:spcPct val="100000"/>
              </a:lnSpc>
            </a:pPr>
            <a:r>
              <a:rPr lang="hr" sz="1800" kern="100" dirty="0">
                <a:cs typeface="Times New Roman" panose="02020603050405020304" pitchFamily="18" charset="0"/>
              </a:rPr>
              <a:t>manji troškovi transporta zbog većeg opsega nabave,</a:t>
            </a:r>
          </a:p>
          <a:p>
            <a:pPr lvl="1">
              <a:lnSpc>
                <a:spcPct val="100000"/>
              </a:lnSpc>
            </a:pPr>
            <a:r>
              <a:rPr lang="hr" sz="1800" kern="100" dirty="0">
                <a:cs typeface="Times New Roman" panose="02020603050405020304" pitchFamily="18" charset="0"/>
              </a:rPr>
              <a:t>potreba za kupnjom sezonske robe,</a:t>
            </a:r>
          </a:p>
          <a:p>
            <a:pPr lvl="1">
              <a:lnSpc>
                <a:spcPct val="100000"/>
              </a:lnSpc>
            </a:pPr>
            <a:r>
              <a:rPr lang="hr" sz="1800" kern="100" dirty="0">
                <a:cs typeface="Times New Roman" panose="02020603050405020304" pitchFamily="18" charset="0"/>
              </a:rPr>
              <a:t>potreba začinjavanja nekih materijala iz tehnoloških razloga.</a:t>
            </a: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2" name="Picture 1">
            <a:extLst>
              <a:ext uri="{FF2B5EF4-FFF2-40B4-BE49-F238E27FC236}">
                <a16:creationId xmlns:a16="http://schemas.microsoft.com/office/drawing/2014/main" id="{3D5A6504-8EDA-E439-3690-056C9F06F78F}"/>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03505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 dirty="0"/>
              <a:t>Dnevni red</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6700"/>
            <a:ext cx="10947400" cy="3626908"/>
          </a:xfrm>
          <a:solidFill>
            <a:schemeClr val="bg1">
              <a:lumMod val="95000"/>
            </a:schemeClr>
          </a:solidFill>
        </p:spPr>
        <p:txBody>
          <a:bodyPr>
            <a:normAutofit/>
          </a:bodyPr>
          <a:lstStyle/>
          <a:p>
            <a:r>
              <a:rPr lang="hr" sz="1800" kern="100" dirty="0">
                <a:cs typeface="Times New Roman" panose="02020603050405020304" pitchFamily="18" charset="0"/>
              </a:rPr>
              <a:t>Definicija zaliha</a:t>
            </a:r>
            <a:endParaRPr lang="pl-PL" sz="1800" kern="100" dirty="0">
              <a:cs typeface="Times New Roman" panose="02020603050405020304" pitchFamily="18" charset="0"/>
            </a:endParaRPr>
          </a:p>
          <a:p>
            <a:r>
              <a:rPr lang="hr" sz="1800" kern="100" dirty="0">
                <a:cs typeface="Times New Roman" panose="02020603050405020304" pitchFamily="18" charset="0"/>
              </a:rPr>
              <a:t>Klasifikacija osnovnih modela zaliha</a:t>
            </a:r>
            <a:endParaRPr lang="pl-PL" sz="1800" kern="100" dirty="0">
              <a:cs typeface="Times New Roman" panose="02020603050405020304" pitchFamily="18" charset="0"/>
            </a:endParaRPr>
          </a:p>
          <a:p>
            <a:r>
              <a:rPr lang="hr" sz="1800" kern="100" dirty="0">
                <a:cs typeface="Times New Roman" panose="02020603050405020304" pitchFamily="18" charset="0"/>
              </a:rPr>
              <a:t>Razina usluge kupcima</a:t>
            </a:r>
            <a:endParaRPr lang="pl-PL" sz="1800" kern="100" dirty="0">
              <a:cs typeface="Times New Roman" panose="02020603050405020304" pitchFamily="18" charset="0"/>
            </a:endParaRPr>
          </a:p>
          <a:p>
            <a:r>
              <a:rPr lang="hr" sz="1800" kern="100" dirty="0">
                <a:cs typeface="Times New Roman" panose="02020603050405020304" pitchFamily="18" charset="0"/>
              </a:rPr>
              <a:t>Funkcije </a:t>
            </a:r>
            <a:r>
              <a:rPr lang="hr" sz="1800" kern="100" dirty="0" err="1">
                <a:cs typeface="Times New Roman" panose="02020603050405020304" pitchFamily="18" charset="0"/>
              </a:rPr>
              <a:t>i </a:t>
            </a:r>
            <a:r>
              <a:rPr lang="hr" sz="1800" kern="100" dirty="0">
                <a:cs typeface="Times New Roman" panose="02020603050405020304" pitchFamily="18" charset="0"/>
              </a:rPr>
              <a:t>podjela zaliha</a:t>
            </a:r>
            <a:endParaRPr lang="pl-PL" sz="1800" kern="100" dirty="0">
              <a:cs typeface="Times New Roman" panose="02020603050405020304" pitchFamily="18" charset="0"/>
            </a:endParaRPr>
          </a:p>
          <a:p>
            <a:r>
              <a:rPr lang="hr" sz="1800" kern="100" dirty="0">
                <a:cs typeface="Times New Roman" panose="02020603050405020304" pitchFamily="18" charset="0"/>
              </a:rPr>
              <a:t>Sustavi nadopunjavanja zaliha </a:t>
            </a:r>
            <a:endParaRPr lang="pl-PL" sz="1800" kern="100" dirty="0">
              <a:cs typeface="Times New Roman" panose="02020603050405020304" pitchFamily="18" charset="0"/>
            </a:endParaRPr>
          </a:p>
          <a:p>
            <a:r>
              <a:rPr lang="hr" sz="1800" kern="100" dirty="0">
                <a:cs typeface="Times New Roman" panose="02020603050405020304" pitchFamily="18" charset="0"/>
              </a:rPr>
              <a:t>Troškovi </a:t>
            </a:r>
            <a:r>
              <a:rPr lang="hr" sz="1800" kern="100" dirty="0" err="1">
                <a:cs typeface="Times New Roman" panose="02020603050405020304" pitchFamily="18" charset="0"/>
              </a:rPr>
              <a:t>zaliha</a:t>
            </a:r>
            <a:endParaRPr lang="pl-PL" sz="1800" kern="100" dirty="0">
              <a:cs typeface="Times New Roman" panose="02020603050405020304" pitchFamily="18" charset="0"/>
            </a:endParaRPr>
          </a:p>
        </p:txBody>
      </p:sp>
      <p:pic>
        <p:nvPicPr>
          <p:cNvPr id="2" name="Picture 1">
            <a:extLst>
              <a:ext uri="{FF2B5EF4-FFF2-40B4-BE49-F238E27FC236}">
                <a16:creationId xmlns:a16="http://schemas.microsoft.com/office/drawing/2014/main" id="{51EF86CE-70CA-4934-0B86-5FDB6A971E97}"/>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83266" y="365126"/>
            <a:ext cx="9745133" cy="1116542"/>
          </a:xfrm>
        </p:spPr>
        <p:txBody>
          <a:bodyPr/>
          <a:lstStyle/>
          <a:p>
            <a:r>
              <a:rPr lang="hr" sz="3200" kern="100" dirty="0" err="1">
                <a:cs typeface="Times New Roman" panose="02020603050405020304" pitchFamily="18" charset="0"/>
              </a:rPr>
              <a:t>Podjela </a:t>
            </a:r>
            <a:r>
              <a:rPr lang="hr" sz="3200" kern="100" dirty="0">
                <a:cs typeface="Times New Roman" panose="02020603050405020304" pitchFamily="18" charset="0"/>
              </a:rPr>
              <a:t>zaliha</a:t>
            </a:r>
            <a:r>
              <a:rPr lang="hr" sz="3200" kern="100" dirty="0" err="1">
                <a:cs typeface="Times New Roman" panose="02020603050405020304" pitchFamily="18" charset="0"/>
              </a:rPr>
              <a:t>​</a:t>
            </a:r>
            <a:endParaRPr lang="pl-PL" dirty="0"/>
          </a:p>
        </p:txBody>
      </p:sp>
      <p:graphicFrame>
        <p:nvGraphicFramePr>
          <p:cNvPr id="5" name="Diagram 4">
            <a:extLst>
              <a:ext uri="{FF2B5EF4-FFF2-40B4-BE49-F238E27FC236}">
                <a16:creationId xmlns:a16="http://schemas.microsoft.com/office/drawing/2014/main" id="{6AB17429-F6DF-B90B-5DA4-820D55F079E7}"/>
              </a:ext>
            </a:extLst>
          </p:cNvPr>
          <p:cNvGraphicFramePr/>
          <p:nvPr>
            <p:extLst>
              <p:ext uri="{D42A27DB-BD31-4B8C-83A1-F6EECF244321}">
                <p14:modId xmlns:p14="http://schemas.microsoft.com/office/powerpoint/2010/main" val="254712551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C4598FA2-46DA-1C40-86E1-85120A605FCC}"/>
              </a:ext>
            </a:extLst>
          </p:cNvPr>
          <p:cNvPicPr>
            <a:picLocks noChangeAspect="1"/>
          </p:cNvPicPr>
          <p:nvPr/>
        </p:nvPicPr>
        <p:blipFill>
          <a:blip r:embed="rId7"/>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15356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Zalihe prema mjestu u opskrbnom lancu</a:t>
            </a:r>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2296926"/>
            <a:ext cx="10947400" cy="2944594"/>
          </a:xfrm>
          <a:solidFill>
            <a:schemeClr val="bg1">
              <a:lumMod val="95000"/>
            </a:schemeClr>
          </a:solidFill>
        </p:spPr>
        <p:txBody>
          <a:bodyPr>
            <a:normAutofit/>
          </a:bodyPr>
          <a:lstStyle/>
          <a:p>
            <a:pPr lvl="1"/>
            <a:r>
              <a:rPr lang="hr" sz="1800" b="1" kern="100" dirty="0">
                <a:cs typeface="Times New Roman" panose="02020603050405020304" pitchFamily="18" charset="0"/>
              </a:rPr>
              <a:t>materijali </a:t>
            </a:r>
            <a:r>
              <a:rPr lang="hr" sz="1800" kern="100" dirty="0">
                <a:cs typeface="Times New Roman" panose="02020603050405020304" pitchFamily="18" charset="0"/>
              </a:rPr>
              <a:t>– sirovine, osnovni i pomoćni materijali, poluproizvodi inozemne proizvodnje, ambalaža, rezervni dijelovi i otpad,</a:t>
            </a:r>
          </a:p>
          <a:p>
            <a:pPr lvl="1"/>
            <a:r>
              <a:rPr lang="hr" sz="1800" b="1" kern="100" dirty="0">
                <a:cs typeface="Times New Roman" panose="02020603050405020304" pitchFamily="18" charset="0"/>
              </a:rPr>
              <a:t>gotovi proizvodi </a:t>
            </a:r>
            <a:r>
              <a:rPr lang="hr" sz="1800" kern="100" dirty="0">
                <a:cs typeface="Times New Roman" panose="02020603050405020304" pitchFamily="18" charset="0"/>
              </a:rPr>
              <a:t>– gotovi proizvodi, pružene usluge, izvedeni radovi, uključujući građevinske i montažne radove, znanstveno-istraživačke radove, projektantske radove, geodetske i kartografske radove i sl.,</a:t>
            </a:r>
          </a:p>
          <a:p>
            <a:pPr lvl="1"/>
            <a:r>
              <a:rPr lang="hr" sz="1800" b="1" kern="100" dirty="0">
                <a:cs typeface="Times New Roman" panose="02020603050405020304" pitchFamily="18" charset="0"/>
              </a:rPr>
              <a:t>Poluproizvodi i proizvodi u tijeku </a:t>
            </a:r>
            <a:r>
              <a:rPr lang="hr" sz="1800" kern="100" dirty="0">
                <a:cs typeface="Times New Roman" panose="02020603050405020304" pitchFamily="18" charset="0"/>
              </a:rPr>
              <a:t>– nedovršena proizvodnja, odnosno proizvodnja (usluge, uključujući građevinske radove) u tijeku i poluproizvodi (poluproizvodi) vlastite proizvodnje,</a:t>
            </a:r>
          </a:p>
          <a:p>
            <a:pPr lvl="1"/>
            <a:r>
              <a:rPr lang="hr" sz="1800" b="1" kern="100" dirty="0">
                <a:cs typeface="Times New Roman" panose="02020603050405020304" pitchFamily="18" charset="0"/>
              </a:rPr>
              <a:t>roba </a:t>
            </a:r>
            <a:r>
              <a:rPr lang="hr" sz="1800" kern="100" dirty="0">
                <a:cs typeface="Times New Roman" panose="02020603050405020304" pitchFamily="18" charset="0"/>
              </a:rPr>
              <a:t>– materijalni dijelovi kratkotrajne imovine kupljeni za preprodaju u nepromijenjenom obliku; predujmovi za opskrbu opskrbe </a:t>
            </a:r>
            <a:r>
              <a:rPr lang="hr" sz="1800" b="1" kern="100" dirty="0">
                <a:cs typeface="Times New Roman" panose="02020603050405020304" pitchFamily="18" charset="0"/>
              </a:rPr>
              <a:t>.</a:t>
            </a: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2" name="Picture 1">
            <a:extLst>
              <a:ext uri="{FF2B5EF4-FFF2-40B4-BE49-F238E27FC236}">
                <a16:creationId xmlns:a16="http://schemas.microsoft.com/office/drawing/2014/main" id="{3173E48F-0B2B-B92D-A7FD-454ED6175382}"/>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4048468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Zalihe prema kriteriju uzroka nastanka</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2075642"/>
            <a:ext cx="10947400" cy="3626908"/>
          </a:xfrm>
          <a:solidFill>
            <a:schemeClr val="bg1">
              <a:lumMod val="95000"/>
            </a:schemeClr>
          </a:solidFill>
        </p:spPr>
        <p:txBody>
          <a:bodyPr>
            <a:normAutofit/>
          </a:bodyPr>
          <a:lstStyle/>
          <a:p>
            <a:pPr lvl="1"/>
            <a:r>
              <a:rPr lang="hr" sz="1800" b="1" kern="100" dirty="0">
                <a:cs typeface="Times New Roman" panose="02020603050405020304" pitchFamily="18" charset="0"/>
              </a:rPr>
              <a:t>zalihe nedovršene proizvodnje </a:t>
            </a:r>
            <a:r>
              <a:rPr lang="hr" sz="1800" kern="100" dirty="0">
                <a:cs typeface="Times New Roman" panose="02020603050405020304" pitchFamily="18" charset="0"/>
              </a:rPr>
              <a:t>su materijali i poluproizvodi u proizvodnom prostoru i zalihe u putu, vrednuju se prema trošku proizvodnje koji, sukladno Zakonu o računovodstvu, uključuje troškove izravno vezane uz određeni proizvod i opravdani dio troškova neizravno povezan s proizvodnjom proizvoda,</a:t>
            </a:r>
          </a:p>
          <a:p>
            <a:pPr lvl="1"/>
            <a:r>
              <a:rPr lang="hr" sz="1800" b="1" kern="100" dirty="0">
                <a:cs typeface="Times New Roman" panose="02020603050405020304" pitchFamily="18" charset="0"/>
              </a:rPr>
              <a:t>sezonska zaliha </a:t>
            </a:r>
            <a:r>
              <a:rPr lang="hr" sz="1800" kern="100" dirty="0">
                <a:cs typeface="Times New Roman" panose="02020603050405020304" pitchFamily="18" charset="0"/>
              </a:rPr>
              <a:t>se stvara radi zadovoljenja potražnje tijekom cijele godine, ali se proizvodi samo sezonski (poljoprivredni proizvodi, voće), namjerno se stvara, a proizlazi iz razlike između količine prodaje i količine proizvodnje u određenom razdoblju,</a:t>
            </a:r>
          </a:p>
          <a:p>
            <a:pPr lvl="1"/>
            <a:r>
              <a:rPr lang="hr" sz="1800" b="1" kern="100" dirty="0">
                <a:cs typeface="Times New Roman" panose="02020603050405020304" pitchFamily="18" charset="0"/>
              </a:rPr>
              <a:t>promotivne zalihe </a:t>
            </a:r>
            <a:r>
              <a:rPr lang="hr" sz="1800" kern="100" dirty="0">
                <a:cs typeface="Times New Roman" panose="02020603050405020304" pitchFamily="18" charset="0"/>
              </a:rPr>
              <a:t>održavaju se tijekom marketinške promocije i stvaraju prije datuma promocije, to je inventar koji se održava kako bi logistički sustav mogao brzo odgovoriti na marketinšku ili cjenovnu promociju,</a:t>
            </a:r>
          </a:p>
          <a:p>
            <a:pPr lvl="1"/>
            <a:r>
              <a:rPr lang="hr" sz="1800" b="1" kern="100" dirty="0">
                <a:cs typeface="Times New Roman" panose="02020603050405020304" pitchFamily="18" charset="0"/>
              </a:rPr>
              <a:t>špekulativne dionice </a:t>
            </a:r>
            <a:r>
              <a:rPr lang="hr" sz="1800" kern="100" dirty="0">
                <a:cs typeface="Times New Roman" panose="02020603050405020304" pitchFamily="18" charset="0"/>
              </a:rPr>
              <a:t>stvaraju se u očekivanju povećanja cijena, promjena tečaja ili promjena u društveno-političkoj dimenziji.</a:t>
            </a:r>
          </a:p>
          <a:p>
            <a:pPr marL="0" indent="0">
              <a:buNone/>
            </a:pPr>
            <a:endParaRPr lang="pl-PL" sz="1800" kern="100" dirty="0">
              <a:cs typeface="Times New Roman" panose="02020603050405020304" pitchFamily="18" charset="0"/>
            </a:endParaRPr>
          </a:p>
        </p:txBody>
      </p:sp>
      <p:pic>
        <p:nvPicPr>
          <p:cNvPr id="2" name="Picture 1">
            <a:extLst>
              <a:ext uri="{FF2B5EF4-FFF2-40B4-BE49-F238E27FC236}">
                <a16:creationId xmlns:a16="http://schemas.microsoft.com/office/drawing/2014/main" id="{F8A7CBB4-551F-90C8-CF07-4997C8BF19B1}"/>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479602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Elementi strukture </a:t>
            </a:r>
            <a:endParaRPr lang="pl-PL" dirty="0"/>
          </a:p>
        </p:txBody>
      </p:sp>
      <p:graphicFrame>
        <p:nvGraphicFramePr>
          <p:cNvPr id="5" name="Diagram 4">
            <a:extLst>
              <a:ext uri="{FF2B5EF4-FFF2-40B4-BE49-F238E27FC236}">
                <a16:creationId xmlns:a16="http://schemas.microsoft.com/office/drawing/2014/main" id="{13921A9F-AF62-BF53-F27F-B2916F44A58B}"/>
              </a:ext>
            </a:extLst>
          </p:cNvPr>
          <p:cNvGraphicFramePr/>
          <p:nvPr>
            <p:extLst>
              <p:ext uri="{D42A27DB-BD31-4B8C-83A1-F6EECF244321}">
                <p14:modId xmlns:p14="http://schemas.microsoft.com/office/powerpoint/2010/main" val="1606822367"/>
              </p:ext>
            </p:extLst>
          </p:nvPr>
        </p:nvGraphicFramePr>
        <p:xfrm>
          <a:off x="2032000" y="1481668"/>
          <a:ext cx="8128000" cy="4656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766459A4-5A63-BD04-EBCE-5C8B3C34C57D}"/>
              </a:ext>
            </a:extLst>
          </p:cNvPr>
          <p:cNvPicPr>
            <a:picLocks noChangeAspect="1"/>
          </p:cNvPicPr>
          <p:nvPr/>
        </p:nvPicPr>
        <p:blipFill>
          <a:blip r:embed="rId7"/>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9109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p:txBody>
          <a:bodyPr/>
          <a:lstStyle/>
          <a:p>
            <a:pPr marL="0" indent="0">
              <a:buNone/>
            </a:pPr>
            <a:r>
              <a:rPr lang="hr" sz="1800" b="1" dirty="0">
                <a:effectLst/>
                <a:latin typeface="Tahoma" panose="020B0604030504040204" pitchFamily="34" charset="0"/>
                <a:ea typeface="Calibri" panose="020F0502020204030204" pitchFamily="34" charset="0"/>
                <a:cs typeface="Times New Roman" panose="02020603050405020304" pitchFamily="18" charset="0"/>
              </a:rPr>
              <a:t>Cikličke zalihe</a:t>
            </a:r>
            <a:r>
              <a:rPr lang="hr" sz="1800" dirty="0">
                <a:effectLst/>
                <a:latin typeface="Tahoma" panose="020B0604030504040204" pitchFamily="34" charset="0"/>
                <a:ea typeface="Calibri" panose="020F0502020204030204" pitchFamily="34" charset="0"/>
                <a:cs typeface="Times New Roman" panose="02020603050405020304" pitchFamily="18" charset="0"/>
              </a:rPr>
              <a:t>,</a:t>
            </a:r>
            <a:r>
              <a:rPr lang="hr" sz="1800" b="1" dirty="0">
                <a:effectLst/>
                <a:latin typeface="Tahoma" panose="020B0604030504040204" pitchFamily="34" charset="0"/>
                <a:ea typeface="Calibri" panose="020F0502020204030204" pitchFamily="34" charset="0"/>
                <a:cs typeface="Times New Roman" panose="02020603050405020304" pitchFamily="18" charset="0"/>
              </a:rPr>
              <a:t>​ </a:t>
            </a:r>
            <a:r>
              <a:rPr lang="hr" sz="1800" dirty="0">
                <a:effectLst/>
                <a:latin typeface="Tahoma" panose="020B0604030504040204" pitchFamily="34" charset="0"/>
                <a:ea typeface="Calibri" panose="020F0502020204030204" pitchFamily="34" charset="0"/>
                <a:cs typeface="Times New Roman" panose="02020603050405020304" pitchFamily="18" charset="0"/>
              </a:rPr>
              <a:t>rotirajuće zalihe, to su zalihe koje tvrtka koristi u tijeku normalne proizvodnje ili distribucije i ponovno stvara u rutinskom procesu naručivanja.</a:t>
            </a:r>
            <a:endParaRPr lang="pl-PL" sz="2000" dirty="0"/>
          </a:p>
        </p:txBody>
      </p:sp>
      <p:sp>
        <p:nvSpPr>
          <p:cNvPr id="7" name="Tytuł 3">
            <a:extLst>
              <a:ext uri="{FF2B5EF4-FFF2-40B4-BE49-F238E27FC236}">
                <a16:creationId xmlns:a16="http://schemas.microsoft.com/office/drawing/2014/main" id="{F9F600DA-8438-C33C-F21B-05709E24E439}"/>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kern="100" dirty="0">
                <a:cs typeface="Times New Roman" panose="02020603050405020304" pitchFamily="18" charset="0"/>
              </a:rPr>
              <a:t>Struktura zaliha – cikličke zalihe</a:t>
            </a:r>
            <a:endParaRPr lang="pl-PL" dirty="0"/>
          </a:p>
        </p:txBody>
      </p:sp>
      <p:sp>
        <p:nvSpPr>
          <p:cNvPr id="2" name="Symbol zastępczy zawartości 7">
            <a:extLst>
              <a:ext uri="{FF2B5EF4-FFF2-40B4-BE49-F238E27FC236}">
                <a16:creationId xmlns:a16="http://schemas.microsoft.com/office/drawing/2014/main" id="{57668B45-446C-2D24-D83C-3D03735D7066}"/>
              </a:ext>
            </a:extLst>
          </p:cNvPr>
          <p:cNvSpPr txBox="1">
            <a:spLocks/>
          </p:cNvSpPr>
          <p:nvPr/>
        </p:nvSpPr>
        <p:spPr>
          <a:xfrm>
            <a:off x="2303929" y="3249706"/>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800" kern="100" dirty="0">
                <a:solidFill>
                  <a:srgbClr val="002060"/>
                </a:solidFill>
                <a:cs typeface="Times New Roman" panose="02020603050405020304" pitchFamily="18" charset="0"/>
              </a:rPr>
              <a:t>Cikličke zalihe u određenom razdoblju jednake su polovici prosječne količine pošiljke u tom razdoblju:</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hr" sz="1800" b="1" kern="100" dirty="0">
                <a:solidFill>
                  <a:srgbClr val="002060"/>
                </a:solidFill>
                <a:cs typeface="Times New Roman" panose="02020603050405020304" pitchFamily="18" charset="0"/>
              </a:rPr>
              <a:t>SC = 1/2 × DS</a:t>
            </a:r>
            <a:endParaRPr lang="pl-PL" sz="1800" b="1" kern="100" dirty="0">
              <a:solidFill>
                <a:srgbClr val="002060"/>
              </a:solidFill>
              <a:cs typeface="Times New Roman" panose="02020603050405020304" pitchFamily="18" charset="0"/>
            </a:endParaRPr>
          </a:p>
          <a:p>
            <a:pPr marL="457200" lvl="1" indent="0" algn="ctr">
              <a:buNone/>
            </a:pPr>
            <a:endParaRPr lang="en-US" sz="1800" kern="100" dirty="0">
              <a:solidFill>
                <a:srgbClr val="002060"/>
              </a:solidFill>
              <a:cs typeface="Times New Roman" panose="02020603050405020304" pitchFamily="18" charset="0"/>
            </a:endParaRPr>
          </a:p>
          <a:p>
            <a:pPr marL="457200" lvl="1" indent="0">
              <a:buNone/>
            </a:pPr>
            <a:r>
              <a:rPr lang="hr" sz="1800" kern="100" dirty="0">
                <a:solidFill>
                  <a:srgbClr val="002060"/>
                </a:solidFill>
                <a:cs typeface="Times New Roman" panose="02020603050405020304" pitchFamily="18" charset="0"/>
              </a:rPr>
              <a:t>SC – ciklička dionica,</a:t>
            </a:r>
          </a:p>
          <a:p>
            <a:pPr marL="457200" lvl="1" indent="0">
              <a:buNone/>
            </a:pPr>
            <a:r>
              <a:rPr lang="hr" sz="1800" kern="100" dirty="0">
                <a:solidFill>
                  <a:srgbClr val="002060"/>
                </a:solidFill>
                <a:cs typeface="Times New Roman" panose="02020603050405020304" pitchFamily="18" charset="0"/>
              </a:rPr>
              <a:t>DS – prosječna veličina isporuke.</a:t>
            </a: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4" name="Obraz 3" descr="Obraz zawierający design&#10;&#10;Opis wygenerowany automatycznie">
            <a:extLst>
              <a:ext uri="{FF2B5EF4-FFF2-40B4-BE49-F238E27FC236}">
                <a16:creationId xmlns:a16="http://schemas.microsoft.com/office/drawing/2014/main" id="{150BBF39-BB4D-307F-231B-E8459E623667}"/>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pic>
        <p:nvPicPr>
          <p:cNvPr id="5" name="Picture 4">
            <a:extLst>
              <a:ext uri="{FF2B5EF4-FFF2-40B4-BE49-F238E27FC236}">
                <a16:creationId xmlns:a16="http://schemas.microsoft.com/office/drawing/2014/main" id="{C9C39077-73B4-4F5E-7181-B1B41E065265}"/>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10697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3">
            <a:extLst>
              <a:ext uri="{FF2B5EF4-FFF2-40B4-BE49-F238E27FC236}">
                <a16:creationId xmlns:a16="http://schemas.microsoft.com/office/drawing/2014/main" id="{F9F600DA-8438-C33C-F21B-05709E24E439}"/>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kern="100" dirty="0">
                <a:cs typeface="Times New Roman" panose="02020603050405020304" pitchFamily="18" charset="0"/>
              </a:rPr>
              <a:t>Struktura zaliha – sigurnosne zalihe</a:t>
            </a:r>
            <a:endParaRPr lang="pl-PL" dirty="0"/>
          </a:p>
        </p:txBody>
      </p:sp>
      <p:sp>
        <p:nvSpPr>
          <p:cNvPr id="10" name="Symbol zastępczy zawartości 2">
            <a:extLst>
              <a:ext uri="{FF2B5EF4-FFF2-40B4-BE49-F238E27FC236}">
                <a16:creationId xmlns:a16="http://schemas.microsoft.com/office/drawing/2014/main" id="{B5B95A80-08FA-4D76-1F17-9DB02A2FF3D3}"/>
              </a:ext>
            </a:extLst>
          </p:cNvPr>
          <p:cNvSpPr txBox="1">
            <a:spLocks/>
          </p:cNvSpPr>
          <p:nvPr/>
        </p:nvSpPr>
        <p:spPr>
          <a:xfrm>
            <a:off x="1120368" y="166793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800" b="1" dirty="0">
                <a:ea typeface="Calibri" panose="020F0502020204030204" pitchFamily="34" charset="0"/>
                <a:cs typeface="Times New Roman" panose="02020603050405020304" pitchFamily="18" charset="0"/>
              </a:rPr>
              <a:t>Sigurnosne zalihe, </a:t>
            </a:r>
            <a:r>
              <a:rPr lang="hr" sz="1800" dirty="0">
                <a:ea typeface="Calibri" panose="020F0502020204030204" pitchFamily="34" charset="0"/>
                <a:cs typeface="Times New Roman" panose="02020603050405020304" pitchFamily="18" charset="0"/>
              </a:rPr>
              <a:t>nerotirajuće zalihe namijenjene su za sprječavanje hitnih zastoja u proizvodnji ili distribuciji te su tampon za kašnjenja u isporukama i ispunjenju narudžbi, ovisno o razini korisničke usluge u probabilističkom pristupu (PSL) .</a:t>
            </a:r>
            <a:endParaRPr lang="pl-PL" sz="2000" dirty="0"/>
          </a:p>
        </p:txBody>
      </p:sp>
      <mc:AlternateContent xmlns:mc="http://schemas.openxmlformats.org/markup-compatibility/2006">
        <mc:Choice xmlns:a14="http://schemas.microsoft.com/office/drawing/2010/main" Requires="a14">
          <p:sp>
            <p:nvSpPr>
              <p:cNvPr id="11" name="Symbol zastępczy zawartości 7">
                <a:extLst>
                  <a:ext uri="{FF2B5EF4-FFF2-40B4-BE49-F238E27FC236}">
                    <a16:creationId xmlns:a16="http://schemas.microsoft.com/office/drawing/2014/main" id="{ABE6C12E-C486-66B3-B785-F437B75B963D}"/>
                  </a:ext>
                </a:extLst>
              </p:cNvPr>
              <p:cNvSpPr txBox="1">
                <a:spLocks/>
              </p:cNvSpPr>
              <p:nvPr/>
            </p:nvSpPr>
            <p:spPr>
              <a:xfrm>
                <a:off x="2351520" y="2635624"/>
                <a:ext cx="9284448" cy="3514163"/>
              </a:xfrm>
              <a:prstGeom prst="rect">
                <a:avLst/>
              </a:prstGeom>
              <a:solidFill>
                <a:schemeClr val="bg1">
                  <a:lumMod val="95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Aft>
                    <a:spcPts val="600"/>
                  </a:spcAft>
                  <a:buNone/>
                </a:pP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Sigurnosne zalihe mogu se promijeniti s fluktuacijama u potražnji i vremenu isporuke. Izračunava se na sljedeći način:</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57200" lvl="1" indent="0">
                  <a:buNone/>
                </a:pPr>
                <a:endParaRPr lang="pl-PL" sz="1600" kern="100" dirty="0">
                  <a:solidFill>
                    <a:srgbClr val="002060"/>
                  </a:solidFill>
                  <a:cs typeface="Times New Roman" panose="02020603050405020304" pitchFamily="18" charset="0"/>
                </a:endParaRPr>
              </a:p>
              <a:p>
                <a:pPr marL="457200" lvl="1" indent="0" algn="ctr">
                  <a:buNone/>
                </a:pPr>
                <a:r>
                  <a:rPr lang="hr" sz="1700" b="1" kern="100" dirty="0">
                    <a:solidFill>
                      <a:srgbClr val="002060"/>
                    </a:solidFill>
                    <a:cs typeface="Times New Roman" panose="02020603050405020304" pitchFamily="18" charset="0"/>
                  </a:rPr>
                  <a:t>SS = ω(PSL) × </a:t>
                </a:r>
                <a:r>
                  <a:rPr lang="hr" sz="1700" b="1" kern="100" dirty="0" err="1">
                    <a:solidFill>
                      <a:srgbClr val="002060"/>
                    </a:solidFill>
                    <a:cs typeface="Times New Roman" panose="02020603050405020304" pitchFamily="18" charset="0"/>
                  </a:rPr>
                  <a:t>ϭDT</a:t>
                </a:r>
                <a:endParaRPr lang="pl-PL" sz="1700" b="1" kern="100" dirty="0">
                  <a:solidFill>
                    <a:srgbClr val="002060"/>
                  </a:solidFill>
                  <a:cs typeface="Times New Roman" panose="02020603050405020304" pitchFamily="18" charset="0"/>
                </a:endParaRPr>
              </a:p>
              <a:p>
                <a:pPr marL="457200" lvl="1" indent="0">
                  <a:buNone/>
                </a:pPr>
                <a:endParaRPr lang="pl-PL" sz="1600" kern="100" dirty="0">
                  <a:solidFill>
                    <a:srgbClr val="002060"/>
                  </a:solidFill>
                  <a:cs typeface="Times New Roman" panose="02020603050405020304" pitchFamily="18" charset="0"/>
                </a:endParaRPr>
              </a:p>
              <a:p>
                <a:pPr marL="0" indent="0" algn="just">
                  <a:lnSpc>
                    <a:spcPct val="150000"/>
                  </a:lnSpc>
                  <a:spcBef>
                    <a:spcPts val="0"/>
                  </a:spcBef>
                  <a:buNone/>
                </a:pP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 </a:t>
                </a:r>
                <a:r>
                  <a:rPr lang="hr"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 </a:t>
                </a: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sigurnosni zalih,</a:t>
                </a:r>
                <a:endParaRPr lang="pl-PL"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ω(PSL) – faktor sigurnosti ovisno o razini korisničke usluge i vrsti distribucije koji opisuje varijabilnost potražnje u ciklusu nadopune; normalna distribucija najčešće se pretpostavlja u literaturi i praktičnim primjenama i očitava se iz statističkih tablica za određenu razinu POP-a,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hr"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ϭ </a:t>
                </a:r>
                <a:r>
                  <a:rPr lang="hr" sz="18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DT </a:t>
                </a: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standardna devijacija potražnje u ciklusu nadopune, izračunava se iz formule:</a:t>
                </a:r>
                <a:endParaRPr lang="pl-PL" sz="1200" kern="100" dirty="0">
                  <a:solidFill>
                    <a:srgbClr val="002060"/>
                  </a:solidFill>
                  <a:cs typeface="Times New Roman" panose="02020603050405020304" pitchFamily="18" charset="0"/>
                </a:endParaRPr>
              </a:p>
              <a:p>
                <a:pPr marL="457200" lvl="1" indent="0" algn="ctr">
                  <a:buNone/>
                </a:pPr>
                <a:r>
                  <a:rPr lang="hr" sz="2000" b="1" kern="100" dirty="0" err="1">
                    <a:solidFill>
                      <a:srgbClr val="002060"/>
                    </a:solidFill>
                    <a:cs typeface="Times New Roman" panose="02020603050405020304" pitchFamily="18" charset="0"/>
                  </a:rPr>
                  <a:t>ϭDT</a:t>
                </a:r>
                <a:r>
                  <a:rPr lang="hr" sz="2000" b="1" kern="100" dirty="0">
                    <a:solidFill>
                      <a:srgbClr val="002060"/>
                    </a:solidFill>
                    <a:cs typeface="Times New Roman" panose="02020603050405020304" pitchFamily="18" charset="0"/>
                  </a:rPr>
                  <a:t> </a:t>
                </a:r>
                <a14:m>
                  <m:oMath xmlns:m="http://schemas.openxmlformats.org/officeDocument/2006/math">
                    <m:r>
                      <a:rPr lang="pl-PL" sz="2000" b="1" i="1" kern="100" smtClean="0">
                        <a:solidFill>
                          <a:srgbClr val="002060"/>
                        </a:solidFill>
                        <a:latin typeface="Cambria Math" panose="02040503050406030204" pitchFamily="18" charset="0"/>
                        <a:cs typeface="Times New Roman" panose="02020603050405020304" pitchFamily="18" charset="0"/>
                      </a:rPr>
                      <m:t>=</m:t>
                    </m:r>
                    <m:rad>
                      <m:radPr>
                        <m:degHide m:val="on"/>
                        <m:ctrlPr>
                          <a:rPr lang="pl-PL" sz="2000" b="1" i="1" kern="100" smtClean="0">
                            <a:solidFill>
                              <a:srgbClr val="002060"/>
                            </a:solidFill>
                            <a:latin typeface="Cambria Math" panose="02040503050406030204" pitchFamily="18" charset="0"/>
                            <a:cs typeface="Times New Roman" panose="02020603050405020304" pitchFamily="18" charset="0"/>
                          </a:rPr>
                        </m:ctrlPr>
                      </m:radPr>
                      <m:deg/>
                      <m:e>
                        <m:sSup>
                          <m:sSupPr>
                            <m:ctrlPr>
                              <a:rPr lang="pl-PL" sz="2000" b="1" i="1" kern="100" dirty="0" smtClean="0">
                                <a:solidFill>
                                  <a:srgbClr val="002060"/>
                                </a:solidFill>
                                <a:latin typeface="Cambria Math" panose="02040503050406030204" pitchFamily="18" charset="0"/>
                                <a:cs typeface="Times New Roman" panose="02020603050405020304" pitchFamily="18" charset="0"/>
                              </a:rPr>
                            </m:ctrlPr>
                          </m:sSupPr>
                          <m:e>
                            <m:r>
                              <m:rPr>
                                <m:nor/>
                              </m:rPr>
                              <a:rPr lang="pl-PL" sz="2000" b="1" kern="100" dirty="0">
                                <a:solidFill>
                                  <a:srgbClr val="002060"/>
                                </a:solidFill>
                                <a:cs typeface="Times New Roman" panose="02020603050405020304" pitchFamily="18" charset="0"/>
                              </a:rPr>
                              <m:t>ϭ</m:t>
                            </m:r>
                            <m:r>
                              <m:rPr>
                                <m:nor/>
                              </m:rPr>
                              <a:rPr lang="pl-PL" sz="2000" b="1" i="0" kern="100" dirty="0" smtClean="0">
                                <a:solidFill>
                                  <a:srgbClr val="002060"/>
                                </a:solidFill>
                                <a:cs typeface="Times New Roman" panose="02020603050405020304" pitchFamily="18" charset="0"/>
                              </a:rPr>
                              <m:t>T</m:t>
                            </m:r>
                          </m:e>
                          <m:sup>
                            <m:r>
                              <a:rPr lang="pl-PL" sz="2000" b="1" i="1" kern="100" dirty="0" smtClean="0">
                                <a:solidFill>
                                  <a:srgbClr val="002060"/>
                                </a:solidFill>
                                <a:latin typeface="Cambria Math" panose="02040503050406030204" pitchFamily="18" charset="0"/>
                                <a:cs typeface="Times New Roman" panose="02020603050405020304" pitchFamily="18" charset="0"/>
                              </a:rPr>
                              <m:t>𝟐</m:t>
                            </m:r>
                          </m:sup>
                        </m:sSup>
                        <m:r>
                          <a:rPr lang="pl-PL" sz="2000" b="1"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sz="2000" b="1"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l-PL" sz="2000" b="1"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𝑫</m:t>
                            </m:r>
                          </m:e>
                          <m:sup>
                            <m:r>
                              <a:rPr lang="pl-PL" sz="2000" b="1"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sup>
                        </m:sSup>
                        <m:r>
                          <a:rPr lang="pl-PL" sz="2000" b="1"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sz="2000" b="1" i="1" kern="100" dirty="0">
                                <a:solidFill>
                                  <a:srgbClr val="002060"/>
                                </a:solidFill>
                                <a:latin typeface="Cambria Math" panose="02040503050406030204" pitchFamily="18" charset="0"/>
                                <a:cs typeface="Times New Roman" panose="02020603050405020304" pitchFamily="18" charset="0"/>
                              </a:rPr>
                            </m:ctrlPr>
                          </m:sSupPr>
                          <m:e>
                            <m:r>
                              <m:rPr>
                                <m:nor/>
                              </m:rPr>
                              <a:rPr lang="pl-PL" sz="2000" b="1" kern="100" dirty="0">
                                <a:solidFill>
                                  <a:srgbClr val="002060"/>
                                </a:solidFill>
                                <a:cs typeface="Times New Roman" panose="02020603050405020304" pitchFamily="18" charset="0"/>
                              </a:rPr>
                              <m:t>ϭ</m:t>
                            </m:r>
                            <m:r>
                              <m:rPr>
                                <m:nor/>
                              </m:rPr>
                              <a:rPr lang="pl-PL" sz="2000" b="1" i="0" kern="100" dirty="0" smtClean="0">
                                <a:solidFill>
                                  <a:srgbClr val="002060"/>
                                </a:solidFill>
                                <a:cs typeface="Times New Roman" panose="02020603050405020304" pitchFamily="18" charset="0"/>
                              </a:rPr>
                              <m:t>D</m:t>
                            </m:r>
                          </m:e>
                          <m:sup>
                            <m:r>
                              <a:rPr lang="pl-PL" sz="2000" b="1" i="1" kern="100" dirty="0">
                                <a:solidFill>
                                  <a:srgbClr val="002060"/>
                                </a:solidFill>
                                <a:latin typeface="Cambria Math" panose="02040503050406030204" pitchFamily="18" charset="0"/>
                                <a:cs typeface="Times New Roman" panose="02020603050405020304" pitchFamily="18" charset="0"/>
                              </a:rPr>
                              <m:t>𝟐</m:t>
                            </m:r>
                          </m:sup>
                        </m:sSup>
                        <m:r>
                          <a:rPr lang="pl-PL" sz="2000" b="1" i="1" kern="1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sz="2000" b="1" i="1" kern="1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l-PL" sz="2000" b="1"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𝑻</m:t>
                            </m:r>
                          </m:e>
                          <m:sup/>
                        </m:sSup>
                      </m:e>
                    </m:rad>
                  </m:oMath>
                </a14:m>
                <a:endParaRPr lang="pl-PL" sz="2000" b="1" kern="100" dirty="0">
                  <a:solidFill>
                    <a:srgbClr val="002060"/>
                  </a:solidFill>
                  <a:cs typeface="Times New Roman" panose="02020603050405020304" pitchFamily="18" charset="0"/>
                </a:endParaRPr>
              </a:p>
              <a:p>
                <a:pPr marL="457200" lvl="1" indent="0">
                  <a:buNone/>
                </a:pPr>
                <a:r>
                  <a:rPr lang="hr" sz="1400" kern="100" dirty="0" err="1">
                    <a:solidFill>
                      <a:srgbClr val="002060"/>
                    </a:solidFill>
                    <a:cs typeface="Times New Roman" panose="02020603050405020304" pitchFamily="18" charset="0"/>
                  </a:rPr>
                  <a:t>ϭD – </a:t>
                </a:r>
                <a:endParaRPr lang="pl-PL" sz="1400" kern="100" dirty="0">
                  <a:solidFill>
                    <a:srgbClr val="002060"/>
                  </a:solidFill>
                  <a:cs typeface="Times New Roman" panose="02020603050405020304" pitchFamily="18" charset="0"/>
                </a:endParaRPr>
              </a:p>
              <a:p>
                <a:pPr marL="457200" lvl="1" indent="0">
                  <a:buNone/>
                </a:pPr>
                <a:r>
                  <a:rPr lang="hr" sz="1400" kern="100" dirty="0" err="1">
                    <a:solidFill>
                      <a:srgbClr val="002060"/>
                    </a:solidFill>
                    <a:cs typeface="Times New Roman" panose="02020603050405020304" pitchFamily="18" charset="0"/>
                  </a:rPr>
                  <a:t>ϭT – </a:t>
                </a:r>
                <a:r>
                  <a:rPr lang="hr" sz="1400" kern="100" dirty="0">
                    <a:solidFill>
                      <a:srgbClr val="002060"/>
                    </a:solidFill>
                    <a:cs typeface="Times New Roman" panose="02020603050405020304" pitchFamily="18" charset="0"/>
                  </a:rPr>
                  <a:t>standardna </a:t>
                </a:r>
                <a:r>
                  <a:rPr lang="hr" sz="1400" kern="100" dirty="0" err="1">
                    <a:solidFill>
                      <a:srgbClr val="002060"/>
                    </a:solidFill>
                    <a:cs typeface="Times New Roman" panose="02020603050405020304" pitchFamily="18" charset="0"/>
                  </a:rPr>
                  <a:t>devijacija </a:t>
                </a:r>
                <a:r>
                  <a:rPr lang="hr" sz="1400" kern="100" dirty="0">
                    <a:solidFill>
                      <a:srgbClr val="002060"/>
                    </a:solidFill>
                    <a:cs typeface="Times New Roman" panose="02020603050405020304" pitchFamily="18" charset="0"/>
                  </a:rPr>
                  <a:t>olova </a:t>
                </a:r>
                <a:r>
                  <a:rPr lang="hr" sz="1400" kern="100" dirty="0" err="1">
                    <a:solidFill>
                      <a:srgbClr val="002060"/>
                    </a:solidFill>
                    <a:cs typeface="Times New Roman" panose="02020603050405020304" pitchFamily="18" charset="0"/>
                  </a:rPr>
                  <a:t>vrijeme</a:t>
                </a:r>
                <a:endParaRPr lang="pl-PL" sz="1400" kern="100" dirty="0">
                  <a:solidFill>
                    <a:srgbClr val="002060"/>
                  </a:solidFill>
                  <a:cs typeface="Times New Roman" panose="02020603050405020304" pitchFamily="18" charset="0"/>
                </a:endParaRPr>
              </a:p>
              <a:p>
                <a:pPr marL="457200" lvl="1" indent="0">
                  <a:buNone/>
                </a:pPr>
                <a:r>
                  <a:rPr lang="hr" sz="1400" kern="100" dirty="0">
                    <a:solidFill>
                      <a:srgbClr val="002060"/>
                    </a:solidFill>
                    <a:cs typeface="Times New Roman" panose="02020603050405020304" pitchFamily="18" charset="0"/>
                  </a:rPr>
                  <a:t>D – </a:t>
                </a:r>
                <a:r>
                  <a:rPr lang="hr" sz="1400" kern="100" dirty="0" err="1">
                    <a:solidFill>
                      <a:srgbClr val="002060"/>
                    </a:solidFill>
                    <a:cs typeface="Times New Roman" panose="02020603050405020304" pitchFamily="18" charset="0"/>
                  </a:rPr>
                  <a:t>prosjek</a:t>
                </a:r>
                <a:r>
                  <a:rPr lang="hr" sz="1400" kern="100" dirty="0">
                    <a:solidFill>
                      <a:srgbClr val="002060"/>
                    </a:solidFill>
                    <a:cs typeface="Times New Roman" panose="02020603050405020304" pitchFamily="18" charset="0"/>
                  </a:rPr>
                  <a:t> </a:t>
                </a:r>
                <a:r>
                  <a:rPr lang="hr" sz="1400" kern="100" dirty="0" err="1">
                    <a:solidFill>
                      <a:srgbClr val="002060"/>
                    </a:solidFill>
                    <a:cs typeface="Times New Roman" panose="02020603050405020304" pitchFamily="18" charset="0"/>
                  </a:rPr>
                  <a:t>zahtjev</a:t>
                </a:r>
                <a:endParaRPr lang="pl-PL" sz="1400" kern="100" dirty="0">
                  <a:solidFill>
                    <a:srgbClr val="002060"/>
                  </a:solidFill>
                  <a:cs typeface="Times New Roman" panose="02020603050405020304" pitchFamily="18" charset="0"/>
                </a:endParaRPr>
              </a:p>
              <a:p>
                <a:pPr marL="457200" lvl="1" indent="0">
                  <a:buNone/>
                </a:pPr>
                <a:r>
                  <a:rPr lang="hr" sz="1400" kern="100" dirty="0">
                    <a:solidFill>
                      <a:srgbClr val="002060"/>
                    </a:solidFill>
                    <a:cs typeface="Times New Roman" panose="02020603050405020304" pitchFamily="18" charset="0"/>
                  </a:rPr>
                  <a:t>T – </a:t>
                </a:r>
                <a:r>
                  <a:rPr lang="hr" sz="1400" kern="100" dirty="0" err="1">
                    <a:solidFill>
                      <a:srgbClr val="002060"/>
                    </a:solidFill>
                    <a:cs typeface="Times New Roman" panose="02020603050405020304" pitchFamily="18" charset="0"/>
                  </a:rPr>
                  <a:t>olovo</a:t>
                </a:r>
                <a:r>
                  <a:rPr lang="hr" sz="1400" kern="100" dirty="0">
                    <a:solidFill>
                      <a:srgbClr val="002060"/>
                    </a:solidFill>
                    <a:cs typeface="Times New Roman" panose="02020603050405020304" pitchFamily="18" charset="0"/>
                  </a:rPr>
                  <a:t> </a:t>
                </a:r>
                <a:r>
                  <a:rPr lang="hr" sz="1400" kern="100" dirty="0" err="1">
                    <a:solidFill>
                      <a:srgbClr val="002060"/>
                    </a:solidFill>
                    <a:cs typeface="Times New Roman" panose="02020603050405020304" pitchFamily="18" charset="0"/>
                  </a:rPr>
                  <a:t>vrijeme</a:t>
                </a:r>
                <a:endParaRPr lang="pl-PL" sz="14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p:sp>
            <p:nvSpPr>
              <p:cNvPr id="11" name="Symbol zastępczy zawartości 7">
                <a:extLst>
                  <a:ext uri="{FF2B5EF4-FFF2-40B4-BE49-F238E27FC236}">
                    <a16:creationId xmlns:a16="http://schemas.microsoft.com/office/drawing/2014/main" id="{ABE6C12E-C486-66B3-B785-F437B75B963D}"/>
                  </a:ext>
                </a:extLst>
              </p:cNvPr>
              <p:cNvSpPr txBox="1">
                <a:spLocks noRot="1" noChangeAspect="1" noMove="1" noResize="1" noEditPoints="1" noAdjustHandles="1" noChangeArrowheads="1" noChangeShapeType="1" noTextEdit="1"/>
              </p:cNvSpPr>
              <p:nvPr/>
            </p:nvSpPr>
            <p:spPr>
              <a:xfrm>
                <a:off x="2351520" y="2635624"/>
                <a:ext cx="9284448" cy="3514163"/>
              </a:xfrm>
              <a:prstGeom prst="rect">
                <a:avLst/>
              </a:prstGeom>
              <a:blipFill>
                <a:blip r:embed="rId2"/>
                <a:stretch>
                  <a:fillRect l="-131" r="-66"/>
                </a:stretch>
              </a:blipFill>
            </p:spPr>
            <p:txBody>
              <a:bodyPr/>
              <a:lstStyle/>
              <a:p>
                <a:r>
                  <a:rPr lang="hr-HR">
                    <a:noFill/>
                  </a:rPr>
                  <a:t> </a:t>
                </a:r>
              </a:p>
            </p:txBody>
          </p:sp>
        </mc:Fallback>
      </mc:AlternateContent>
      <p:pic>
        <p:nvPicPr>
          <p:cNvPr id="12" name="Obraz 11" descr="Obraz zawierający design&#10;&#10;Opis wygenerowany automatycznie">
            <a:extLst>
              <a:ext uri="{FF2B5EF4-FFF2-40B4-BE49-F238E27FC236}">
                <a16:creationId xmlns:a16="http://schemas.microsoft.com/office/drawing/2014/main" id="{603C50A5-F602-EF3A-E146-BC11DE4C40F5}"/>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400146" y="3429000"/>
            <a:ext cx="1360920" cy="1145765"/>
          </a:xfrm>
          <a:prstGeom prst="rect">
            <a:avLst/>
          </a:prstGeom>
        </p:spPr>
      </p:pic>
      <p:pic>
        <p:nvPicPr>
          <p:cNvPr id="2" name="Picture 1">
            <a:extLst>
              <a:ext uri="{FF2B5EF4-FFF2-40B4-BE49-F238E27FC236}">
                <a16:creationId xmlns:a16="http://schemas.microsoft.com/office/drawing/2014/main" id="{941E1FC4-E8A4-56F4-EA17-803A4B202EB3}"/>
              </a:ext>
            </a:extLst>
          </p:cNvPr>
          <p:cNvPicPr>
            <a:picLocks noChangeAspect="1"/>
          </p:cNvPicPr>
          <p:nvPr/>
        </p:nvPicPr>
        <p:blipFill>
          <a:blip r:embed="rId4"/>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032136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7" y="302122"/>
            <a:ext cx="9745133" cy="1116542"/>
          </a:xfrm>
        </p:spPr>
        <p:txBody>
          <a:bodyPr/>
          <a:lstStyle/>
          <a:p>
            <a:r>
              <a:rPr lang="hr" kern="100" dirty="0" err="1">
                <a:cs typeface="Times New Roman" panose="02020603050405020304" pitchFamily="18" charset="0"/>
              </a:rPr>
              <a:t>Struktura </a:t>
            </a:r>
            <a:r>
              <a:rPr lang="hr" kern="100" dirty="0">
                <a:cs typeface="Times New Roman" panose="02020603050405020304" pitchFamily="18" charset="0"/>
              </a:rPr>
              <a:t>zaliha – </a:t>
            </a:r>
            <a:r>
              <a:rPr lang="hr" kern="100" dirty="0" err="1">
                <a:cs typeface="Times New Roman" panose="02020603050405020304" pitchFamily="18" charset="0"/>
              </a:rPr>
              <a:t>višak</a:t>
            </a:r>
            <a:r>
              <a:rPr lang="hr" kern="100" dirty="0">
                <a:cs typeface="Times New Roman" panose="02020603050405020304" pitchFamily="18" charset="0"/>
              </a:rPr>
              <a:t> </a:t>
            </a:r>
            <a:r>
              <a:rPr lang="hr" kern="100" dirty="0" err="1">
                <a:cs typeface="Times New Roman" panose="02020603050405020304" pitchFamily="18" charset="0"/>
              </a:rPr>
              <a:t>zaliha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838200" y="2088776"/>
            <a:ext cx="10515600" cy="3962681"/>
          </a:xfrm>
        </p:spPr>
        <p:txBody>
          <a:bodyPr/>
          <a:lstStyle/>
          <a:p>
            <a:pPr marL="0" indent="0">
              <a:buNone/>
            </a:pPr>
            <a:r>
              <a:rPr lang="hr" sz="1800" b="1" dirty="0">
                <a:ea typeface="Calibri" panose="020F0502020204030204" pitchFamily="34" charset="0"/>
                <a:cs typeface="Times New Roman" panose="02020603050405020304" pitchFamily="18" charset="0"/>
              </a:rPr>
              <a:t>Višak zaliha definiran je kao nerotirajući </a:t>
            </a:r>
            <a:r>
              <a:rPr lang="hr" sz="1800" b="1" dirty="0" err="1">
                <a:ea typeface="Calibri" panose="020F0502020204030204" pitchFamily="34" charset="0"/>
                <a:cs typeface="Times New Roman" panose="02020603050405020304" pitchFamily="18" charset="0"/>
              </a:rPr>
              <a:t>, </a:t>
            </a:r>
            <a:r>
              <a:rPr lang="hr" sz="1800" dirty="0">
                <a:ea typeface="Calibri" panose="020F0502020204030204" pitchFamily="34" charset="0"/>
                <a:cs typeface="Times New Roman" panose="02020603050405020304" pitchFamily="18" charset="0"/>
              </a:rPr>
              <a:t>suvišan ili mrtav zalih, nema vrijednost za poduzeće koje bi se trebalo riješiti takvih zaliha, održavanje tih zaliha je neopravdan trošak za poduzeće </a:t>
            </a:r>
            <a:r>
              <a:rPr lang="hr" sz="1800" dirty="0">
                <a:effectLst/>
                <a:latin typeface="Tahoma" panose="020B0604030504040204" pitchFamily="34" charset="0"/>
                <a:ea typeface="Calibri" panose="020F0502020204030204" pitchFamily="34" charset="0"/>
                <a:cs typeface="Times New Roman" panose="02020603050405020304" pitchFamily="18" charset="0"/>
              </a:rPr>
              <a:t>.</a:t>
            </a:r>
          </a:p>
          <a:p>
            <a:pPr marL="0" indent="0">
              <a:buNone/>
            </a:pPr>
            <a:endParaRPr lang="pl-PL" sz="1800" dirty="0">
              <a:cs typeface="Times New Roman" panose="02020603050405020304" pitchFamily="18" charset="0"/>
            </a:endParaRPr>
          </a:p>
          <a:p>
            <a:pPr marL="0" indent="0">
              <a:buNone/>
            </a:pPr>
            <a:endParaRPr lang="pl-PL" sz="2000" dirty="0"/>
          </a:p>
        </p:txBody>
      </p:sp>
      <p:sp>
        <p:nvSpPr>
          <p:cNvPr id="2" name="Symbol zastępczy zawartości 7">
            <a:extLst>
              <a:ext uri="{FF2B5EF4-FFF2-40B4-BE49-F238E27FC236}">
                <a16:creationId xmlns:a16="http://schemas.microsoft.com/office/drawing/2014/main" id="{4FBAD60E-8D32-31F4-0BD7-94788C32A418}"/>
              </a:ext>
            </a:extLst>
          </p:cNvPr>
          <p:cNvSpPr txBox="1">
            <a:spLocks/>
          </p:cNvSpPr>
          <p:nvPr/>
        </p:nvSpPr>
        <p:spPr>
          <a:xfrm>
            <a:off x="2357717" y="3429000"/>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800" kern="100" dirty="0">
                <a:solidFill>
                  <a:srgbClr val="002060"/>
                </a:solidFill>
                <a:cs typeface="Times New Roman" panose="02020603050405020304" pitchFamily="18" charset="0"/>
              </a:rPr>
              <a:t>Zapas cycliczny w danym okresie jest równy połowie średniej wielkości dostawy </a:t>
            </a:r>
            <a:br>
              <a:rPr lang="pl-PL" sz="1800" kern="100" dirty="0">
                <a:solidFill>
                  <a:srgbClr val="002060"/>
                </a:solidFill>
                <a:cs typeface="Times New Roman" panose="02020603050405020304" pitchFamily="18" charset="0"/>
              </a:rPr>
            </a:br>
            <a:r>
              <a:rPr lang="hr" sz="1800" kern="100" dirty="0">
                <a:solidFill>
                  <a:srgbClr val="002060"/>
                </a:solidFill>
                <a:cs typeface="Times New Roman" panose="02020603050405020304" pitchFamily="18" charset="0"/>
              </a:rPr>
              <a:t>w tym okresie:</a:t>
            </a:r>
          </a:p>
          <a:p>
            <a:pPr marL="457200" lvl="1" indent="0">
              <a:buNone/>
            </a:pPr>
            <a:endParaRPr lang="pl-PL" sz="1800" kern="100" dirty="0">
              <a:solidFill>
                <a:srgbClr val="002060"/>
              </a:solidFill>
              <a:cs typeface="Times New Roman" panose="02020603050405020304" pitchFamily="18" charset="0"/>
            </a:endParaRPr>
          </a:p>
          <a:p>
            <a:pPr marL="457200" lvl="1" indent="0" algn="ctr">
              <a:buNone/>
            </a:pPr>
            <a:r>
              <a:rPr lang="hr" sz="1800" kern="100" dirty="0">
                <a:solidFill>
                  <a:srgbClr val="002060"/>
                </a:solidFill>
                <a:cs typeface="Times New Roman" panose="02020603050405020304" pitchFamily="18" charset="0"/>
              </a:rPr>
              <a:t>Z_C = 1/2 × (WD)</a:t>
            </a:r>
          </a:p>
          <a:p>
            <a:pPr marL="457200" lvl="1" indent="0">
              <a:buNone/>
            </a:pPr>
            <a:endParaRPr lang="pl-PL" sz="1800" kern="100" dirty="0">
              <a:solidFill>
                <a:srgbClr val="002060"/>
              </a:solidFill>
              <a:cs typeface="Times New Roman" panose="02020603050405020304" pitchFamily="18" charset="0"/>
            </a:endParaRPr>
          </a:p>
          <a:p>
            <a:pPr marL="457200" lvl="1" indent="0">
              <a:buNone/>
            </a:pPr>
            <a:r>
              <a:rPr lang="hr" sz="1800" kern="100" dirty="0">
                <a:solidFill>
                  <a:srgbClr val="002060"/>
                </a:solidFill>
                <a:cs typeface="Times New Roman" panose="02020603050405020304" pitchFamily="18" charset="0"/>
              </a:rPr>
              <a:t>ZC – zapas cycliczny</a:t>
            </a:r>
          </a:p>
          <a:p>
            <a:pPr marL="457200" lvl="1" indent="0">
              <a:buNone/>
            </a:pPr>
            <a:r>
              <a:rPr lang="hr" sz="1800" kern="100" dirty="0">
                <a:solidFill>
                  <a:srgbClr val="002060"/>
                </a:solidFill>
                <a:cs typeface="Times New Roman" panose="02020603050405020304" pitchFamily="18" charset="0"/>
              </a:rPr>
              <a:t>(WD) – średnia wielkość dostawy</a:t>
            </a: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8B141F6C-D3BA-EAEE-8BD6-282DFEFA5079}"/>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sp>
        <p:nvSpPr>
          <p:cNvPr id="7" name="Symbol zastępczy zawartości 7">
            <a:extLst>
              <a:ext uri="{FF2B5EF4-FFF2-40B4-BE49-F238E27FC236}">
                <a16:creationId xmlns:a16="http://schemas.microsoft.com/office/drawing/2014/main" id="{EBD9DFA4-46C6-D9E9-411C-C5AFF65197FC}"/>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800" kern="100" dirty="0">
                <a:solidFill>
                  <a:srgbClr val="002060"/>
                </a:solidFill>
                <a:cs typeface="Times New Roman" panose="02020603050405020304" pitchFamily="18" charset="0"/>
              </a:rPr>
              <a:t>Višak zaliha je višak zaliha iznad potreba definiranih prosječnom potražnjom tijekom ciklusa nadopune i pretpostavljenom razinom korisničke usluge. Izračunava se iz formule:</a:t>
            </a:r>
          </a:p>
          <a:p>
            <a:pPr marL="457200" lvl="1" indent="0" algn="ctr">
              <a:buNone/>
            </a:pPr>
            <a:r>
              <a:rPr lang="hr" sz="1800" b="1" kern="100" dirty="0">
                <a:solidFill>
                  <a:srgbClr val="002060"/>
                </a:solidFill>
                <a:cs typeface="Times New Roman" panose="02020603050405020304" pitchFamily="18" charset="0"/>
              </a:rPr>
              <a:t>SE = SAV – SS – SC</a:t>
            </a:r>
          </a:p>
          <a:p>
            <a:pPr marL="457200" lvl="1" indent="0">
              <a:buNone/>
            </a:pPr>
            <a:r>
              <a:rPr lang="hr" sz="1800" kern="100" dirty="0">
                <a:solidFill>
                  <a:srgbClr val="002060"/>
                </a:solidFill>
                <a:cs typeface="Times New Roman" panose="02020603050405020304" pitchFamily="18" charset="0"/>
              </a:rPr>
              <a:t>SE – višak zaliha,</a:t>
            </a:r>
          </a:p>
          <a:p>
            <a:pPr marL="457200" lvl="1" indent="0">
              <a:buNone/>
            </a:pPr>
            <a:r>
              <a:rPr lang="hr" sz="1800" kern="100" dirty="0">
                <a:solidFill>
                  <a:srgbClr val="002060"/>
                </a:solidFill>
                <a:cs typeface="Times New Roman" panose="02020603050405020304" pitchFamily="18" charset="0"/>
              </a:rPr>
              <a:t>SAV – </a:t>
            </a:r>
            <a:r>
              <a:rPr lang="hr" sz="1800" kern="100" dirty="0" err="1">
                <a:solidFill>
                  <a:srgbClr val="002060"/>
                </a:solidFill>
                <a:cs typeface="Times New Roman" panose="02020603050405020304" pitchFamily="18" charset="0"/>
              </a:rPr>
              <a:t>prosječna </a:t>
            </a:r>
            <a:r>
              <a:rPr lang="hr" sz="1800" kern="100" dirty="0">
                <a:solidFill>
                  <a:srgbClr val="002060"/>
                </a:solidFill>
                <a:cs typeface="Times New Roman" panose="02020603050405020304" pitchFamily="18" charset="0"/>
              </a:rPr>
              <a:t>zaliha,</a:t>
            </a:r>
          </a:p>
          <a:p>
            <a:pPr marL="457200" lvl="1" indent="0">
              <a:buNone/>
            </a:pPr>
            <a:r>
              <a:rPr lang="hr" sz="1800" kern="100" dirty="0">
                <a:solidFill>
                  <a:srgbClr val="002060"/>
                </a:solidFill>
                <a:cs typeface="Times New Roman" panose="02020603050405020304" pitchFamily="18" charset="0"/>
              </a:rPr>
              <a:t>SS – sigurnosni zalih,</a:t>
            </a:r>
          </a:p>
          <a:p>
            <a:pPr marL="457200" lvl="1" indent="0">
              <a:buNone/>
            </a:pPr>
            <a:r>
              <a:rPr lang="hr" sz="1800" kern="100" dirty="0">
                <a:solidFill>
                  <a:srgbClr val="002060"/>
                </a:solidFill>
                <a:cs typeface="Times New Roman" panose="02020603050405020304" pitchFamily="18" charset="0"/>
              </a:rPr>
              <a:t>SC – ciklička dionica.</a:t>
            </a:r>
          </a:p>
          <a:p>
            <a:pPr marL="457200" lvl="1" indent="0">
              <a:buNone/>
            </a:pPr>
            <a:endParaRPr lang="en-US"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8EF8DB1D-98A9-43B7-2C6B-CFD31D2E948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pic>
        <p:nvPicPr>
          <p:cNvPr id="5" name="Picture 4">
            <a:extLst>
              <a:ext uri="{FF2B5EF4-FFF2-40B4-BE49-F238E27FC236}">
                <a16:creationId xmlns:a16="http://schemas.microsoft.com/office/drawing/2014/main" id="{54D1F410-7475-9474-BECC-3F265B0602EC}"/>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242524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SUSTAVI NADOPUNE ZALIHA</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Picture 1">
            <a:extLst>
              <a:ext uri="{FF2B5EF4-FFF2-40B4-BE49-F238E27FC236}">
                <a16:creationId xmlns:a16="http://schemas.microsoft.com/office/drawing/2014/main" id="{DA4AC825-B997-FA2D-7EF9-5266C1722A3F}"/>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38953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kern="100" dirty="0">
                <a:cs typeface="Times New Roman" panose="02020603050405020304" pitchFamily="18" charset="0"/>
              </a:rPr>
              <a:t>Nadopunjavanje zaliha – slobodne zalihe</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a:bodyPr>
          <a:lstStyle/>
          <a:p>
            <a:pPr marL="0" indent="0" algn="just">
              <a:buNone/>
            </a:pPr>
            <a:r>
              <a:rPr lang="hr" sz="2000" b="1" dirty="0"/>
              <a:t>Slobodne zalihe </a:t>
            </a:r>
            <a:r>
              <a:rPr lang="hr" sz="2000" dirty="0"/>
              <a:t>ili dostupne zalihe su zalihe koje su trenutno ili u doglednoj budućnosti dostupne za puštanje u promet kupcima (eksternim ili internim) </a:t>
            </a:r>
            <a:r>
              <a:rPr lang="hr" sz="2000" b="1" dirty="0"/>
              <a:t>; </a:t>
            </a:r>
            <a:r>
              <a:rPr lang="hr" sz="2000" dirty="0"/>
              <a:t>uzimaju se u obzir zalihe koje su naručene od dobavljača, ali još nisu isporučene, ali će biti isporučene u dogledno vrijeme i povećat će razinu zaliha; roba koju je kupio vanjski kupac ili rezervirao interni kupac, ali još nije fizički napustila skladište, neće biti uključena u raspoloživu zalihu .</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800" kern="100" dirty="0">
                <a:solidFill>
                  <a:srgbClr val="002060"/>
                </a:solidFill>
                <a:cs typeface="Times New Roman" panose="02020603050405020304" pitchFamily="18" charset="0"/>
              </a:rPr>
              <a:t>Slobodne zalihe izračunavaju se na sljedeći način:</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hr" sz="1800" b="1" kern="100" dirty="0">
                <a:solidFill>
                  <a:srgbClr val="002060"/>
                </a:solidFill>
                <a:cs typeface="Times New Roman" panose="02020603050405020304" pitchFamily="18" charset="0"/>
              </a:rPr>
              <a:t>SF = JZ + SO – SR</a:t>
            </a:r>
            <a:endParaRPr lang="pl-PL" sz="1800" b="1"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buNone/>
            </a:pPr>
            <a:r>
              <a:rPr lang="hr" sz="1800" kern="100" dirty="0">
                <a:solidFill>
                  <a:srgbClr val="002060"/>
                </a:solidFill>
                <a:cs typeface="Times New Roman" panose="02020603050405020304" pitchFamily="18" charset="0"/>
              </a:rPr>
              <a:t>SF – besplatne zalihe,</a:t>
            </a:r>
          </a:p>
          <a:p>
            <a:pPr marL="457200" lvl="1" indent="0">
              <a:buNone/>
            </a:pPr>
            <a:r>
              <a:rPr lang="hr" sz="1800" kern="100" dirty="0">
                <a:solidFill>
                  <a:srgbClr val="002060"/>
                </a:solidFill>
                <a:cs typeface="Times New Roman" panose="02020603050405020304" pitchFamily="18" charset="0"/>
              </a:rPr>
              <a:t>SW – zaliha u skladištu,</a:t>
            </a:r>
          </a:p>
          <a:p>
            <a:pPr marL="457200" lvl="1" indent="0">
              <a:buNone/>
            </a:pPr>
            <a:r>
              <a:rPr lang="hr" sz="1800" kern="100" dirty="0">
                <a:solidFill>
                  <a:srgbClr val="002060"/>
                </a:solidFill>
                <a:cs typeface="Times New Roman" panose="02020603050405020304" pitchFamily="18" charset="0"/>
              </a:rPr>
              <a:t>SO – zaliha naručena, ali nije isporučena,</a:t>
            </a:r>
          </a:p>
          <a:p>
            <a:pPr marL="457200" lvl="1" indent="0">
              <a:buNone/>
            </a:pPr>
            <a:r>
              <a:rPr lang="hr" sz="1800" kern="100" dirty="0">
                <a:solidFill>
                  <a:srgbClr val="002060"/>
                </a:solidFill>
                <a:cs typeface="Times New Roman" panose="02020603050405020304" pitchFamily="18" charset="0"/>
              </a:rPr>
              <a:t>SR – zaliha rezervirana, ali nije otpuštena sa zalihe.</a:t>
            </a: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pic>
        <p:nvPicPr>
          <p:cNvPr id="2" name="Picture 1">
            <a:extLst>
              <a:ext uri="{FF2B5EF4-FFF2-40B4-BE49-F238E27FC236}">
                <a16:creationId xmlns:a16="http://schemas.microsoft.com/office/drawing/2014/main" id="{13D64E65-1206-F3E9-974B-EE21BC654012}"/>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39684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kern="100" dirty="0" err="1">
                <a:cs typeface="Times New Roman" panose="02020603050405020304" pitchFamily="18" charset="0"/>
              </a:rPr>
              <a:t>Nadopunjavanje</a:t>
            </a:r>
            <a:r>
              <a:rPr lang="hr" kern="100" dirty="0">
                <a:cs typeface="Times New Roman" panose="02020603050405020304" pitchFamily="18" charset="0"/>
              </a:rPr>
              <a:t> </a:t>
            </a:r>
            <a:r>
              <a:rPr lang="hr" kern="100" dirty="0" err="1">
                <a:cs typeface="Times New Roman" panose="02020603050405020304" pitchFamily="18" charset="0"/>
              </a:rPr>
              <a:t>sustavi </a:t>
            </a:r>
            <a:r>
              <a:rPr lang="hr" kern="100" dirty="0">
                <a:cs typeface="Times New Roman" panose="02020603050405020304" pitchFamily="18" charset="0"/>
              </a:rPr>
              <a:t>– točka ponovnog naručivanja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a:bodyPr>
          <a:lstStyle/>
          <a:p>
            <a:pPr marL="0" indent="0" algn="just">
              <a:buNone/>
            </a:pPr>
            <a:r>
              <a:rPr lang="hr" sz="2000" b="1" dirty="0"/>
              <a:t>Točka ponovnog naručivanja </a:t>
            </a:r>
            <a:r>
              <a:rPr lang="hr" sz="2000" dirty="0"/>
              <a:t>koristi se u sustavima: obnavljanje zaliha na temelju razine informacija, min–max, periodično s određenom razinom informacija i fiksnim količinama isporuke, periodično s određenom informacijom i maksimalnom razinom i varijabilnim količinama isporuke .</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400" kern="100" dirty="0">
                <a:solidFill>
                  <a:srgbClr val="002060"/>
                </a:solidFill>
                <a:cs typeface="Times New Roman" panose="02020603050405020304" pitchFamily="18" charset="0"/>
              </a:rPr>
              <a:t>Zaliha informacija izračunava se pomoću formule:</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hr" sz="1600" b="1" kern="100" dirty="0">
                <a:solidFill>
                  <a:srgbClr val="002060"/>
                </a:solidFill>
                <a:cs typeface="Times New Roman" panose="02020603050405020304" pitchFamily="18" charset="0"/>
              </a:rPr>
              <a:t>ROP = D × T + SS</a:t>
            </a:r>
            <a:endParaRPr lang="pl-PL" sz="1600" b="1"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hr" sz="1400" kern="100" dirty="0">
                <a:solidFill>
                  <a:srgbClr val="002060"/>
                </a:solidFill>
                <a:cs typeface="Times New Roman" panose="02020603050405020304" pitchFamily="18" charset="0"/>
              </a:rPr>
              <a:t>ROP – mjesto ponovnog naručivanja ,</a:t>
            </a:r>
          </a:p>
          <a:p>
            <a:pPr marL="457200" lvl="1" indent="0">
              <a:buNone/>
            </a:pPr>
            <a:r>
              <a:rPr lang="hr" sz="1400" kern="100" dirty="0">
                <a:solidFill>
                  <a:srgbClr val="002060"/>
                </a:solidFill>
                <a:cs typeface="Times New Roman" panose="02020603050405020304" pitchFamily="18" charset="0"/>
              </a:rPr>
              <a:t>D – prosječna potražnja u usvojenoj vremenskoj jedinici (npr. dan, tjedan),</a:t>
            </a:r>
          </a:p>
          <a:p>
            <a:pPr marL="457200" lvl="1" indent="0">
              <a:buNone/>
            </a:pPr>
            <a:r>
              <a:rPr lang="hr" sz="1400" kern="100" dirty="0">
                <a:solidFill>
                  <a:srgbClr val="002060"/>
                </a:solidFill>
                <a:cs typeface="Times New Roman" panose="02020603050405020304" pitchFamily="18" charset="0"/>
              </a:rPr>
              <a:t>T – vrijeme ciklusa obnavljanja zaliha ( </a:t>
            </a:r>
            <a:r>
              <a:rPr lang="hr" sz="1400" kern="100" dirty="0" err="1">
                <a:solidFill>
                  <a:srgbClr val="002060"/>
                </a:solidFill>
                <a:cs typeface="Times New Roman" panose="02020603050405020304" pitchFamily="18" charset="0"/>
              </a:rPr>
              <a:t>olovo</a:t>
            </a:r>
            <a:r>
              <a:rPr lang="hr" sz="1400" kern="100" dirty="0">
                <a:solidFill>
                  <a:srgbClr val="002060"/>
                </a:solidFill>
                <a:cs typeface="Times New Roman" panose="02020603050405020304" pitchFamily="18" charset="0"/>
              </a:rPr>
              <a:t> </a:t>
            </a:r>
            <a:r>
              <a:rPr lang="hr" sz="1400" kern="100" dirty="0" err="1">
                <a:solidFill>
                  <a:srgbClr val="002060"/>
                </a:solidFill>
                <a:cs typeface="Times New Roman" panose="02020603050405020304" pitchFamily="18" charset="0"/>
              </a:rPr>
              <a:t>vrijeme </a:t>
            </a:r>
            <a:r>
              <a:rPr lang="hr" sz="1400" kern="100" dirty="0">
                <a:solidFill>
                  <a:srgbClr val="002060"/>
                </a:solidFill>
                <a:cs typeface="Times New Roman" panose="02020603050405020304" pitchFamily="18" charset="0"/>
              </a:rPr>
              <a:t>) ,</a:t>
            </a:r>
          </a:p>
          <a:p>
            <a:pPr marL="457200" lvl="1" indent="0">
              <a:buNone/>
            </a:pPr>
            <a:r>
              <a:rPr lang="hr" sz="1400" kern="100" dirty="0">
                <a:solidFill>
                  <a:srgbClr val="002060"/>
                </a:solidFill>
                <a:cs typeface="Times New Roman" panose="02020603050405020304" pitchFamily="18" charset="0"/>
              </a:rPr>
              <a:t>SS – sigurnosni zalih.</a:t>
            </a:r>
          </a:p>
          <a:p>
            <a:pPr marL="457200" lvl="1" indent="0">
              <a:buNone/>
            </a:pPr>
            <a:endParaRPr lang="en-US" sz="14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pic>
        <p:nvPicPr>
          <p:cNvPr id="2" name="Picture 1">
            <a:extLst>
              <a:ext uri="{FF2B5EF4-FFF2-40B4-BE49-F238E27FC236}">
                <a16:creationId xmlns:a16="http://schemas.microsoft.com/office/drawing/2014/main" id="{684EBA6F-B56D-6CFB-C451-ACE52F7FB5B6}"/>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90438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DEFINICIJA ZALIHA</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Picture 1">
            <a:extLst>
              <a:ext uri="{FF2B5EF4-FFF2-40B4-BE49-F238E27FC236}">
                <a16:creationId xmlns:a16="http://schemas.microsoft.com/office/drawing/2014/main" id="{330046CC-0F7C-F369-9D6E-23930E13159F}"/>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07574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kern="100" dirty="0" err="1">
                <a:cs typeface="Times New Roman" panose="02020603050405020304" pitchFamily="18" charset="0"/>
              </a:rPr>
              <a:t>Nadopunjavanje</a:t>
            </a:r>
            <a:r>
              <a:rPr lang="hr" kern="100" dirty="0">
                <a:cs typeface="Times New Roman" panose="02020603050405020304" pitchFamily="18" charset="0"/>
              </a:rPr>
              <a:t> </a:t>
            </a:r>
            <a:r>
              <a:rPr lang="hr" kern="100" dirty="0" err="1">
                <a:cs typeface="Times New Roman" panose="02020603050405020304" pitchFamily="18" charset="0"/>
              </a:rPr>
              <a:t>sustavi </a:t>
            </a:r>
            <a:r>
              <a:rPr lang="hr" kern="100" dirty="0">
                <a:cs typeface="Times New Roman" panose="02020603050405020304" pitchFamily="18" charset="0"/>
              </a:rPr>
              <a:t>– maksimalna </a:t>
            </a:r>
            <a:r>
              <a:rPr lang="hr" kern="100" dirty="0" err="1">
                <a:cs typeface="Times New Roman" panose="02020603050405020304" pitchFamily="18" charset="0"/>
              </a:rPr>
              <a:t>zaliha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a:bodyPr>
          <a:lstStyle/>
          <a:p>
            <a:pPr marL="0" indent="0" algn="just">
              <a:buNone/>
            </a:pPr>
            <a:r>
              <a:rPr lang="hr" sz="2000" b="1" dirty="0"/>
              <a:t>Maksimalne zalihe </a:t>
            </a:r>
            <a:r>
              <a:rPr lang="hr" sz="2000" dirty="0"/>
              <a:t>koriste se u sustavima obnavljanja zaliha: na temelju periodičnog pregleda, min–max, periodički s određenim informacijama i maksimalnom razinom te promjenjivim količinama isporuke .</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400" kern="100" dirty="0">
                <a:solidFill>
                  <a:srgbClr val="002060"/>
                </a:solidFill>
                <a:cs typeface="Times New Roman" panose="02020603050405020304" pitchFamily="18" charset="0"/>
              </a:rPr>
              <a:t>Maksimalna zaliha se izračunava pomoću formule:</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hr" sz="1600" b="1" kern="100" dirty="0">
                <a:solidFill>
                  <a:srgbClr val="002060"/>
                </a:solidFill>
                <a:cs typeface="Times New Roman" panose="02020603050405020304" pitchFamily="18" charset="0"/>
              </a:rPr>
              <a:t>SMAX = D × (T + T0) + SS</a:t>
            </a:r>
            <a:endParaRPr lang="pl-PL" sz="1600" b="1"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hr" sz="1400" kern="100" dirty="0">
                <a:solidFill>
                  <a:srgbClr val="002060"/>
                </a:solidFill>
                <a:cs typeface="Times New Roman" panose="02020603050405020304" pitchFamily="18" charset="0"/>
              </a:rPr>
              <a:t>SMAX – maksimalna zaliha,</a:t>
            </a:r>
          </a:p>
          <a:p>
            <a:pPr marL="457200" lvl="1" indent="0">
              <a:buNone/>
            </a:pPr>
            <a:r>
              <a:rPr lang="hr" sz="1400" kern="100" dirty="0">
                <a:solidFill>
                  <a:srgbClr val="002060"/>
                </a:solidFill>
                <a:cs typeface="Times New Roman" panose="02020603050405020304" pitchFamily="18" charset="0"/>
              </a:rPr>
              <a:t>D – prosječna potražnja po jedinici vremena (npr. dan, tjedan),</a:t>
            </a:r>
          </a:p>
          <a:p>
            <a:pPr marL="457200" lvl="1" indent="0">
              <a:buNone/>
            </a:pPr>
            <a:r>
              <a:rPr lang="hr" sz="1400" kern="100" dirty="0">
                <a:solidFill>
                  <a:srgbClr val="002060"/>
                </a:solidFill>
                <a:cs typeface="Times New Roman" panose="02020603050405020304" pitchFamily="18" charset="0"/>
              </a:rPr>
              <a:t>T – vrijeme ciklusa dopunjavanja ( </a:t>
            </a:r>
            <a:r>
              <a:rPr lang="hr" sz="1400" kern="100" dirty="0" err="1">
                <a:solidFill>
                  <a:srgbClr val="002060"/>
                </a:solidFill>
                <a:cs typeface="Times New Roman" panose="02020603050405020304" pitchFamily="18" charset="0"/>
              </a:rPr>
              <a:t>olovo</a:t>
            </a:r>
            <a:r>
              <a:rPr lang="hr" sz="1400" kern="100" dirty="0">
                <a:solidFill>
                  <a:srgbClr val="002060"/>
                </a:solidFill>
                <a:cs typeface="Times New Roman" panose="02020603050405020304" pitchFamily="18" charset="0"/>
              </a:rPr>
              <a:t> </a:t>
            </a:r>
            <a:r>
              <a:rPr lang="hr" sz="1400" kern="100" dirty="0" err="1">
                <a:solidFill>
                  <a:srgbClr val="002060"/>
                </a:solidFill>
                <a:cs typeface="Times New Roman" panose="02020603050405020304" pitchFamily="18" charset="0"/>
              </a:rPr>
              <a:t>vrijeme </a:t>
            </a:r>
            <a:r>
              <a:rPr lang="hr" sz="1400" kern="100" dirty="0">
                <a:solidFill>
                  <a:srgbClr val="002060"/>
                </a:solidFill>
                <a:cs typeface="Times New Roman" panose="02020603050405020304" pitchFamily="18" charset="0"/>
              </a:rPr>
              <a:t>) ,</a:t>
            </a:r>
          </a:p>
          <a:p>
            <a:pPr marL="457200" lvl="1" indent="0">
              <a:buNone/>
            </a:pPr>
            <a:r>
              <a:rPr lang="hr" sz="1400" kern="100" dirty="0">
                <a:solidFill>
                  <a:srgbClr val="002060"/>
                </a:solidFill>
                <a:cs typeface="Times New Roman" panose="02020603050405020304" pitchFamily="18" charset="0"/>
              </a:rPr>
              <a:t>T0 – vrijeme redovnog ciklusa pregleda,</a:t>
            </a:r>
          </a:p>
          <a:p>
            <a:pPr marL="457200" lvl="1" indent="0">
              <a:buNone/>
            </a:pPr>
            <a:r>
              <a:rPr lang="hr" sz="1400" kern="100" dirty="0">
                <a:solidFill>
                  <a:srgbClr val="002060"/>
                </a:solidFill>
                <a:cs typeface="Times New Roman" panose="02020603050405020304" pitchFamily="18" charset="0"/>
              </a:rPr>
              <a:t>SS – sigurnosni zalih.</a:t>
            </a: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pic>
        <p:nvPicPr>
          <p:cNvPr id="2" name="Picture 1">
            <a:extLst>
              <a:ext uri="{FF2B5EF4-FFF2-40B4-BE49-F238E27FC236}">
                <a16:creationId xmlns:a16="http://schemas.microsoft.com/office/drawing/2014/main" id="{FAD509B1-2890-F0A1-B1A3-83D760D16641}"/>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304876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TROŠKOVI ZALIHA</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Picture 1">
            <a:extLst>
              <a:ext uri="{FF2B5EF4-FFF2-40B4-BE49-F238E27FC236}">
                <a16:creationId xmlns:a16="http://schemas.microsoft.com/office/drawing/2014/main" id="{9DFA123D-B317-A20A-6FD1-5D249561840C}"/>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204340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kern="100" dirty="0">
                <a:cs typeface="Times New Roman" panose="02020603050405020304" pitchFamily="18" charset="0"/>
              </a:rPr>
              <a:t>Troškovi </a:t>
            </a:r>
            <a:r>
              <a:rPr lang="hr" kern="100" dirty="0" err="1">
                <a:cs typeface="Times New Roman" panose="02020603050405020304" pitchFamily="18" charset="0"/>
              </a:rPr>
              <a:t>zaliha</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1815665"/>
            <a:ext cx="10947400" cy="1886759"/>
          </a:xfrm>
          <a:solidFill>
            <a:schemeClr val="bg1">
              <a:lumMod val="95000"/>
            </a:schemeClr>
          </a:solidFill>
        </p:spPr>
        <p:txBody>
          <a:bodyPr>
            <a:normAutofit/>
          </a:bodyPr>
          <a:lstStyle/>
          <a:p>
            <a:pPr marL="0" indent="0">
              <a:buNone/>
            </a:pPr>
            <a:r>
              <a:rPr lang="hr" sz="1800" b="1" kern="100" dirty="0">
                <a:cs typeface="Times New Roman" panose="02020603050405020304" pitchFamily="18" charset="0"/>
              </a:rPr>
              <a:t>Troškovi zaliha </a:t>
            </a:r>
            <a:r>
              <a:rPr lang="hr" sz="1800" kern="100" dirty="0">
                <a:cs typeface="Times New Roman" panose="02020603050405020304" pitchFamily="18" charset="0"/>
              </a:rPr>
              <a:t>proizlaze iz potrebe korištenja financijskih sredstava u različitim fazama njihove akumulacije i skladištenja. Oni uključuju troškove koji se odnose na cijeli životni ciklus zaliha, počevši od kupnje sirovina, preko njihovog skladištenja, do procesa proizvodnje i distribucije (Śliwczyński, 2008.).</a:t>
            </a:r>
            <a:endParaRPr lang="pl-PL" sz="1800" kern="100" dirty="0">
              <a:cs typeface="Times New Roman" panose="02020603050405020304" pitchFamily="18" charset="0"/>
            </a:endParaRPr>
          </a:p>
        </p:txBody>
      </p:sp>
      <p:pic>
        <p:nvPicPr>
          <p:cNvPr id="2" name="Picture 1">
            <a:extLst>
              <a:ext uri="{FF2B5EF4-FFF2-40B4-BE49-F238E27FC236}">
                <a16:creationId xmlns:a16="http://schemas.microsoft.com/office/drawing/2014/main" id="{61A051EC-43EE-C915-0CDE-E56613B53BF3}"/>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583180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kern="100" dirty="0">
                <a:cs typeface="Times New Roman" panose="02020603050405020304" pitchFamily="18" charset="0"/>
              </a:rPr>
              <a:t>Troškovi </a:t>
            </a:r>
            <a:r>
              <a:rPr lang="hr" kern="100" dirty="0" err="1">
                <a:cs typeface="Times New Roman" panose="02020603050405020304" pitchFamily="18" charset="0"/>
              </a:rPr>
              <a:t>zaliha</a:t>
            </a:r>
            <a:endParaRPr lang="pl-PL" dirty="0"/>
          </a:p>
        </p:txBody>
      </p:sp>
      <p:graphicFrame>
        <p:nvGraphicFramePr>
          <p:cNvPr id="7" name="Symbol zastępczy zawartości 6">
            <a:extLst>
              <a:ext uri="{FF2B5EF4-FFF2-40B4-BE49-F238E27FC236}">
                <a16:creationId xmlns:a16="http://schemas.microsoft.com/office/drawing/2014/main" id="{ECF195EA-635A-E77A-3985-CD2B7A399CD1}"/>
              </a:ext>
            </a:extLst>
          </p:cNvPr>
          <p:cNvGraphicFramePr>
            <a:graphicFrameLocks noGrp="1"/>
          </p:cNvGraphicFramePr>
          <p:nvPr>
            <p:ph idx="1"/>
            <p:extLst>
              <p:ext uri="{D42A27DB-BD31-4B8C-83A1-F6EECF244321}">
                <p14:modId xmlns:p14="http://schemas.microsoft.com/office/powerpoint/2010/main" val="2721180008"/>
              </p:ext>
            </p:extLst>
          </p:nvPr>
        </p:nvGraphicFramePr>
        <p:xfrm>
          <a:off x="838200" y="1274618"/>
          <a:ext cx="10515600" cy="4902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04D7962F-2E17-B469-F1C0-B2657D90BEDA}"/>
              </a:ext>
            </a:extLst>
          </p:cNvPr>
          <p:cNvPicPr>
            <a:picLocks noChangeAspect="1"/>
          </p:cNvPicPr>
          <p:nvPr/>
        </p:nvPicPr>
        <p:blipFill>
          <a:blip r:embed="rId7"/>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725079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Troškovi </a:t>
            </a:r>
            <a:r>
              <a:rPr lang="hr" kern="100" dirty="0">
                <a:cs typeface="Times New Roman" panose="02020603050405020304" pitchFamily="18" charset="0"/>
              </a:rPr>
              <a:t>n</a:t>
            </a:r>
            <a:r>
              <a:rPr lang="hr" sz="3200" kern="100" dirty="0">
                <a:cs typeface="Times New Roman" panose="02020603050405020304" pitchFamily="18" charset="0"/>
              </a:rPr>
              <a:t>adopunjavanja zaliha</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201" y="1481668"/>
            <a:ext cx="10515600" cy="3962681"/>
          </a:xfrm>
        </p:spPr>
        <p:txBody>
          <a:bodyPr/>
          <a:lstStyle/>
          <a:p>
            <a:pPr marL="0" indent="0">
              <a:buNone/>
            </a:pPr>
            <a:r>
              <a:rPr lang="hr" sz="1800" dirty="0">
                <a:ea typeface="Calibri" panose="020F0502020204030204" pitchFamily="34" charset="0"/>
                <a:cs typeface="Times New Roman" panose="02020603050405020304" pitchFamily="18" charset="0"/>
              </a:rPr>
              <a:t>Troškove dopune zaliha možemo podijeliti na troškove narudžbe i troškove prijevoza. U troškovima naručivanja mogu se razlikovati sljedeće komponente (Krzyżaniak &amp; Cyplik, 2008), (Śliwczyński, 2008):</a:t>
            </a:r>
          </a:p>
          <a:p>
            <a:pPr lvl="1"/>
            <a:r>
              <a:rPr lang="hr" sz="1800" b="1" kern="100" dirty="0">
                <a:cs typeface="Times New Roman" panose="02020603050405020304" pitchFamily="18" charset="0"/>
              </a:rPr>
              <a:t>fiksni troškovi </a:t>
            </a:r>
            <a:r>
              <a:rPr lang="hr" sz="1800" kern="100" dirty="0">
                <a:cs typeface="Times New Roman" panose="02020603050405020304" pitchFamily="18" charset="0"/>
              </a:rPr>
              <a:t>– troškovi naknada u odjelima nabave ili nabave, troškovi infrastrukture (prostorije, oprema, informatički sustavi), fiksni troškovi ICT veza, pretplate za korištenje platformi za nabavu, fiksni troškovi softverskih licenci koje koriste odjeli nabave ili nabave,</a:t>
            </a:r>
          </a:p>
          <a:p>
            <a:pPr lvl="1"/>
            <a:r>
              <a:rPr lang="hr" sz="1800" b="1" kern="100" dirty="0">
                <a:cs typeface="Times New Roman" panose="02020603050405020304" pitchFamily="18" charset="0"/>
              </a:rPr>
              <a:t>varijabilni troškovi </a:t>
            </a:r>
            <a:r>
              <a:rPr lang="hr" sz="1800" kern="100" dirty="0">
                <a:cs typeface="Times New Roman" panose="02020603050405020304" pitchFamily="18" charset="0"/>
              </a:rPr>
              <a:t>– varijabilni troškovi korištenja trgovačkih platformi, varijabilne komponente telefonskih troškova, prekovremeni troškovi.</a:t>
            </a:r>
          </a:p>
          <a:p>
            <a:pPr lvl="1"/>
            <a:endParaRPr lang="pl-PL" sz="1800" kern="100" dirty="0">
              <a:cs typeface="Times New Roman" panose="02020603050405020304" pitchFamily="18" charset="0"/>
            </a:endParaRPr>
          </a:p>
          <a:p>
            <a:pPr marL="0" indent="0">
              <a:buNone/>
            </a:pPr>
            <a:endParaRPr lang="pl-PL" sz="2000" dirty="0"/>
          </a:p>
        </p:txBody>
      </p:sp>
      <p:sp>
        <p:nvSpPr>
          <p:cNvPr id="7" name="Symbol zastępczy zawartości 7">
            <a:extLst>
              <a:ext uri="{FF2B5EF4-FFF2-40B4-BE49-F238E27FC236}">
                <a16:creationId xmlns:a16="http://schemas.microsoft.com/office/drawing/2014/main" id="{25AF9CD3-152C-22F2-6DF0-215ED8A81816}"/>
              </a:ext>
            </a:extLst>
          </p:cNvPr>
          <p:cNvSpPr txBox="1">
            <a:spLocks/>
          </p:cNvSpPr>
          <p:nvPr/>
        </p:nvSpPr>
        <p:spPr>
          <a:xfrm>
            <a:off x="1967642" y="3895164"/>
            <a:ext cx="9284448" cy="2156012"/>
          </a:xfrm>
          <a:prstGeom prst="rect">
            <a:avLst/>
          </a:prstGeom>
          <a:solidFill>
            <a:schemeClr val="bg1">
              <a:lumMod val="95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Aft>
                <a:spcPts val="600"/>
              </a:spcAft>
              <a:buNone/>
            </a:pP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 za izračun varijabilnih troškova dopune: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ctr">
              <a:lnSpc>
                <a:spcPct val="150000"/>
              </a:lnSpc>
              <a:spcAft>
                <a:spcPts val="600"/>
              </a:spcAft>
              <a:buNone/>
            </a:pPr>
            <a:r>
              <a:rPr lang="hr" sz="2300" b="1"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VRC = </a:t>
            </a:r>
            <a:r>
              <a:rPr lang="hr" sz="2300" b="1"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n </a:t>
            </a:r>
            <a:r>
              <a:rPr lang="hr" sz="2300" b="1"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 </a:t>
            </a:r>
            <a:r>
              <a:rPr lang="hr" sz="2300" b="1"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c </a:t>
            </a:r>
            <a:r>
              <a:rPr lang="hr" sz="2300" b="1"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hr" sz="2300" b="1"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a:t>
            </a:r>
            <a:endParaRPr lang="pl-PL" sz="2300" b="1"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VRC – varijabilni troškovi dopune,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hr"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n </a:t>
            </a:r>
            <a:r>
              <a:rPr lang="hr" sz="18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 </a:t>
            </a: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broj isporuka u razmatranom razdoblju,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r>
              <a:rPr lang="hr"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c </a:t>
            </a:r>
            <a:r>
              <a:rPr lang="hr" sz="18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 </a:t>
            </a:r>
            <a:r>
              <a:rPr lang="hr"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trošak povezan s jednom isporukom.</a:t>
            </a:r>
            <a:endParaRPr lang="pl-PL" sz="1400" kern="100" dirty="0">
              <a:solidFill>
                <a:srgbClr val="002060"/>
              </a:solidFill>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57439014-C0CD-05B9-5196-4C524FAA7488}"/>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361576" y="4466139"/>
            <a:ext cx="1360920" cy="1145765"/>
          </a:xfrm>
          <a:prstGeom prst="rect">
            <a:avLst/>
          </a:prstGeom>
        </p:spPr>
      </p:pic>
      <p:pic>
        <p:nvPicPr>
          <p:cNvPr id="2" name="Picture 1">
            <a:extLst>
              <a:ext uri="{FF2B5EF4-FFF2-40B4-BE49-F238E27FC236}">
                <a16:creationId xmlns:a16="http://schemas.microsoft.com/office/drawing/2014/main" id="{5AFF8726-4D77-A031-DF74-96E972EBF6BA}"/>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877806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Troškovi držanja </a:t>
            </a:r>
            <a:r>
              <a:rPr lang="hr" sz="3200" kern="100" dirty="0" err="1">
                <a:cs typeface="Times New Roman" panose="02020603050405020304" pitchFamily="18" charset="0"/>
              </a:rPr>
              <a:t>zaliha</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2D6DBCF-6518-171E-E337-A378A7A4B04C}"/>
              </a:ext>
            </a:extLst>
          </p:cNvPr>
          <p:cNvSpPr>
            <a:spLocks noGrp="1"/>
          </p:cNvSpPr>
          <p:nvPr>
            <p:ph idx="1"/>
          </p:nvPr>
        </p:nvSpPr>
        <p:spPr>
          <a:xfrm>
            <a:off x="838200" y="1694329"/>
            <a:ext cx="10515600" cy="3962681"/>
          </a:xfrm>
        </p:spPr>
        <p:txBody>
          <a:bodyPr/>
          <a:lstStyle/>
          <a:p>
            <a:pPr marL="0" indent="0">
              <a:buNone/>
            </a:pPr>
            <a:r>
              <a:rPr lang="hr" sz="1800" b="1" dirty="0">
                <a:ea typeface="Calibri" panose="020F0502020204030204" pitchFamily="34" charset="0"/>
                <a:cs typeface="Times New Roman" panose="02020603050405020304" pitchFamily="18" charset="0"/>
              </a:rPr>
              <a:t>Troškovi držanja zaliha </a:t>
            </a:r>
            <a:r>
              <a:rPr lang="hr" sz="1800" dirty="0">
                <a:ea typeface="Calibri" panose="020F0502020204030204" pitchFamily="34" charset="0"/>
                <a:cs typeface="Times New Roman" panose="02020603050405020304" pitchFamily="18" charset="0"/>
              </a:rPr>
              <a:t>su troškovi povezani s posjedovanjem i skladištenjem robe u skladištu ili drugim skladišnim mjestima. Fizički su registrirani u poduzeću od trenutka preuzimanja materijala, robe i proizvoda u popis i izdavanja PZ dokumenta. Troškovi održavanja zaliha uključuju troškove skladištenja i troškove umanjenja vrijednosti. </a:t>
            </a:r>
            <a:r>
              <a:rPr lang="hr" sz="1800" dirty="0" err="1">
                <a:ea typeface="Calibri" panose="020F0502020204030204" pitchFamily="34" charset="0"/>
                <a:cs typeface="Times New Roman" panose="02020603050405020304" pitchFamily="18" charset="0"/>
              </a:rPr>
              <a:t>U troškovima skladištenja </a:t>
            </a:r>
            <a:r>
              <a:rPr lang="hr" sz="1800" dirty="0">
                <a:ea typeface="Calibri" panose="020F0502020204030204" pitchFamily="34" charset="0"/>
                <a:cs typeface="Times New Roman" panose="02020603050405020304" pitchFamily="18" charset="0"/>
              </a:rPr>
              <a:t>i </a:t>
            </a:r>
            <a:r>
              <a:rPr lang="hr" sz="1800" dirty="0" err="1">
                <a:ea typeface="Calibri" panose="020F0502020204030204" pitchFamily="34" charset="0"/>
                <a:cs typeface="Times New Roman" panose="02020603050405020304" pitchFamily="18" charset="0"/>
              </a:rPr>
              <a:t>gubitku </a:t>
            </a:r>
            <a:r>
              <a:rPr lang="hr" sz="1800" dirty="0">
                <a:ea typeface="Calibri" panose="020F0502020204030204" pitchFamily="34" charset="0"/>
                <a:cs typeface="Times New Roman" panose="02020603050405020304" pitchFamily="18" charset="0"/>
              </a:rPr>
              <a:t>vrijednosti mogu se razlikovati sljedeće komponente </a:t>
            </a:r>
            <a:r>
              <a:rPr lang="hr" sz="1800" dirty="0" err="1">
                <a:ea typeface="Calibri" panose="020F0502020204030204" pitchFamily="34" charset="0"/>
                <a:cs typeface="Times New Roman" panose="02020603050405020304" pitchFamily="18" charset="0"/>
              </a:rPr>
              <a:t>troškovi</a:t>
            </a:r>
            <a:r>
              <a:rPr lang="hr" sz="1800" dirty="0">
                <a:ea typeface="Calibri" panose="020F0502020204030204" pitchFamily="34" charset="0"/>
                <a:cs typeface="Times New Roman" panose="02020603050405020304" pitchFamily="18" charset="0"/>
              </a:rPr>
              <a:t> (Krzyżaniak i Cyplik, 2008), (Śliwczyński, 2007):</a:t>
            </a:r>
            <a:endParaRPr lang="pl-PL" sz="2000" dirty="0"/>
          </a:p>
        </p:txBody>
      </p:sp>
      <p:sp>
        <p:nvSpPr>
          <p:cNvPr id="6" name="Symbol zastępczy zawartości 7">
            <a:extLst>
              <a:ext uri="{FF2B5EF4-FFF2-40B4-BE49-F238E27FC236}">
                <a16:creationId xmlns:a16="http://schemas.microsoft.com/office/drawing/2014/main" id="{E6C25FB2-4C0C-0131-6786-003B62EE306B}"/>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50000"/>
              </a:lnSpc>
              <a:spcAft>
                <a:spcPts val="600"/>
              </a:spcAft>
              <a:buNone/>
            </a:pP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 za izračun varijabilnih troškova držanja: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ctr">
              <a:lnSpc>
                <a:spcPct val="150000"/>
              </a:lnSpc>
              <a:spcAft>
                <a:spcPts val="600"/>
              </a:spcAft>
              <a:buNone/>
            </a:pPr>
            <a:r>
              <a:rPr lang="hr" sz="2200" b="1"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VHC = </a:t>
            </a:r>
            <a:r>
              <a:rPr lang="hr" sz="2200" b="1" kern="100" dirty="0">
                <a:solidFill>
                  <a:srgbClr val="002060"/>
                </a:solidFill>
                <a:effectLst/>
                <a:latin typeface="Tahoma" panose="020B0604030504040204" pitchFamily="34" charset="0"/>
                <a:ea typeface="Calibri" panose="020F0502020204030204" pitchFamily="34" charset="0"/>
                <a:cs typeface="Tahoma" panose="020B0604030504040204" pitchFamily="34" charset="0"/>
              </a:rPr>
              <a:t>μ </a:t>
            </a:r>
            <a:r>
              <a:rPr lang="hr" sz="2200" b="1"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0 </a:t>
            </a:r>
            <a:r>
              <a:rPr lang="hr" sz="2200" b="1"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S × P</a:t>
            </a:r>
            <a:endParaRPr lang="pl-PL" sz="2200" b="1"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VHC – varijabilni troškovi držanja zaliha,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hr" sz="1800" kern="100" dirty="0">
                <a:solidFill>
                  <a:srgbClr val="002060"/>
                </a:solidFill>
                <a:effectLst/>
                <a:latin typeface="Tahoma" panose="020B0604030504040204" pitchFamily="34" charset="0"/>
                <a:ea typeface="Calibri" panose="020F0502020204030204" pitchFamily="34" charset="0"/>
                <a:cs typeface="Tahoma" panose="020B0604030504040204" pitchFamily="34" charset="0"/>
              </a:rPr>
              <a:t>μ </a:t>
            </a:r>
            <a:r>
              <a:rPr lang="hr"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0 </a:t>
            </a: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periodični koeficijent troškova držanja zaliha,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 – zaliha u kvantitativnom smislu,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r>
              <a:rPr lang="hr"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P – nabavna cijena; u slučaju proizvodnje, to je ukupni trošak proizvodnje jedinice zaliha.</a:t>
            </a: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9859B593-70DB-A045-7242-749C5D432750}"/>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pic>
        <p:nvPicPr>
          <p:cNvPr id="2" name="Picture 1">
            <a:extLst>
              <a:ext uri="{FF2B5EF4-FFF2-40B4-BE49-F238E27FC236}">
                <a16:creationId xmlns:a16="http://schemas.microsoft.com/office/drawing/2014/main" id="{473F47F7-37BC-1698-05A5-310B86429936}"/>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891343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Troškovi manjka</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F75996C3-AC57-7770-7F87-DD0A6A49E85F}"/>
              </a:ext>
            </a:extLst>
          </p:cNvPr>
          <p:cNvSpPr>
            <a:spLocks noGrp="1"/>
          </p:cNvSpPr>
          <p:nvPr>
            <p:ph idx="1"/>
          </p:nvPr>
        </p:nvSpPr>
        <p:spPr>
          <a:xfrm>
            <a:off x="838200" y="2088776"/>
            <a:ext cx="10515600" cy="3962681"/>
          </a:xfrm>
        </p:spPr>
        <p:txBody>
          <a:bodyPr/>
          <a:lstStyle/>
          <a:p>
            <a:pPr marL="0" indent="0">
              <a:buNone/>
            </a:pPr>
            <a:r>
              <a:rPr lang="hr" sz="1800" b="1" dirty="0">
                <a:ea typeface="Calibri" panose="020F0502020204030204" pitchFamily="34" charset="0"/>
                <a:cs typeface="Times New Roman" panose="02020603050405020304" pitchFamily="18" charset="0"/>
              </a:rPr>
              <a:t>Troškovi manjka zaliha </a:t>
            </a:r>
            <a:r>
              <a:rPr lang="hr" sz="1800" dirty="0">
                <a:ea typeface="Calibri" panose="020F0502020204030204" pitchFamily="34" charset="0"/>
                <a:cs typeface="Times New Roman" panose="02020603050405020304" pitchFamily="18" charset="0"/>
              </a:rPr>
              <a:t>odražavaju izgubljenu korist, posebno dobit koju je tvrtka mogla ostvariti da je imala zalihe na pravom mjestu, u pravo vrijeme, u pravoj količini i opsegu.</a:t>
            </a:r>
            <a:endParaRPr lang="pl-PL" sz="1800" dirty="0">
              <a:cs typeface="Times New Roman" panose="02020603050405020304" pitchFamily="18" charset="0"/>
            </a:endParaRPr>
          </a:p>
          <a:p>
            <a:pPr marL="0" indent="0">
              <a:buNone/>
            </a:pPr>
            <a:endParaRPr lang="pl-PL" sz="2000" dirty="0"/>
          </a:p>
        </p:txBody>
      </p:sp>
      <p:sp>
        <p:nvSpPr>
          <p:cNvPr id="7" name="Symbol zastępczy zawartości 7">
            <a:extLst>
              <a:ext uri="{FF2B5EF4-FFF2-40B4-BE49-F238E27FC236}">
                <a16:creationId xmlns:a16="http://schemas.microsoft.com/office/drawing/2014/main" id="{4224080F-A72F-43C3-35B2-262E3B70C1CC}"/>
              </a:ext>
            </a:extLst>
          </p:cNvPr>
          <p:cNvSpPr txBox="1">
            <a:spLocks/>
          </p:cNvSpPr>
          <p:nvPr/>
        </p:nvSpPr>
        <p:spPr>
          <a:xfrm>
            <a:off x="1967641" y="2931459"/>
            <a:ext cx="9284448" cy="311999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400" kern="100" dirty="0">
                <a:solidFill>
                  <a:srgbClr val="002060"/>
                </a:solidFill>
                <a:cs typeface="Times New Roman" panose="02020603050405020304" pitchFamily="18" charset="0"/>
              </a:rPr>
              <a:t>Formula za izračun troškova zaliha:</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hr" sz="1600" b="1" kern="100" dirty="0">
                <a:solidFill>
                  <a:srgbClr val="002060"/>
                </a:solidFill>
                <a:cs typeface="Times New Roman" panose="02020603050405020304" pitchFamily="18" charset="0"/>
              </a:rPr>
              <a:t>SOC = FSOC + VSOC = CSO × p(SO) × NR + NSO × </a:t>
            </a:r>
            <a:r>
              <a:rPr lang="hr" sz="1600" b="1" kern="100" dirty="0" err="1">
                <a:solidFill>
                  <a:srgbClr val="002060"/>
                </a:solidFill>
                <a:cs typeface="Times New Roman" panose="02020603050405020304" pitchFamily="18" charset="0"/>
              </a:rPr>
              <a:t>cSO</a:t>
            </a:r>
            <a:endParaRPr lang="en-US" sz="1600" b="1"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hr" sz="1400" kern="100" dirty="0">
                <a:solidFill>
                  <a:srgbClr val="002060"/>
                </a:solidFill>
                <a:cs typeface="Times New Roman" panose="02020603050405020304" pitchFamily="18" charset="0"/>
              </a:rPr>
              <a:t>SOC – </a:t>
            </a:r>
            <a:r>
              <a:rPr lang="hr" sz="1400" kern="100" dirty="0" err="1">
                <a:solidFill>
                  <a:srgbClr val="002060"/>
                </a:solidFill>
                <a:cs typeface="Times New Roman" panose="02020603050405020304" pitchFamily="18" charset="0"/>
              </a:rPr>
              <a:t>Stockcout </a:t>
            </a:r>
            <a:r>
              <a:rPr lang="hr" sz="1400" kern="100" dirty="0">
                <a:solidFill>
                  <a:srgbClr val="002060"/>
                </a:solidFill>
                <a:cs typeface="Times New Roman" panose="02020603050405020304" pitchFamily="18" charset="0"/>
              </a:rPr>
              <a:t>troškovi,</a:t>
            </a:r>
          </a:p>
          <a:p>
            <a:pPr marL="457200" lvl="1" indent="0">
              <a:buNone/>
            </a:pPr>
            <a:r>
              <a:rPr lang="hr" sz="1400" kern="100" dirty="0">
                <a:solidFill>
                  <a:srgbClr val="002060"/>
                </a:solidFill>
                <a:cs typeface="Times New Roman" panose="02020603050405020304" pitchFamily="18" charset="0"/>
              </a:rPr>
              <a:t>FSOC – fiksni troškovi zaliha,</a:t>
            </a:r>
          </a:p>
          <a:p>
            <a:pPr marL="457200" lvl="1" indent="0">
              <a:buNone/>
            </a:pPr>
            <a:r>
              <a:rPr lang="hr" sz="1400" kern="100" dirty="0">
                <a:solidFill>
                  <a:srgbClr val="002060"/>
                </a:solidFill>
                <a:cs typeface="Times New Roman" panose="02020603050405020304" pitchFamily="18" charset="0"/>
              </a:rPr>
              <a:t>VSOC – varijabilni troškovi zaliha,</a:t>
            </a:r>
          </a:p>
          <a:p>
            <a:pPr marL="457200" lvl="1" indent="0">
              <a:buNone/>
            </a:pPr>
            <a:r>
              <a:rPr lang="hr" sz="1400" kern="100" dirty="0">
                <a:solidFill>
                  <a:srgbClr val="002060"/>
                </a:solidFill>
                <a:cs typeface="Times New Roman" panose="02020603050405020304" pitchFamily="18" charset="0"/>
              </a:rPr>
              <a:t>CSO – trošak nastao zbog nedostatka zaliha,</a:t>
            </a:r>
          </a:p>
          <a:p>
            <a:pPr marL="457200" lvl="1" indent="0">
              <a:buNone/>
            </a:pPr>
            <a:r>
              <a:rPr lang="hr" sz="1400" kern="100" dirty="0">
                <a:solidFill>
                  <a:srgbClr val="002060"/>
                </a:solidFill>
                <a:cs typeface="Times New Roman" panose="02020603050405020304" pitchFamily="18" charset="0"/>
              </a:rPr>
              <a:t>p(SO) – vjerojatnost nestanka zaliha u određenom ciklusu nadopunjavanja zaliha,</a:t>
            </a:r>
          </a:p>
          <a:p>
            <a:pPr marL="457200" lvl="1" indent="0">
              <a:buNone/>
            </a:pPr>
            <a:r>
              <a:rPr lang="hr" sz="1400" kern="100" dirty="0">
                <a:solidFill>
                  <a:srgbClr val="002060"/>
                </a:solidFill>
                <a:cs typeface="Times New Roman" panose="02020603050405020304" pitchFamily="18" charset="0"/>
              </a:rPr>
              <a:t>NR – broj ciklusa nadopunjavanja zaliha u razmatranom razdoblju,</a:t>
            </a:r>
          </a:p>
          <a:p>
            <a:pPr marL="457200" lvl="1" indent="0">
              <a:buNone/>
            </a:pPr>
            <a:r>
              <a:rPr lang="hr" sz="1400" kern="100" dirty="0">
                <a:solidFill>
                  <a:srgbClr val="002060"/>
                </a:solidFill>
                <a:cs typeface="Times New Roman" panose="02020603050405020304" pitchFamily="18" charset="0"/>
              </a:rPr>
              <a:t>NSO – prosječan (očekivani) broj zaliha u promatranom razdoblju,</a:t>
            </a:r>
          </a:p>
          <a:p>
            <a:pPr marL="457200" lvl="1" indent="0">
              <a:buNone/>
            </a:pPr>
            <a:r>
              <a:rPr lang="hr" sz="1400" kern="100" dirty="0" err="1">
                <a:solidFill>
                  <a:srgbClr val="002060"/>
                </a:solidFill>
                <a:cs typeface="Times New Roman" panose="02020603050405020304" pitchFamily="18" charset="0"/>
              </a:rPr>
              <a:t>cso </a:t>
            </a:r>
            <a:r>
              <a:rPr lang="hr" sz="1400" kern="100" dirty="0">
                <a:solidFill>
                  <a:srgbClr val="002060"/>
                </a:solidFill>
                <a:cs typeface="Times New Roman" panose="02020603050405020304" pitchFamily="18" charset="0"/>
              </a:rPr>
              <a:t>– trošak nastao u slučaju nestanka pojedine jedinice.</a:t>
            </a:r>
          </a:p>
          <a:p>
            <a:pPr marL="457200" lvl="1" indent="0">
              <a:buNone/>
            </a:pPr>
            <a:endParaRPr lang="pl-PL" sz="1400" kern="100" dirty="0">
              <a:solidFill>
                <a:srgbClr val="002060"/>
              </a:solidFill>
              <a:cs typeface="Times New Roman" panose="02020603050405020304" pitchFamily="18" charset="0"/>
            </a:endParaRPr>
          </a:p>
          <a:p>
            <a:pPr marL="457200" lvl="1" indent="0">
              <a:buNone/>
            </a:pPr>
            <a:endParaRPr lang="pl-PL" sz="1400" kern="100" dirty="0">
              <a:solidFill>
                <a:srgbClr val="002060"/>
              </a:solidFill>
              <a:cs typeface="Times New Roman" panose="02020603050405020304" pitchFamily="18" charset="0"/>
            </a:endParaRPr>
          </a:p>
          <a:p>
            <a:pPr marL="457200" lvl="1" indent="0">
              <a:buNone/>
            </a:pPr>
            <a:endParaRPr lang="pl-PL" sz="1400" kern="100" dirty="0">
              <a:solidFill>
                <a:srgbClr val="002060"/>
              </a:solidFill>
              <a:cs typeface="Times New Roman" panose="02020603050405020304" pitchFamily="18" charset="0"/>
            </a:endParaRPr>
          </a:p>
          <a:p>
            <a:pPr lvl="1"/>
            <a:endParaRPr lang="pl-PL" sz="1400" kern="100" dirty="0">
              <a:cs typeface="Times New Roman" panose="02020603050405020304" pitchFamily="18" charset="0"/>
            </a:endParaRPr>
          </a:p>
          <a:p>
            <a:pPr marL="0" indent="0">
              <a:buNone/>
            </a:pPr>
            <a:endParaRPr lang="pl-PL" sz="14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684632D8-0D41-6BD0-6CC4-708A62E36A86}"/>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pic>
        <p:nvPicPr>
          <p:cNvPr id="2" name="Picture 1">
            <a:extLst>
              <a:ext uri="{FF2B5EF4-FFF2-40B4-BE49-F238E27FC236}">
                <a16:creationId xmlns:a16="http://schemas.microsoft.com/office/drawing/2014/main" id="{3E57EDCD-27A1-A807-E497-AB02F1383228}"/>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3861971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Izvori</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199" y="1625601"/>
            <a:ext cx="10515600" cy="4538132"/>
          </a:xfrm>
        </p:spPr>
        <p:txBody>
          <a:bodyPr>
            <a:normAutofit fontScale="62500" lnSpcReduction="20000"/>
          </a:bodyPr>
          <a:lstStyle/>
          <a:p>
            <a:pPr lvl="1"/>
            <a:r>
              <a:rPr lang="hr" sz="1800" kern="100" dirty="0">
                <a:cs typeface="Times New Roman" panose="02020603050405020304" pitchFamily="18" charset="0"/>
              </a:rPr>
              <a:t>Bowersox, D. i Closs, DJ (1996). Logističko upravljanje: Integrirani proces lanca opskrbe, 4. izdanje, McGraw-Hill, New York, NY.</a:t>
            </a:r>
          </a:p>
          <a:p>
            <a:pPr lvl="1"/>
            <a:r>
              <a:rPr lang="hr" sz="1800" kern="100" dirty="0" err="1">
                <a:cs typeface="Times New Roman" panose="02020603050405020304" pitchFamily="18" charset="0"/>
              </a:rPr>
              <a:t>Bril </a:t>
            </a:r>
            <a:r>
              <a:rPr lang="hr" sz="1800" kern="100" dirty="0">
                <a:cs typeface="Times New Roman" panose="02020603050405020304" pitchFamily="18" charset="0"/>
              </a:rPr>
              <a:t>, J. i Łukasik, Z. (2013). </a:t>
            </a:r>
            <a:r>
              <a:rPr lang="hr" sz="1800" kern="100" dirty="0" err="1">
                <a:cs typeface="Times New Roman" panose="02020603050405020304" pitchFamily="18" charset="0"/>
              </a:rPr>
              <a:t>Metody</a:t>
            </a:r>
            <a:r>
              <a:rPr lang="hr" sz="1800" kern="100" dirty="0">
                <a:cs typeface="Times New Roman" panose="02020603050405020304" pitchFamily="18" charset="0"/>
              </a:rPr>
              <a:t> </a:t>
            </a:r>
            <a:r>
              <a:rPr lang="hr" sz="1800" kern="100" dirty="0" err="1">
                <a:cs typeface="Times New Roman" panose="02020603050405020304" pitchFamily="18" charset="0"/>
              </a:rPr>
              <a:t>zarządzania</a:t>
            </a:r>
            <a:r>
              <a:rPr lang="hr" sz="1800" kern="100" dirty="0">
                <a:cs typeface="Times New Roman" panose="02020603050405020304" pitchFamily="18" charset="0"/>
              </a:rPr>
              <a:t> </a:t>
            </a:r>
            <a:r>
              <a:rPr lang="hr" sz="1800" kern="100" dirty="0" err="1">
                <a:cs typeface="Times New Roman" panose="02020603050405020304" pitchFamily="18" charset="0"/>
              </a:rPr>
              <a:t>zapasami</a:t>
            </a:r>
            <a:r>
              <a:rPr lang="hr" sz="1800" kern="100" dirty="0">
                <a:cs typeface="Times New Roman" panose="02020603050405020304" pitchFamily="18" charset="0"/>
              </a:rPr>
              <a:t> [ </a:t>
            </a:r>
            <a:r>
              <a:rPr lang="hr" sz="1800" kern="100" dirty="0" err="1">
                <a:cs typeface="Times New Roman" panose="02020603050405020304" pitchFamily="18" charset="0"/>
              </a:rPr>
              <a:t>Dopuna</a:t>
            </a:r>
            <a:r>
              <a:rPr lang="hr" sz="1800" kern="100" dirty="0">
                <a:cs typeface="Times New Roman" panose="02020603050405020304" pitchFamily="18" charset="0"/>
              </a:rPr>
              <a:t> </a:t>
            </a:r>
            <a:r>
              <a:rPr lang="hr" sz="1800" kern="100" dirty="0" err="1">
                <a:cs typeface="Times New Roman" panose="02020603050405020304" pitchFamily="18" charset="0"/>
              </a:rPr>
              <a:t>metode </a:t>
            </a:r>
            <a:r>
              <a:rPr lang="hr" sz="1800" kern="100" dirty="0">
                <a:cs typeface="Times New Roman" panose="02020603050405020304" pitchFamily="18" charset="0"/>
              </a:rPr>
              <a:t>]. </a:t>
            </a:r>
            <a:r>
              <a:rPr lang="hr" sz="1800" kern="100" dirty="0" err="1">
                <a:cs typeface="Times New Roman" panose="02020603050405020304" pitchFamily="18" charset="0"/>
              </a:rPr>
              <a:t>Autobusy </a:t>
            </a:r>
            <a:r>
              <a:rPr lang="hr" sz="1800" kern="100" dirty="0">
                <a:cs typeface="Times New Roman" panose="02020603050405020304" pitchFamily="18" charset="0"/>
              </a:rPr>
              <a:t>: </a:t>
            </a:r>
            <a:r>
              <a:rPr lang="hr" sz="1800" kern="100" dirty="0" err="1">
                <a:cs typeface="Times New Roman" panose="02020603050405020304" pitchFamily="18" charset="0"/>
              </a:rPr>
              <a:t>technika </a:t>
            </a:r>
            <a:r>
              <a:rPr lang="hr" sz="1800" kern="100" dirty="0">
                <a:cs typeface="Times New Roman" panose="02020603050405020304" pitchFamily="18" charset="0"/>
              </a:rPr>
              <a:t>, </a:t>
            </a:r>
            <a:r>
              <a:rPr lang="hr" sz="1800" kern="100" dirty="0" err="1">
                <a:cs typeface="Times New Roman" panose="02020603050405020304" pitchFamily="18" charset="0"/>
              </a:rPr>
              <a:t>eksploatacja </a:t>
            </a:r>
            <a:r>
              <a:rPr lang="hr" sz="1800" kern="100" dirty="0">
                <a:cs typeface="Times New Roman" panose="02020603050405020304" pitchFamily="18" charset="0"/>
              </a:rPr>
              <a:t>, </a:t>
            </a:r>
            <a:r>
              <a:rPr lang="hr" sz="1800" kern="100" dirty="0" err="1">
                <a:cs typeface="Times New Roman" panose="02020603050405020304" pitchFamily="18" charset="0"/>
              </a:rPr>
              <a:t>systemy</a:t>
            </a:r>
            <a:r>
              <a:rPr lang="hr" sz="1800" kern="100" dirty="0">
                <a:cs typeface="Times New Roman" panose="02020603050405020304" pitchFamily="18" charset="0"/>
              </a:rPr>
              <a:t> </a:t>
            </a:r>
            <a:r>
              <a:rPr lang="hr" sz="1800" kern="100" dirty="0" err="1">
                <a:cs typeface="Times New Roman" panose="02020603050405020304" pitchFamily="18" charset="0"/>
              </a:rPr>
              <a:t>transportowe </a:t>
            </a:r>
            <a:r>
              <a:rPr lang="hr" sz="1800" kern="100" dirty="0">
                <a:cs typeface="Times New Roman" panose="02020603050405020304" pitchFamily="18" charset="0"/>
              </a:rPr>
              <a:t>, 14(3), 59-67.</a:t>
            </a:r>
          </a:p>
          <a:p>
            <a:pPr lvl="1"/>
            <a:r>
              <a:rPr lang="hr" sz="1800" kern="100" dirty="0" err="1">
                <a:cs typeface="Times New Roman" panose="02020603050405020304" pitchFamily="18" charset="0"/>
              </a:rPr>
              <a:t>Brunaud </a:t>
            </a:r>
            <a:r>
              <a:rPr lang="hr" sz="1800" kern="100" dirty="0">
                <a:cs typeface="Times New Roman" panose="02020603050405020304" pitchFamily="18" charset="0"/>
              </a:rPr>
              <a:t>, B., </a:t>
            </a:r>
            <a:r>
              <a:rPr lang="hr" sz="1800" kern="100" dirty="0" err="1">
                <a:cs typeface="Times New Roman" panose="02020603050405020304" pitchFamily="18" charset="0"/>
              </a:rPr>
              <a:t>Laínez </a:t>
            </a:r>
            <a:r>
              <a:rPr lang="hr" sz="1800" kern="100" dirty="0">
                <a:cs typeface="Times New Roman" panose="02020603050405020304" pitchFamily="18" charset="0"/>
              </a:rPr>
              <a:t>‐Aguirre, JM, Pinto, JM, &amp; Grossmann, IE (2019). Politike zaliha i optimizacija sigurnosnih zaliha za planiranje opskrbnog lanca. AIChE časopis, 65(1), 99-112.</a:t>
            </a:r>
          </a:p>
          <a:p>
            <a:pPr lvl="1"/>
            <a:r>
              <a:rPr lang="hr" sz="1800" kern="100" dirty="0">
                <a:cs typeface="Times New Roman" panose="02020603050405020304" pitchFamily="18" charset="0"/>
              </a:rPr>
              <a:t>Cyplik, P. i Hadaś, Ł. (2012). </a:t>
            </a:r>
            <a:r>
              <a:rPr lang="hr" sz="1800" kern="100" dirty="0" err="1">
                <a:cs typeface="Times New Roman" panose="02020603050405020304" pitchFamily="18" charset="0"/>
              </a:rPr>
              <a:t>Zarządzanie</a:t>
            </a:r>
            <a:r>
              <a:rPr lang="hr" sz="1800" kern="100" dirty="0">
                <a:cs typeface="Times New Roman" panose="02020603050405020304" pitchFamily="18" charset="0"/>
              </a:rPr>
              <a:t> </a:t>
            </a:r>
            <a:r>
              <a:rPr lang="hr" sz="1800" kern="100" dirty="0" err="1">
                <a:cs typeface="Times New Roman" panose="02020603050405020304" pitchFamily="18" charset="0"/>
              </a:rPr>
              <a:t>zapasami </a:t>
            </a:r>
            <a:r>
              <a:rPr lang="hr" sz="1800" kern="100" dirty="0">
                <a:cs typeface="Times New Roman" panose="02020603050405020304" pitchFamily="18" charset="0"/>
              </a:rPr>
              <a:t>w </a:t>
            </a:r>
            <a:r>
              <a:rPr lang="hr" sz="1800" kern="100" dirty="0" err="1">
                <a:cs typeface="Times New Roman" panose="02020603050405020304" pitchFamily="18" charset="0"/>
              </a:rPr>
              <a:t>łańcuchu</a:t>
            </a:r>
            <a:r>
              <a:rPr lang="hr" sz="1800" kern="100" dirty="0">
                <a:cs typeface="Times New Roman" panose="02020603050405020304" pitchFamily="18" charset="0"/>
              </a:rPr>
              <a:t> </a:t>
            </a:r>
            <a:r>
              <a:rPr lang="hr" sz="1800" kern="100" dirty="0" err="1">
                <a:cs typeface="Times New Roman" panose="02020603050405020304" pitchFamily="18" charset="0"/>
              </a:rPr>
              <a:t>dostaw </a:t>
            </a:r>
            <a:r>
              <a:rPr lang="hr" sz="1800" kern="100" dirty="0">
                <a:cs typeface="Times New Roman" panose="02020603050405020304" pitchFamily="18" charset="0"/>
              </a:rPr>
              <a:t>[Upravljanje zalihama u </a:t>
            </a:r>
            <a:r>
              <a:rPr lang="hr" sz="1800" kern="100" dirty="0" err="1">
                <a:cs typeface="Times New Roman" panose="02020603050405020304" pitchFamily="18" charset="0"/>
              </a:rPr>
              <a:t>opskrbi</a:t>
            </a:r>
            <a:r>
              <a:rPr lang="hr" sz="1800" kern="100" dirty="0">
                <a:cs typeface="Times New Roman" panose="02020603050405020304" pitchFamily="18" charset="0"/>
              </a:rPr>
              <a:t> </a:t>
            </a:r>
            <a:r>
              <a:rPr lang="hr" sz="1800" kern="100" dirty="0" err="1">
                <a:cs typeface="Times New Roman" panose="02020603050405020304" pitchFamily="18" charset="0"/>
              </a:rPr>
              <a:t>lanac </a:t>
            </a:r>
            <a:r>
              <a:rPr lang="hr" sz="1800" kern="100" dirty="0">
                <a:cs typeface="Times New Roman" panose="02020603050405020304" pitchFamily="18" charset="0"/>
              </a:rPr>
              <a:t>] . Wydawnictwo </a:t>
            </a:r>
            <a:r>
              <a:rPr lang="hr" sz="1800" kern="100" dirty="0" err="1">
                <a:cs typeface="Times New Roman" panose="02020603050405020304" pitchFamily="18" charset="0"/>
              </a:rPr>
              <a:t>Politechniki</a:t>
            </a:r>
            <a:r>
              <a:rPr lang="hr" sz="1800" kern="100" dirty="0">
                <a:cs typeface="Times New Roman" panose="02020603050405020304" pitchFamily="18" charset="0"/>
              </a:rPr>
              <a:t> </a:t>
            </a:r>
            <a:r>
              <a:rPr lang="hr" sz="1800" kern="100" dirty="0" err="1">
                <a:cs typeface="Times New Roman" panose="02020603050405020304" pitchFamily="18" charset="0"/>
              </a:rPr>
              <a:t>Poznańskiej </a:t>
            </a:r>
            <a:r>
              <a:rPr lang="hr" sz="1800" kern="100" dirty="0">
                <a:cs typeface="Times New Roman" panose="02020603050405020304" pitchFamily="18" charset="0"/>
              </a:rPr>
              <a:t>.</a:t>
            </a:r>
          </a:p>
          <a:p>
            <a:pPr lvl="1"/>
            <a:r>
              <a:rPr lang="hr" sz="1800" kern="100" dirty="0">
                <a:cs typeface="Times New Roman" panose="02020603050405020304" pitchFamily="18" charset="0"/>
              </a:rPr>
              <a:t>Hachuła, P. i </a:t>
            </a:r>
            <a:r>
              <a:rPr lang="hr" sz="1800" kern="100" dirty="0" err="1">
                <a:cs typeface="Times New Roman" panose="02020603050405020304" pitchFamily="18" charset="0"/>
              </a:rPr>
              <a:t>Schmeidel </a:t>
            </a:r>
            <a:r>
              <a:rPr lang="hr" sz="1800" kern="100" dirty="0">
                <a:cs typeface="Times New Roman" panose="02020603050405020304" pitchFamily="18" charset="0"/>
              </a:rPr>
              <a:t>, E. (2016). Model potražnje i zaliha u fazi pada životnog ciklusa proizvoda. Folia </a:t>
            </a:r>
            <a:r>
              <a:rPr lang="hr" sz="1800" kern="100" dirty="0" err="1">
                <a:cs typeface="Times New Roman" panose="02020603050405020304" pitchFamily="18" charset="0"/>
              </a:rPr>
              <a:t>Oeconomica</a:t>
            </a:r>
            <a:r>
              <a:rPr lang="hr" sz="1800" kern="100" dirty="0">
                <a:cs typeface="Times New Roman" panose="02020603050405020304" pitchFamily="18" charset="0"/>
              </a:rPr>
              <a:t> </a:t>
            </a:r>
            <a:r>
              <a:rPr lang="hr" sz="1800" kern="100" dirty="0" err="1">
                <a:cs typeface="Times New Roman" panose="02020603050405020304" pitchFamily="18" charset="0"/>
              </a:rPr>
              <a:t>Stetinensia </a:t>
            </a:r>
            <a:r>
              <a:rPr lang="hr" sz="1800" kern="100" dirty="0">
                <a:cs typeface="Times New Roman" panose="02020603050405020304" pitchFamily="18" charset="0"/>
              </a:rPr>
              <a:t>, 16 (1), 208-221.</a:t>
            </a:r>
          </a:p>
          <a:p>
            <a:pPr lvl="1"/>
            <a:r>
              <a:rPr lang="hr" sz="1800" kern="100" dirty="0">
                <a:cs typeface="Times New Roman" panose="02020603050405020304" pitchFamily="18" charset="0"/>
              </a:rPr>
              <a:t>Jain, N. i Tan, TF (2022). M-commerce, koncentracija prodaje i upravljanje zalihama. Manufacturing &amp; Service Operations Management, 24(4), 2256-2273.</a:t>
            </a:r>
          </a:p>
          <a:p>
            <a:pPr lvl="1"/>
            <a:r>
              <a:rPr lang="hr" sz="1800" kern="100" dirty="0">
                <a:cs typeface="Times New Roman" panose="02020603050405020304" pitchFamily="18" charset="0"/>
              </a:rPr>
              <a:t>Krzyżaniak, S. i Cyplik, P. (2008). </a:t>
            </a:r>
            <a:r>
              <a:rPr lang="hr" sz="1800" kern="100" dirty="0" err="1">
                <a:cs typeface="Times New Roman" panose="02020603050405020304" pitchFamily="18" charset="0"/>
              </a:rPr>
              <a:t>Zapasy </a:t>
            </a:r>
            <a:r>
              <a:rPr lang="hr" sz="1800" kern="100" dirty="0">
                <a:cs typeface="Times New Roman" panose="02020603050405020304" pitchFamily="18" charset="0"/>
              </a:rPr>
              <a:t>i </a:t>
            </a:r>
            <a:r>
              <a:rPr lang="hr" sz="1800" kern="100" dirty="0" err="1">
                <a:cs typeface="Times New Roman" panose="02020603050405020304" pitchFamily="18" charset="0"/>
              </a:rPr>
              <a:t>magazynowanie </a:t>
            </a:r>
            <a:r>
              <a:rPr lang="hr" sz="1800" kern="100" dirty="0">
                <a:cs typeface="Times New Roman" panose="02020603050405020304" pitchFamily="18" charset="0"/>
              </a:rPr>
              <a:t>: </a:t>
            </a:r>
            <a:r>
              <a:rPr lang="hr" sz="1800" kern="100" dirty="0" err="1">
                <a:cs typeface="Times New Roman" panose="02020603050405020304" pitchFamily="18" charset="0"/>
              </a:rPr>
              <a:t>podręcznik </a:t>
            </a:r>
            <a:r>
              <a:rPr lang="hr" sz="1800" kern="100" dirty="0">
                <a:cs typeface="Times New Roman" panose="02020603050405020304" pitchFamily="18" charset="0"/>
              </a:rPr>
              <a:t>do </a:t>
            </a:r>
            <a:r>
              <a:rPr lang="hr" sz="1800" kern="100" dirty="0" err="1">
                <a:cs typeface="Times New Roman" panose="02020603050405020304" pitchFamily="18" charset="0"/>
              </a:rPr>
              <a:t>kształcenia </a:t>
            </a:r>
            <a:r>
              <a:rPr lang="hr" sz="1800" kern="100" dirty="0">
                <a:cs typeface="Times New Roman" panose="02020603050405020304" pitchFamily="18" charset="0"/>
              </a:rPr>
              <a:t>w </a:t>
            </a:r>
            <a:r>
              <a:rPr lang="hr" sz="1800" kern="100" dirty="0" err="1">
                <a:cs typeface="Times New Roman" panose="02020603050405020304" pitchFamily="18" charset="0"/>
              </a:rPr>
              <a:t>zawodzie</a:t>
            </a:r>
            <a:r>
              <a:rPr lang="hr" sz="1800" kern="100" dirty="0">
                <a:cs typeface="Times New Roman" panose="02020603050405020304" pitchFamily="18" charset="0"/>
              </a:rPr>
              <a:t> </a:t>
            </a:r>
            <a:r>
              <a:rPr lang="hr" sz="1800" kern="100" dirty="0" err="1">
                <a:cs typeface="Times New Roman" panose="02020603050405020304" pitchFamily="18" charset="0"/>
              </a:rPr>
              <a:t>technik</a:t>
            </a:r>
            <a:r>
              <a:rPr lang="hr" sz="1800" kern="100" dirty="0">
                <a:cs typeface="Times New Roman" panose="02020603050405020304" pitchFamily="18" charset="0"/>
              </a:rPr>
              <a:t> </a:t>
            </a:r>
            <a:r>
              <a:rPr lang="hr" sz="1800" kern="100" dirty="0" err="1">
                <a:cs typeface="Times New Roman" panose="02020603050405020304" pitchFamily="18" charset="0"/>
              </a:rPr>
              <a:t>logistik </a:t>
            </a:r>
            <a:r>
              <a:rPr lang="hr" sz="1800" kern="100" dirty="0">
                <a:cs typeface="Times New Roman" panose="02020603050405020304" pitchFamily="18" charset="0"/>
              </a:rPr>
              <a:t>. T. 1, </a:t>
            </a:r>
            <a:r>
              <a:rPr lang="hr" sz="1800" kern="100" dirty="0" err="1">
                <a:cs typeface="Times New Roman" panose="02020603050405020304" pitchFamily="18" charset="0"/>
              </a:rPr>
              <a:t>Zapasy</a:t>
            </a:r>
            <a:r>
              <a:rPr lang="hr" sz="1800" kern="100" dirty="0">
                <a:cs typeface="Times New Roman" panose="02020603050405020304" pitchFamily="18" charset="0"/>
              </a:rPr>
              <a:t> [ </a:t>
            </a:r>
            <a:r>
              <a:rPr lang="hr" sz="1800" kern="100" dirty="0" err="1">
                <a:cs typeface="Times New Roman" panose="02020603050405020304" pitchFamily="18" charset="0"/>
              </a:rPr>
              <a:t>Priručnik o </a:t>
            </a:r>
            <a:r>
              <a:rPr lang="hr" sz="1800" kern="100" dirty="0">
                <a:cs typeface="Times New Roman" panose="02020603050405020304" pitchFamily="18" charset="0"/>
              </a:rPr>
              <a:t>upravljanju zalihama i </a:t>
            </a:r>
            <a:r>
              <a:rPr lang="hr" sz="1800" kern="100" dirty="0" err="1">
                <a:cs typeface="Times New Roman" panose="02020603050405020304" pitchFamily="18" charset="0"/>
              </a:rPr>
              <a:t>skladištenju </a:t>
            </a:r>
            <a:r>
              <a:rPr lang="hr" sz="1800" kern="100" dirty="0">
                <a:cs typeface="Times New Roman" panose="02020603050405020304" pitchFamily="18" charset="0"/>
              </a:rPr>
              <a:t>] / Stanisław Krzyżaniak, Piotr Cyplik. ( </a:t>
            </a:r>
            <a:r>
              <a:rPr lang="hr" sz="1800" kern="100" dirty="0" err="1">
                <a:cs typeface="Times New Roman" panose="02020603050405020304" pitchFamily="18" charset="0"/>
              </a:rPr>
              <a:t>Wydanie </a:t>
            </a:r>
            <a:r>
              <a:rPr lang="hr" sz="1800" kern="100" dirty="0">
                <a:cs typeface="Times New Roman" panose="02020603050405020304" pitchFamily="18" charset="0"/>
              </a:rPr>
              <a:t>II </a:t>
            </a:r>
            <a:r>
              <a:rPr lang="hr" sz="1800" kern="100" dirty="0" err="1">
                <a:cs typeface="Times New Roman" panose="02020603050405020304" pitchFamily="18" charset="0"/>
              </a:rPr>
              <a:t>poprawione </a:t>
            </a:r>
            <a:r>
              <a:rPr lang="hr" sz="1800" kern="100" dirty="0">
                <a:cs typeface="Times New Roman" panose="02020603050405020304" pitchFamily="18" charset="0"/>
              </a:rPr>
              <a:t>.). Instytut Logistyki i Magazynowania.</a:t>
            </a:r>
          </a:p>
          <a:p>
            <a:pPr lvl="1"/>
            <a:r>
              <a:rPr lang="hr" sz="1800" kern="100" dirty="0">
                <a:cs typeface="Times New Roman" panose="02020603050405020304" pitchFamily="18" charset="0"/>
              </a:rPr>
              <a:t>Niemczyk, A., Cudziło, M., Kolińska, K., Fajfer, P., Koliński, A., Pawlak, R., </a:t>
            </a:r>
            <a:r>
              <a:rPr lang="hr" sz="1800" kern="100" dirty="0" err="1">
                <a:cs typeface="Times New Roman" panose="02020603050405020304" pitchFamily="18" charset="0"/>
              </a:rPr>
              <a:t>Sobótka </a:t>
            </a:r>
            <a:r>
              <a:rPr lang="hr" sz="1800" kern="100" dirty="0">
                <a:cs typeface="Times New Roman" panose="02020603050405020304" pitchFamily="18" charset="0"/>
              </a:rPr>
              <a:t>, J. (2011.). </a:t>
            </a:r>
            <a:r>
              <a:rPr lang="hr" sz="1800" kern="100" dirty="0" err="1">
                <a:cs typeface="Times New Roman" panose="02020603050405020304" pitchFamily="18" charset="0"/>
              </a:rPr>
              <a:t>Podręcznik</a:t>
            </a:r>
            <a:r>
              <a:rPr lang="hr" sz="1800" kern="100" dirty="0">
                <a:cs typeface="Times New Roman" panose="02020603050405020304" pitchFamily="18" charset="0"/>
              </a:rPr>
              <a:t> </a:t>
            </a:r>
            <a:r>
              <a:rPr lang="hr" sz="1800" kern="100" dirty="0" err="1">
                <a:cs typeface="Times New Roman" panose="02020603050405020304" pitchFamily="18" charset="0"/>
              </a:rPr>
              <a:t>dla</a:t>
            </a:r>
            <a:r>
              <a:rPr lang="hr" sz="1800" kern="100" dirty="0">
                <a:cs typeface="Times New Roman" panose="02020603050405020304" pitchFamily="18" charset="0"/>
              </a:rPr>
              <a:t> </a:t>
            </a:r>
            <a:r>
              <a:rPr lang="hr" sz="1800" kern="100" dirty="0" err="1">
                <a:cs typeface="Times New Roman" panose="02020603050405020304" pitchFamily="18" charset="0"/>
              </a:rPr>
              <a:t>nauczycieli </a:t>
            </a:r>
            <a:r>
              <a:rPr lang="hr" sz="1800" kern="100" dirty="0">
                <a:cs typeface="Times New Roman" panose="02020603050405020304" pitchFamily="18" charset="0"/>
              </a:rPr>
              <a:t>do </a:t>
            </a:r>
            <a:r>
              <a:rPr lang="hr" sz="1800" kern="100" dirty="0" err="1">
                <a:cs typeface="Times New Roman" panose="02020603050405020304" pitchFamily="18" charset="0"/>
              </a:rPr>
              <a:t>laboratorium</a:t>
            </a:r>
            <a:r>
              <a:rPr lang="hr" sz="1800" kern="100" dirty="0">
                <a:cs typeface="Times New Roman" panose="02020603050405020304" pitchFamily="18" charset="0"/>
              </a:rPr>
              <a:t> </a:t>
            </a:r>
            <a:r>
              <a:rPr lang="hr" sz="1800" kern="100" dirty="0" err="1">
                <a:cs typeface="Times New Roman" panose="02020603050405020304" pitchFamily="18" charset="0"/>
              </a:rPr>
              <a:t>spedycyjno </a:t>
            </a:r>
            <a:r>
              <a:rPr lang="hr" sz="1800" kern="100" dirty="0">
                <a:cs typeface="Times New Roman" panose="02020603050405020304" pitchFamily="18" charset="0"/>
              </a:rPr>
              <a:t>– </a:t>
            </a:r>
            <a:r>
              <a:rPr lang="hr" sz="1800" kern="100" dirty="0" err="1">
                <a:cs typeface="Times New Roman" panose="02020603050405020304" pitchFamily="18" charset="0"/>
              </a:rPr>
              <a:t>logistycznego </a:t>
            </a:r>
            <a:r>
              <a:rPr lang="hr" sz="1800" kern="100" dirty="0">
                <a:cs typeface="Times New Roman" panose="02020603050405020304" pitchFamily="18" charset="0"/>
              </a:rPr>
              <a:t>i </a:t>
            </a:r>
            <a:r>
              <a:rPr lang="hr" sz="1800" kern="100" dirty="0" err="1">
                <a:cs typeface="Times New Roman" panose="02020603050405020304" pitchFamily="18" charset="0"/>
              </a:rPr>
              <a:t>magazynowego </a:t>
            </a:r>
            <a:r>
              <a:rPr lang="hr" sz="1800" kern="100" dirty="0">
                <a:cs typeface="Times New Roman" panose="02020603050405020304" pitchFamily="18" charset="0"/>
              </a:rPr>
              <a:t>[ </a:t>
            </a:r>
            <a:r>
              <a:rPr lang="hr" sz="1800" kern="100" dirty="0" err="1">
                <a:cs typeface="Times New Roman" panose="02020603050405020304" pitchFamily="18" charset="0"/>
              </a:rPr>
              <a:t>Priručnik </a:t>
            </a:r>
            <a:r>
              <a:rPr lang="hr" sz="1800" kern="100" dirty="0">
                <a:cs typeface="Times New Roman" panose="02020603050405020304" pitchFamily="18" charset="0"/>
              </a:rPr>
              <a:t>za </a:t>
            </a:r>
            <a:r>
              <a:rPr lang="hr" sz="1800" kern="100" dirty="0" err="1">
                <a:cs typeface="Times New Roman" panose="02020603050405020304" pitchFamily="18" charset="0"/>
              </a:rPr>
              <a:t>učitelje </a:t>
            </a:r>
            <a:r>
              <a:rPr lang="hr" sz="1800" kern="100" dirty="0">
                <a:cs typeface="Times New Roman" panose="02020603050405020304" pitchFamily="18" charset="0"/>
              </a:rPr>
              <a:t>– </a:t>
            </a:r>
            <a:r>
              <a:rPr lang="hr" sz="1800" kern="100" dirty="0" err="1">
                <a:cs typeface="Times New Roman" panose="02020603050405020304" pitchFamily="18" charset="0"/>
              </a:rPr>
              <a:t>speedition </a:t>
            </a:r>
            <a:r>
              <a:rPr lang="hr" sz="1800" kern="100" dirty="0">
                <a:cs typeface="Times New Roman" panose="02020603050405020304" pitchFamily="18" charset="0"/>
              </a:rPr>
              <a:t>i </a:t>
            </a:r>
            <a:r>
              <a:rPr lang="hr" sz="1800" kern="100" dirty="0" err="1">
                <a:cs typeface="Times New Roman" panose="02020603050405020304" pitchFamily="18" charset="0"/>
              </a:rPr>
              <a:t>skladište</a:t>
            </a:r>
            <a:r>
              <a:rPr lang="hr" sz="1800" kern="100" dirty="0">
                <a:cs typeface="Times New Roman" panose="02020603050405020304" pitchFamily="18" charset="0"/>
              </a:rPr>
              <a:t> </a:t>
            </a:r>
            <a:r>
              <a:rPr lang="hr" sz="1800" kern="100" dirty="0" err="1">
                <a:cs typeface="Times New Roman" panose="02020603050405020304" pitchFamily="18" charset="0"/>
              </a:rPr>
              <a:t>laboratorij </a:t>
            </a:r>
            <a:r>
              <a:rPr lang="hr" sz="1800" kern="100" dirty="0">
                <a:cs typeface="Times New Roman" panose="02020603050405020304" pitchFamily="18" charset="0"/>
              </a:rPr>
              <a:t>] . Tom II. Wyższa Szkoła Logistyki. </a:t>
            </a:r>
            <a:r>
              <a:rPr lang="hr" sz="1800" kern="100" dirty="0" err="1">
                <a:cs typeface="Times New Roman" panose="02020603050405020304" pitchFamily="18" charset="0"/>
              </a:rPr>
              <a:t>Poznań </a:t>
            </a:r>
            <a:r>
              <a:rPr lang="hr" sz="1800" kern="100" dirty="0">
                <a:cs typeface="Times New Roman" panose="02020603050405020304" pitchFamily="18" charset="0"/>
              </a:rPr>
              <a:t>2011.</a:t>
            </a:r>
          </a:p>
          <a:p>
            <a:pPr lvl="1"/>
            <a:r>
              <a:rPr lang="hr" sz="1800" kern="100" dirty="0">
                <a:cs typeface="Times New Roman" panose="02020603050405020304" pitchFamily="18" charset="0"/>
              </a:rPr>
              <a:t>Pandya, B. i Thakkar, H. (2016). Pregled tehnika kontrole upravljanja zalihama: ABC-XYZ analiza. REST Journal on Emerging trends in Modeling and Manufacturing, 2(3).</a:t>
            </a:r>
          </a:p>
          <a:p>
            <a:pPr lvl="1"/>
            <a:r>
              <a:rPr lang="hr" sz="1800" kern="100" dirty="0">
                <a:cs typeface="Times New Roman" panose="02020603050405020304" pitchFamily="18" charset="0"/>
              </a:rPr>
              <a:t>Song, JS, Van </a:t>
            </a:r>
            <a:r>
              <a:rPr lang="hr" sz="1800" kern="100" dirty="0" err="1">
                <a:cs typeface="Times New Roman" panose="02020603050405020304" pitchFamily="18" charset="0"/>
              </a:rPr>
              <a:t>Houtum </a:t>
            </a:r>
            <a:r>
              <a:rPr lang="hr" sz="1800" kern="100" dirty="0">
                <a:cs typeface="Times New Roman" panose="02020603050405020304" pitchFamily="18" charset="0"/>
              </a:rPr>
              <a:t>, GJ, i Van </a:t>
            </a:r>
            <a:r>
              <a:rPr lang="hr" sz="1800" kern="100" dirty="0" err="1">
                <a:cs typeface="Times New Roman" panose="02020603050405020304" pitchFamily="18" charset="0"/>
              </a:rPr>
              <a:t>Mieghem </a:t>
            </a:r>
            <a:r>
              <a:rPr lang="hr" sz="1800" kern="100" dirty="0">
                <a:cs typeface="Times New Roman" panose="02020603050405020304" pitchFamily="18" charset="0"/>
              </a:rPr>
              <a:t>, JA (2020.). Upravljanje kapacitetom i zalihama: pregled, trendovi i projekcije. Manufacturing &amp; Service Operations Management, 22(1), 36-46.</a:t>
            </a:r>
          </a:p>
          <a:p>
            <a:pPr lvl="1"/>
            <a:r>
              <a:rPr lang="hr" sz="1800" kern="100" dirty="0" err="1">
                <a:cs typeface="Times New Roman" panose="02020603050405020304" pitchFamily="18" charset="0"/>
              </a:rPr>
              <a:t>Matusiak </a:t>
            </a:r>
            <a:r>
              <a:rPr lang="hr" sz="1800" kern="100" dirty="0">
                <a:cs typeface="Times New Roman" panose="02020603050405020304" pitchFamily="18" charset="0"/>
              </a:rPr>
              <a:t>, M. (2022). </a:t>
            </a:r>
            <a:r>
              <a:rPr lang="hr" sz="1800" kern="100" dirty="0" err="1">
                <a:cs typeface="Times New Roman" panose="02020603050405020304" pitchFamily="18" charset="0"/>
              </a:rPr>
              <a:t>Logistika</a:t>
            </a:r>
            <a:r>
              <a:rPr lang="hr" sz="1800" kern="100" dirty="0">
                <a:cs typeface="Times New Roman" panose="02020603050405020304" pitchFamily="18" charset="0"/>
              </a:rPr>
              <a:t> </a:t>
            </a:r>
            <a:r>
              <a:rPr lang="hr" sz="1800" kern="100" dirty="0" err="1">
                <a:cs typeface="Times New Roman" panose="02020603050405020304" pitchFamily="18" charset="0"/>
              </a:rPr>
              <a:t>zaopatrzenia </a:t>
            </a:r>
            <a:r>
              <a:rPr lang="hr" sz="1800" kern="100" dirty="0">
                <a:cs typeface="Times New Roman" panose="02020603050405020304" pitchFamily="18" charset="0"/>
              </a:rPr>
              <a:t>[ </a:t>
            </a:r>
            <a:r>
              <a:rPr lang="hr" sz="1800" kern="100" dirty="0" err="1">
                <a:cs typeface="Times New Roman" panose="02020603050405020304" pitchFamily="18" charset="0"/>
              </a:rPr>
              <a:t>Logistika opskrbe </a:t>
            </a:r>
            <a:r>
              <a:rPr lang="hr" sz="1800" kern="100" dirty="0">
                <a:cs typeface="Times New Roman" panose="02020603050405020304" pitchFamily="18" charset="0"/>
              </a:rPr>
              <a:t>] . </a:t>
            </a:r>
            <a:r>
              <a:rPr lang="hr" sz="1800" kern="100" dirty="0" err="1">
                <a:cs typeface="Times New Roman" panose="02020603050405020304" pitchFamily="18" charset="0"/>
              </a:rPr>
              <a:t>Skripta</a:t>
            </a:r>
            <a:r>
              <a:rPr lang="hr" sz="1800" kern="100" dirty="0">
                <a:cs typeface="Times New Roman" panose="02020603050405020304" pitchFamily="18" charset="0"/>
              </a:rPr>
              <a:t> </a:t>
            </a:r>
            <a:r>
              <a:rPr lang="hr" sz="1800" kern="100" dirty="0" err="1">
                <a:cs typeface="Times New Roman" panose="02020603050405020304" pitchFamily="18" charset="0"/>
              </a:rPr>
              <a:t>akademski </a:t>
            </a:r>
            <a:r>
              <a:rPr lang="hr" sz="1800" kern="100" dirty="0">
                <a:cs typeface="Times New Roman" panose="02020603050405020304" pitchFamily="18" charset="0"/>
              </a:rPr>
              <a:t>. </a:t>
            </a:r>
            <a:r>
              <a:rPr lang="hr" sz="1800" kern="100" dirty="0" err="1">
                <a:cs typeface="Times New Roman" panose="02020603050405020304" pitchFamily="18" charset="0"/>
              </a:rPr>
              <a:t>Część </a:t>
            </a:r>
            <a:r>
              <a:rPr lang="hr" sz="1800" kern="100" dirty="0">
                <a:cs typeface="Times New Roman" panose="02020603050405020304" pitchFamily="18" charset="0"/>
              </a:rPr>
              <a:t>1 </a:t>
            </a:r>
            <a:r>
              <a:rPr lang="hr" sz="1800" kern="100" dirty="0" err="1">
                <a:cs typeface="Times New Roman" panose="02020603050405020304" pitchFamily="18" charset="0"/>
              </a:rPr>
              <a:t>Wykład </a:t>
            </a:r>
            <a:r>
              <a:rPr lang="hr" sz="1800" kern="100" dirty="0">
                <a:cs typeface="Times New Roman" panose="02020603050405020304" pitchFamily="18" charset="0"/>
              </a:rPr>
              <a:t>. Wydawnictwo </a:t>
            </a:r>
            <a:r>
              <a:rPr lang="hr" sz="1800" kern="100" dirty="0" err="1">
                <a:cs typeface="Times New Roman" panose="02020603050405020304" pitchFamily="18" charset="0"/>
              </a:rPr>
              <a:t>Uniwersytetu</a:t>
            </a:r>
            <a:r>
              <a:rPr lang="hr" sz="1800" kern="100" dirty="0">
                <a:cs typeface="Times New Roman" panose="02020603050405020304" pitchFamily="18" charset="0"/>
              </a:rPr>
              <a:t> </a:t>
            </a:r>
            <a:r>
              <a:rPr lang="hr" sz="1800" kern="100" dirty="0" err="1">
                <a:cs typeface="Times New Roman" panose="02020603050405020304" pitchFamily="18" charset="0"/>
              </a:rPr>
              <a:t>Łódzkiego </a:t>
            </a:r>
            <a:r>
              <a:rPr lang="hr" sz="1800" kern="100" dirty="0">
                <a:cs typeface="Times New Roman" panose="02020603050405020304" pitchFamily="18" charset="0"/>
              </a:rPr>
              <a:t>.</a:t>
            </a:r>
          </a:p>
          <a:p>
            <a:pPr lvl="1"/>
            <a:r>
              <a:rPr lang="hr" sz="1800" kern="100" dirty="0">
                <a:cs typeface="Times New Roman" panose="02020603050405020304" pitchFamily="18" charset="0"/>
              </a:rPr>
              <a:t>Strojny, S. (2008). </a:t>
            </a:r>
            <a:r>
              <a:rPr lang="hr" sz="1800" kern="100" dirty="0" err="1">
                <a:cs typeface="Times New Roman" panose="02020603050405020304" pitchFamily="18" charset="0"/>
              </a:rPr>
              <a:t>Przesłanki</a:t>
            </a:r>
            <a:r>
              <a:rPr lang="hr" sz="1800" kern="100" dirty="0">
                <a:cs typeface="Times New Roman" panose="02020603050405020304" pitchFamily="18" charset="0"/>
              </a:rPr>
              <a:t> </a:t>
            </a:r>
            <a:r>
              <a:rPr lang="hr" sz="1800" kern="100" dirty="0" err="1">
                <a:cs typeface="Times New Roman" panose="02020603050405020304" pitchFamily="18" charset="0"/>
              </a:rPr>
              <a:t>standaryzacji</a:t>
            </a:r>
            <a:r>
              <a:rPr lang="hr" sz="1800" kern="100" dirty="0">
                <a:cs typeface="Times New Roman" panose="02020603050405020304" pitchFamily="18" charset="0"/>
              </a:rPr>
              <a:t> </a:t>
            </a:r>
            <a:r>
              <a:rPr lang="hr" sz="1800" kern="100" dirty="0" err="1">
                <a:cs typeface="Times New Roman" panose="02020603050405020304" pitchFamily="18" charset="0"/>
              </a:rPr>
              <a:t>interpersonalnej</a:t>
            </a:r>
            <a:r>
              <a:rPr lang="hr" sz="1800" kern="100" dirty="0">
                <a:cs typeface="Times New Roman" panose="02020603050405020304" pitchFamily="18" charset="0"/>
              </a:rPr>
              <a:t> </a:t>
            </a:r>
            <a:r>
              <a:rPr lang="hr" sz="1800" kern="100" dirty="0" err="1">
                <a:cs typeface="Times New Roman" panose="02020603050405020304" pitchFamily="18" charset="0"/>
              </a:rPr>
              <a:t>obługi</a:t>
            </a:r>
            <a:r>
              <a:rPr lang="hr" sz="1800" kern="100" dirty="0">
                <a:cs typeface="Times New Roman" panose="02020603050405020304" pitchFamily="18" charset="0"/>
              </a:rPr>
              <a:t> </a:t>
            </a:r>
            <a:r>
              <a:rPr lang="hr" sz="1800" kern="100" dirty="0" err="1">
                <a:cs typeface="Times New Roman" panose="02020603050405020304" pitchFamily="18" charset="0"/>
              </a:rPr>
              <a:t>klijenta </a:t>
            </a:r>
            <a:r>
              <a:rPr lang="hr" sz="1800" kern="100" dirty="0">
                <a:cs typeface="Times New Roman" panose="02020603050405020304" pitchFamily="18" charset="0"/>
              </a:rPr>
              <a:t>[ </a:t>
            </a:r>
            <a:r>
              <a:rPr lang="hr" sz="1800" kern="100" dirty="0" err="1">
                <a:cs typeface="Times New Roman" panose="02020603050405020304" pitchFamily="18" charset="0"/>
              </a:rPr>
              <a:t>Standardizacija </a:t>
            </a:r>
            <a:r>
              <a:rPr lang="hr" sz="1800" kern="100" dirty="0">
                <a:cs typeface="Times New Roman" panose="02020603050405020304" pitchFamily="18" charset="0"/>
              </a:rPr>
              <a:t>procesa pružanja usluga </a:t>
            </a:r>
            <a:r>
              <a:rPr lang="hr" sz="1800" kern="100" dirty="0" err="1">
                <a:cs typeface="Times New Roman" panose="02020603050405020304" pitchFamily="18" charset="0"/>
              </a:rPr>
              <a:t>korisnicima </a:t>
            </a:r>
            <a:r>
              <a:rPr lang="hr" sz="1800" kern="100" dirty="0">
                <a:cs typeface="Times New Roman" panose="02020603050405020304" pitchFamily="18" charset="0"/>
              </a:rPr>
              <a:t>] . </a:t>
            </a:r>
            <a:r>
              <a:rPr lang="hr" sz="1800" kern="100" dirty="0" err="1">
                <a:cs typeface="Times New Roman" panose="02020603050405020304" pitchFamily="18" charset="0"/>
              </a:rPr>
              <a:t>LogForum </a:t>
            </a:r>
            <a:r>
              <a:rPr lang="hr" sz="1800" kern="100" dirty="0">
                <a:cs typeface="Times New Roman" panose="02020603050405020304" pitchFamily="18" charset="0"/>
              </a:rPr>
              <a:t>, 4(1), 1-8.</a:t>
            </a:r>
          </a:p>
          <a:p>
            <a:pPr lvl="1"/>
            <a:r>
              <a:rPr lang="hr" sz="1800" kern="100" dirty="0">
                <a:cs typeface="Times New Roman" panose="02020603050405020304" pitchFamily="18" charset="0"/>
              </a:rPr>
              <a:t>Śliwczyński, B. (2007). Kontroliranje w </a:t>
            </a:r>
            <a:r>
              <a:rPr lang="hr" sz="1800" kern="100" dirty="0" err="1">
                <a:cs typeface="Times New Roman" panose="02020603050405020304" pitchFamily="18" charset="0"/>
              </a:rPr>
              <a:t>zarządzaniu</a:t>
            </a:r>
            <a:r>
              <a:rPr lang="hr" sz="1800" kern="100" dirty="0">
                <a:cs typeface="Times New Roman" panose="02020603050405020304" pitchFamily="18" charset="0"/>
              </a:rPr>
              <a:t> </a:t>
            </a:r>
            <a:r>
              <a:rPr lang="hr" sz="1800" kern="100" dirty="0" err="1">
                <a:cs typeface="Times New Roman" panose="02020603050405020304" pitchFamily="18" charset="0"/>
              </a:rPr>
              <a:t>logistyką </a:t>
            </a:r>
            <a:r>
              <a:rPr lang="hr" sz="1800" kern="100" dirty="0">
                <a:cs typeface="Times New Roman" panose="02020603050405020304" pitchFamily="18" charset="0"/>
              </a:rPr>
              <a:t>: Kontroling </a:t>
            </a:r>
            <a:r>
              <a:rPr lang="hr" sz="1800" kern="100" dirty="0" err="1">
                <a:cs typeface="Times New Roman" panose="02020603050405020304" pitchFamily="18" charset="0"/>
              </a:rPr>
              <a:t>operacyjny </a:t>
            </a:r>
            <a:r>
              <a:rPr lang="hr" sz="1800" kern="100" dirty="0">
                <a:cs typeface="Times New Roman" panose="02020603050405020304" pitchFamily="18" charset="0"/>
              </a:rPr>
              <a:t>, kontroling </a:t>
            </a:r>
            <a:r>
              <a:rPr lang="hr" sz="1800" kern="100" dirty="0" err="1">
                <a:cs typeface="Times New Roman" panose="02020603050405020304" pitchFamily="18" charset="0"/>
              </a:rPr>
              <a:t>procesów </a:t>
            </a:r>
            <a:r>
              <a:rPr lang="hr" sz="1800" kern="100" dirty="0">
                <a:cs typeface="Times New Roman" panose="02020603050405020304" pitchFamily="18" charset="0"/>
              </a:rPr>
              <a:t>, kontroling </a:t>
            </a:r>
            <a:r>
              <a:rPr lang="hr" sz="1800" kern="100" dirty="0" err="1">
                <a:cs typeface="Times New Roman" panose="02020603050405020304" pitchFamily="18" charset="0"/>
              </a:rPr>
              <a:t>zasobów </a:t>
            </a:r>
            <a:r>
              <a:rPr lang="hr" sz="1800" kern="100" dirty="0">
                <a:cs typeface="Times New Roman" panose="02020603050405020304" pitchFamily="18" charset="0"/>
              </a:rPr>
              <a:t>[Kontroling u upravljanju </a:t>
            </a:r>
            <a:r>
              <a:rPr lang="hr" sz="1800" kern="100" dirty="0" err="1">
                <a:cs typeface="Times New Roman" panose="02020603050405020304" pitchFamily="18" charset="0"/>
              </a:rPr>
              <a:t>logistikom </a:t>
            </a:r>
            <a:r>
              <a:rPr lang="hr" sz="1800" kern="100" dirty="0">
                <a:cs typeface="Times New Roman" panose="02020603050405020304" pitchFamily="18" charset="0"/>
              </a:rPr>
              <a:t>. </a:t>
            </a:r>
            <a:r>
              <a:rPr lang="hr" sz="1800" kern="100" dirty="0" err="1">
                <a:cs typeface="Times New Roman" panose="02020603050405020304" pitchFamily="18" charset="0"/>
              </a:rPr>
              <a:t>Operativni </a:t>
            </a:r>
            <a:r>
              <a:rPr lang="hr" sz="1800" kern="100" dirty="0">
                <a:cs typeface="Times New Roman" panose="02020603050405020304" pitchFamily="18" charset="0"/>
              </a:rPr>
              <a:t>i procesni kontroling] . Wyższa Szkoła Logistyki.</a:t>
            </a:r>
          </a:p>
          <a:p>
            <a:pPr lvl="1"/>
            <a:r>
              <a:rPr lang="hr" sz="1800" kern="100" dirty="0">
                <a:cs typeface="Times New Roman" panose="02020603050405020304" pitchFamily="18" charset="0"/>
              </a:rPr>
              <a:t>Śliwczyński, B. (2008). </a:t>
            </a:r>
            <a:r>
              <a:rPr lang="hr" sz="1800" kern="100" dirty="0" err="1">
                <a:cs typeface="Times New Roman" panose="02020603050405020304" pitchFamily="18" charset="0"/>
              </a:rPr>
              <a:t>Planowanie</a:t>
            </a:r>
            <a:r>
              <a:rPr lang="hr" sz="1800" kern="100" dirty="0">
                <a:cs typeface="Times New Roman" panose="02020603050405020304" pitchFamily="18" charset="0"/>
              </a:rPr>
              <a:t> </a:t>
            </a:r>
            <a:r>
              <a:rPr lang="hr" sz="1800" kern="100" dirty="0" err="1">
                <a:cs typeface="Times New Roman" panose="02020603050405020304" pitchFamily="18" charset="0"/>
              </a:rPr>
              <a:t>logistyczne </a:t>
            </a:r>
            <a:r>
              <a:rPr lang="hr" sz="1800" kern="100" dirty="0">
                <a:cs typeface="Times New Roman" panose="02020603050405020304" pitchFamily="18" charset="0"/>
              </a:rPr>
              <a:t>: </a:t>
            </a:r>
            <a:r>
              <a:rPr lang="hr" sz="1800" kern="100" dirty="0" err="1">
                <a:cs typeface="Times New Roman" panose="02020603050405020304" pitchFamily="18" charset="0"/>
              </a:rPr>
              <a:t>podręcznik </a:t>
            </a:r>
            <a:r>
              <a:rPr lang="hr" sz="1800" kern="100" dirty="0">
                <a:cs typeface="Times New Roman" panose="02020603050405020304" pitchFamily="18" charset="0"/>
              </a:rPr>
              <a:t>do </a:t>
            </a:r>
            <a:r>
              <a:rPr lang="hr" sz="1800" kern="100" dirty="0" err="1">
                <a:cs typeface="Times New Roman" panose="02020603050405020304" pitchFamily="18" charset="0"/>
              </a:rPr>
              <a:t>kształcenia </a:t>
            </a:r>
            <a:r>
              <a:rPr lang="hr" sz="1800" kern="100" dirty="0">
                <a:cs typeface="Times New Roman" panose="02020603050405020304" pitchFamily="18" charset="0"/>
              </a:rPr>
              <a:t>w </a:t>
            </a:r>
            <a:r>
              <a:rPr lang="hr" sz="1800" kern="100" dirty="0" err="1">
                <a:cs typeface="Times New Roman" panose="02020603050405020304" pitchFamily="18" charset="0"/>
              </a:rPr>
              <a:t>zawodzie</a:t>
            </a:r>
            <a:r>
              <a:rPr lang="hr" sz="1800" kern="100" dirty="0">
                <a:cs typeface="Times New Roman" panose="02020603050405020304" pitchFamily="18" charset="0"/>
              </a:rPr>
              <a:t> </a:t>
            </a:r>
            <a:r>
              <a:rPr lang="hr" sz="1800" kern="100" dirty="0" err="1">
                <a:cs typeface="Times New Roman" panose="02020603050405020304" pitchFamily="18" charset="0"/>
              </a:rPr>
              <a:t>technik</a:t>
            </a:r>
            <a:r>
              <a:rPr lang="hr" sz="1800" kern="100" dirty="0">
                <a:cs typeface="Times New Roman" panose="02020603050405020304" pitchFamily="18" charset="0"/>
              </a:rPr>
              <a:t> </a:t>
            </a:r>
            <a:r>
              <a:rPr lang="hr" sz="1800" kern="100" dirty="0" err="1">
                <a:cs typeface="Times New Roman" panose="02020603050405020304" pitchFamily="18" charset="0"/>
              </a:rPr>
              <a:t>logistik [ Planiranje </a:t>
            </a:r>
            <a:r>
              <a:rPr lang="hr" sz="1800" kern="100" dirty="0">
                <a:cs typeface="Times New Roman" panose="02020603050405020304" pitchFamily="18" charset="0"/>
              </a:rPr>
              <a:t>logistike – </a:t>
            </a:r>
            <a:r>
              <a:rPr lang="hr" sz="1800" kern="100" dirty="0" err="1">
                <a:cs typeface="Times New Roman" panose="02020603050405020304" pitchFamily="18" charset="0"/>
              </a:rPr>
              <a:t>priručnik </a:t>
            </a:r>
            <a:r>
              <a:rPr lang="hr" sz="1800" kern="100" dirty="0">
                <a:cs typeface="Times New Roman" panose="02020603050405020304" pitchFamily="18" charset="0"/>
              </a:rPr>
              <a:t>] . Instytut Logistyki i Magazynowania.</a:t>
            </a:r>
          </a:p>
          <a:p>
            <a:pPr lvl="1"/>
            <a:r>
              <a:rPr lang="hr" sz="1800" kern="100" dirty="0" err="1">
                <a:cs typeface="Times New Roman" panose="02020603050405020304" pitchFamily="18" charset="0"/>
              </a:rPr>
              <a:t>Tanwari </a:t>
            </a:r>
            <a:r>
              <a:rPr lang="hr" sz="1800" kern="100" dirty="0">
                <a:cs typeface="Times New Roman" panose="02020603050405020304" pitchFamily="18" charset="0"/>
              </a:rPr>
              <a:t>, A., </a:t>
            </a:r>
            <a:r>
              <a:rPr lang="hr" sz="1800" kern="100" dirty="0" err="1">
                <a:cs typeface="Times New Roman" panose="02020603050405020304" pitchFamily="18" charset="0"/>
              </a:rPr>
              <a:t>Lakhiar </a:t>
            </a:r>
            <a:r>
              <a:rPr lang="hr" sz="1800" kern="100" dirty="0">
                <a:cs typeface="Times New Roman" panose="02020603050405020304" pitchFamily="18" charset="0"/>
              </a:rPr>
              <a:t>, AQ, &amp; Shaikh, GY (2000). ABC analiza kao tehnika kontrole zaliha. Istraživački časopis Sveučilišta Quaid-E- </a:t>
            </a:r>
            <a:r>
              <a:rPr lang="hr" sz="1800" kern="100" dirty="0" err="1">
                <a:cs typeface="Times New Roman" panose="02020603050405020304" pitchFamily="18" charset="0"/>
              </a:rPr>
              <a:t>Awam </a:t>
            </a:r>
            <a:r>
              <a:rPr lang="hr" sz="1800" kern="100" dirty="0">
                <a:cs typeface="Times New Roman" panose="02020603050405020304" pitchFamily="18" charset="0"/>
              </a:rPr>
              <a:t>za inženjerstvo, znanost i tehnologiju, 1(1).</a:t>
            </a:r>
          </a:p>
          <a:p>
            <a:pPr lvl="1"/>
            <a:endParaRPr lang="pl-PL" sz="1800" kern="100" dirty="0">
              <a:cs typeface="Times New Roman" panose="02020603050405020304" pitchFamily="18" charset="0"/>
            </a:endParaRPr>
          </a:p>
          <a:p>
            <a:pPr marL="0" indent="0">
              <a:buNone/>
            </a:pPr>
            <a:endParaRPr lang="pl-PL" sz="2000" dirty="0"/>
          </a:p>
        </p:txBody>
      </p:sp>
      <p:pic>
        <p:nvPicPr>
          <p:cNvPr id="2" name="Picture 1">
            <a:extLst>
              <a:ext uri="{FF2B5EF4-FFF2-40B4-BE49-F238E27FC236}">
                <a16:creationId xmlns:a16="http://schemas.microsoft.com/office/drawing/2014/main" id="{C35F3E05-F7B5-D533-056B-848BDDF08EFC}"/>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902584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hr" dirty="0"/>
              <a:t>Hvala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Picture 1">
            <a:extLst>
              <a:ext uri="{FF2B5EF4-FFF2-40B4-BE49-F238E27FC236}">
                <a16:creationId xmlns:a16="http://schemas.microsoft.com/office/drawing/2014/main" id="{51675B01-DABE-2D1D-9C57-4516BC6C73F5}"/>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46C400C5-4202-91B3-EE96-A2B058217BB4}"/>
              </a:ext>
            </a:extLst>
          </p:cNvPr>
          <p:cNvSpPr/>
          <p:nvPr/>
        </p:nvSpPr>
        <p:spPr>
          <a:xfrm>
            <a:off x="0" y="3917577"/>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Definicija zaliha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085602"/>
            <a:ext cx="10515600" cy="1545104"/>
          </a:xfrm>
        </p:spPr>
        <p:txBody>
          <a:bodyPr/>
          <a:lstStyle/>
          <a:p>
            <a:pPr marL="0" indent="0" algn="ctr">
              <a:buNone/>
            </a:pPr>
            <a:r>
              <a:rPr lang="hr" sz="2000" b="1" dirty="0"/>
              <a:t>Zalihe </a:t>
            </a:r>
            <a:r>
              <a:rPr lang="hr" sz="2000" dirty="0"/>
              <a:t>su količina robe koju poduzeće skladišti kako bi zadovoljilo trenutne i buduće potrebe ( </a:t>
            </a:r>
            <a:r>
              <a:rPr lang="hr" sz="2000" dirty="0" err="1"/>
              <a:t>Brunaud </a:t>
            </a:r>
            <a:r>
              <a:rPr lang="hr" sz="2000" dirty="0"/>
              <a:t>et al., 2019.). Zalihe su materijalne komponente tekuće imovine. </a:t>
            </a:r>
            <a:br>
              <a:rPr lang="pl-PL" sz="2000" dirty="0"/>
            </a:br>
            <a:r>
              <a:rPr lang="hr" sz="2000" dirty="0"/>
              <a:t>Zalihe imaju određeno mjesto, mjesto skladištenja, a njegova veličina može se izraziti </a:t>
            </a:r>
            <a:br>
              <a:rPr lang="pl-PL" sz="2000" dirty="0"/>
            </a:br>
            <a:r>
              <a:rPr lang="hr" sz="2000" dirty="0"/>
              <a:t>u kvantitativnim i vrijednosnim mjerama (Niemczyk i dr., 2011.) .</a:t>
            </a:r>
          </a:p>
        </p:txBody>
      </p:sp>
      <p:sp>
        <p:nvSpPr>
          <p:cNvPr id="5" name="Symbol zastępczy zawartości 2">
            <a:extLst>
              <a:ext uri="{FF2B5EF4-FFF2-40B4-BE49-F238E27FC236}">
                <a16:creationId xmlns:a16="http://schemas.microsoft.com/office/drawing/2014/main" id="{78598545-82DA-665C-6B9E-0784B7D11267}"/>
              </a:ext>
            </a:extLst>
          </p:cNvPr>
          <p:cNvSpPr txBox="1">
            <a:spLocks/>
          </p:cNvSpPr>
          <p:nvPr/>
        </p:nvSpPr>
        <p:spPr>
          <a:xfrm>
            <a:off x="847164" y="4002742"/>
            <a:ext cx="10896600" cy="1545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r" sz="2000" b="1" dirty="0"/>
              <a:t>Upravljanje zalihama </a:t>
            </a:r>
            <a:r>
              <a:rPr lang="hr" sz="2000" dirty="0"/>
              <a:t>odnosi se na proces nadzora i kontrole razine zaliha, razine skladišta i njihovog skladištenja u poduzeću. To uključuje odlučivanje o tome koliko zaliha držati, kada ponovno naručiti ili obnoviti zalihe i kako optimizirati korištenje zaliha kako bi se zadovoljila potražnja uz minimiziranje troškova i maksimiziranje učinkovitosti (Song et al., 2020.). </a:t>
            </a:r>
          </a:p>
        </p:txBody>
      </p:sp>
      <p:pic>
        <p:nvPicPr>
          <p:cNvPr id="7" name="Picture 6">
            <a:extLst>
              <a:ext uri="{FF2B5EF4-FFF2-40B4-BE49-F238E27FC236}">
                <a16:creationId xmlns:a16="http://schemas.microsoft.com/office/drawing/2014/main" id="{7266B256-7566-FDF4-2B2E-A990224042FE}"/>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29184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24863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Definicija zaliha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264896"/>
            <a:ext cx="10515600" cy="1343398"/>
          </a:xfrm>
        </p:spPr>
        <p:txBody>
          <a:bodyPr>
            <a:normAutofit/>
          </a:bodyPr>
          <a:lstStyle/>
          <a:p>
            <a:pPr marL="0" indent="0" algn="ctr">
              <a:buNone/>
            </a:pPr>
            <a:r>
              <a:rPr lang="hr" sz="2000" b="1" dirty="0"/>
              <a:t>Cilj upravljanja zalihama </a:t>
            </a:r>
            <a:r>
              <a:rPr lang="hr" sz="2000" dirty="0"/>
              <a:t>je osigurati da pravi proizvodi budu dostupni u pravim količinama, u pravo vrijeme i na pravom mjestu kako bi se zadovoljile potrebe kupaca uz izbjegavanje nedostatka zaliha, prevelikih zaliha i povezanih troškova (Jain et al., 2022), ( </a:t>
            </a:r>
            <a:r>
              <a:rPr lang="hr" sz="2000" dirty="0" err="1"/>
              <a:t>Matusiak </a:t>
            </a:r>
            <a:r>
              <a:rPr lang="hr" sz="2000" dirty="0"/>
              <a:t>, 2022).</a:t>
            </a:r>
            <a:endParaRPr lang="pl-PL" sz="2000" dirty="0"/>
          </a:p>
        </p:txBody>
      </p:sp>
      <p:pic>
        <p:nvPicPr>
          <p:cNvPr id="5" name="Picture 4">
            <a:extLst>
              <a:ext uri="{FF2B5EF4-FFF2-40B4-BE49-F238E27FC236}">
                <a16:creationId xmlns:a16="http://schemas.microsoft.com/office/drawing/2014/main" id="{00C34C0F-4B1B-0DA5-43BA-E1FE4072379B}"/>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76609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OSNOVNI MODELI KLASIFIKACIJE ZALIHA</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Picture 1">
            <a:extLst>
              <a:ext uri="{FF2B5EF4-FFF2-40B4-BE49-F238E27FC236}">
                <a16:creationId xmlns:a16="http://schemas.microsoft.com/office/drawing/2014/main" id="{0C2A3999-CB66-7E6A-CB39-B3707117F6D7}"/>
              </a:ext>
            </a:extLst>
          </p:cNvPr>
          <p:cNvPicPr>
            <a:picLocks noChangeAspect="1"/>
          </p:cNvPicPr>
          <p:nvPr/>
        </p:nvPicPr>
        <p:blipFill>
          <a:blip r:embed="rId3"/>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678146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12AE031A-0A9F-6F44-7691-ECC36E7628DB}"/>
              </a:ext>
            </a:extLst>
          </p:cNvPr>
          <p:cNvSpPr/>
          <p:nvPr/>
        </p:nvSpPr>
        <p:spPr>
          <a:xfrm>
            <a:off x="0" y="1798731"/>
            <a:ext cx="12192000" cy="32932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ABC analiza</a:t>
            </a:r>
            <a:endParaRPr lang="pl-PL" dirty="0"/>
          </a:p>
        </p:txBody>
      </p:sp>
      <p:sp>
        <p:nvSpPr>
          <p:cNvPr id="9" name="Symbol zastępczy zawartości 5">
            <a:extLst>
              <a:ext uri="{FF2B5EF4-FFF2-40B4-BE49-F238E27FC236}">
                <a16:creationId xmlns:a16="http://schemas.microsoft.com/office/drawing/2014/main" id="{3262C400-A7BD-FD7E-A12A-BE02F7DA3667}"/>
              </a:ext>
            </a:extLst>
          </p:cNvPr>
          <p:cNvSpPr>
            <a:spLocks noGrp="1"/>
          </p:cNvSpPr>
          <p:nvPr>
            <p:ph idx="1"/>
          </p:nvPr>
        </p:nvSpPr>
        <p:spPr>
          <a:xfrm>
            <a:off x="838200" y="1825625"/>
            <a:ext cx="10515600" cy="4351338"/>
          </a:xfrm>
        </p:spPr>
        <p:txBody>
          <a:bodyPr>
            <a:normAutofit/>
          </a:bodyPr>
          <a:lstStyle/>
          <a:p>
            <a:pPr marL="0" indent="0">
              <a:buNone/>
            </a:pPr>
            <a:endParaRPr lang="pl-PL" sz="1800" dirty="0"/>
          </a:p>
          <a:p>
            <a:pPr marL="0" indent="0">
              <a:buNone/>
            </a:pPr>
            <a:r>
              <a:rPr lang="hr" sz="1800" b="1" dirty="0"/>
              <a:t>ABC analiza </a:t>
            </a:r>
            <a:r>
              <a:rPr lang="hr" sz="1800" dirty="0"/>
              <a:t>temelji se na pravilu "80-20", poznatom u ekonomiji, koje je formulirao talijanski ekonomist Vilfredo Pareto. Prema njegovim glavnim pretpostavkama, otprilike 20% elemenata određuje učinke određenog pitanja u 80% – to je klasična podjela. Paretovo načelo važna je pomoć pri odlučivanju za klasifikaciju fizičkih dobara. Korištenje ABC analize, u klasičnom pristupu, sve stavke asortimana dijeli u tri klase (A, B i C) uzimajući kao kriterij ove podjele udio pojedinog asortimana u ukupnoj vrijednosti prodaje (Pandya &amp; Thakkar, 2016), ( </a:t>
            </a:r>
            <a:r>
              <a:rPr lang="hr" sz="1800" dirty="0" err="1"/>
              <a:t>Tanwari </a:t>
            </a:r>
            <a:r>
              <a:rPr lang="hr" sz="1800" dirty="0"/>
              <a:t>i sur., 2000).</a:t>
            </a:r>
            <a:endParaRPr lang="pl-PL" sz="1800" dirty="0"/>
          </a:p>
          <a:p>
            <a:pPr marL="0" indent="0">
              <a:buNone/>
            </a:pPr>
            <a:endParaRPr lang="pl-PL" sz="1800" dirty="0"/>
          </a:p>
          <a:p>
            <a:pPr marL="0" indent="0" algn="just">
              <a:buNone/>
            </a:pPr>
            <a:r>
              <a:rPr lang="hr" sz="1800" dirty="0"/>
              <a:t>Postupak podjele stavki proizvoda prema ABC analizi temelji se na jasnom kriteriju klasifikacije, a to je određeni postotak vrijednosti prometa (Krzyżaniak &amp; Cyplik, 2008).</a:t>
            </a:r>
            <a:endParaRPr lang="pl-PL" sz="1800" dirty="0"/>
          </a:p>
        </p:txBody>
      </p:sp>
      <p:pic>
        <p:nvPicPr>
          <p:cNvPr id="3" name="Picture 2">
            <a:extLst>
              <a:ext uri="{FF2B5EF4-FFF2-40B4-BE49-F238E27FC236}">
                <a16:creationId xmlns:a16="http://schemas.microsoft.com/office/drawing/2014/main" id="{1D7AD0F8-BB34-BA50-0BBD-F7F156ED9E1F}"/>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82931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ABC analiza – </a:t>
            </a:r>
            <a:r>
              <a:rPr lang="hr" sz="3200" kern="100" dirty="0" err="1">
                <a:cs typeface="Times New Roman" panose="02020603050405020304" pitchFamily="18" charset="0"/>
              </a:rPr>
              <a:t>koraci</a:t>
            </a:r>
            <a:r>
              <a:rPr lang="hr" sz="3200" kern="100" dirty="0">
                <a:cs typeface="Times New Roman" panose="02020603050405020304" pitchFamily="18" charset="0"/>
              </a:rPr>
              <a:t> </a:t>
            </a:r>
            <a:endParaRPr lang="pl-PL" dirty="0"/>
          </a:p>
        </p:txBody>
      </p:sp>
      <p:graphicFrame>
        <p:nvGraphicFramePr>
          <p:cNvPr id="2" name="Symbol zastępczy zawartości 1">
            <a:extLst>
              <a:ext uri="{FF2B5EF4-FFF2-40B4-BE49-F238E27FC236}">
                <a16:creationId xmlns:a16="http://schemas.microsoft.com/office/drawing/2014/main" id="{7E1EC834-82BF-0606-C463-3F84A7023A69}"/>
              </a:ext>
            </a:extLst>
          </p:cNvPr>
          <p:cNvGraphicFramePr>
            <a:graphicFrameLocks noGrp="1"/>
          </p:cNvGraphicFramePr>
          <p:nvPr>
            <p:ph idx="1"/>
            <p:extLst>
              <p:ext uri="{D42A27DB-BD31-4B8C-83A1-F6EECF244321}">
                <p14:modId xmlns:p14="http://schemas.microsoft.com/office/powerpoint/2010/main" val="496920925"/>
              </p:ext>
            </p:extLst>
          </p:nvPr>
        </p:nvGraphicFramePr>
        <p:xfrm>
          <a:off x="571500" y="1700934"/>
          <a:ext cx="1137111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B828650F-6395-F7BF-0400-050C682C983A}"/>
              </a:ext>
            </a:extLst>
          </p:cNvPr>
          <p:cNvPicPr>
            <a:picLocks noChangeAspect="1"/>
          </p:cNvPicPr>
          <p:nvPr/>
        </p:nvPicPr>
        <p:blipFill>
          <a:blip r:embed="rId7"/>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292695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2830D01-181F-B845-FB9A-DBF479732A01}"/>
              </a:ext>
            </a:extLst>
          </p:cNvPr>
          <p:cNvSpPr/>
          <p:nvPr/>
        </p:nvSpPr>
        <p:spPr>
          <a:xfrm>
            <a:off x="0" y="1649506"/>
            <a:ext cx="12192000" cy="36127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XYZ analiza</a:t>
            </a:r>
            <a:endParaRPr lang="pl-PL" dirty="0"/>
          </a:p>
        </p:txBody>
      </p:sp>
      <p:sp>
        <p:nvSpPr>
          <p:cNvPr id="5" name="Symbol zastępczy zawartości 4">
            <a:extLst>
              <a:ext uri="{FF2B5EF4-FFF2-40B4-BE49-F238E27FC236}">
                <a16:creationId xmlns:a16="http://schemas.microsoft.com/office/drawing/2014/main" id="{88660055-AC48-26D1-D169-1C2EBD07C743}"/>
              </a:ext>
            </a:extLst>
          </p:cNvPr>
          <p:cNvSpPr>
            <a:spLocks noGrp="1"/>
          </p:cNvSpPr>
          <p:nvPr>
            <p:ph idx="1"/>
          </p:nvPr>
        </p:nvSpPr>
        <p:spPr/>
        <p:txBody>
          <a:bodyPr>
            <a:normAutofit/>
          </a:bodyPr>
          <a:lstStyle/>
          <a:p>
            <a:pPr marL="0" indent="0">
              <a:buNone/>
            </a:pPr>
            <a:r>
              <a:rPr lang="hr" sz="1800" b="1" dirty="0"/>
              <a:t>XYZ analiza </a:t>
            </a:r>
            <a:r>
              <a:rPr lang="hr" sz="1800" dirty="0"/>
              <a:t>ima za cilj procijeniti fluktuacije u potražnji ili potrošnji asortimana (Pandya &amp; Thakkar, 2016.).</a:t>
            </a:r>
            <a:endParaRPr lang="pl-PL" sz="1800" dirty="0"/>
          </a:p>
          <a:p>
            <a:pPr marL="0" indent="0" algn="ctr">
              <a:buNone/>
            </a:pPr>
            <a:endParaRPr lang="pl-PL" sz="1800" dirty="0"/>
          </a:p>
          <a:p>
            <a:pPr marL="0" indent="0">
              <a:buNone/>
            </a:pPr>
            <a:r>
              <a:rPr lang="hr" sz="1800" dirty="0"/>
              <a:t>Podjela na skupine XYZ također je povezana s kriterijem redovitosti potražnje i točnosti predviđanja. Prema ovom stavu (Krzyżaniak &amp; Cyplik, 2008.):</a:t>
            </a:r>
          </a:p>
          <a:p>
            <a:r>
              <a:rPr lang="hr" sz="1800" kern="100" dirty="0">
                <a:cs typeface="Times New Roman" panose="02020603050405020304" pitchFamily="18" charset="0"/>
              </a:rPr>
              <a:t>skupina X uključuje artikle koji se konzumiraju u velikim količinama, a karakterizira ih redovita potražnja, s malim fluktuacijama, s visokom točnošću predviđanja,</a:t>
            </a:r>
          </a:p>
          <a:p>
            <a:r>
              <a:rPr lang="hr" sz="1800" kern="100" dirty="0">
                <a:cs typeface="Times New Roman" panose="02020603050405020304" pitchFamily="18" charset="0"/>
              </a:rPr>
              <a:t>skupina Y su artikli s nižom kvantitativnom potražnjom, sa sezonskim fluktuacijama potražnje ili pokazuju jasan trend potražnje, za koje su prognoze prosječne točnosti,</a:t>
            </a:r>
          </a:p>
          <a:p>
            <a:r>
              <a:rPr lang="hr" sz="1800" kern="100" dirty="0">
                <a:cs typeface="Times New Roman" panose="02020603050405020304" pitchFamily="18" charset="0"/>
              </a:rPr>
              <a:t>skupina Z uključuje stavke koje se sporo kreću s neredovitom potražnjom i niskom točnošću predviđanja potražnje.</a:t>
            </a:r>
          </a:p>
          <a:p>
            <a:pPr marL="0" indent="0" algn="ctr">
              <a:buNone/>
            </a:pPr>
            <a:endParaRPr lang="pl-PL" sz="1800" dirty="0"/>
          </a:p>
        </p:txBody>
      </p:sp>
      <p:pic>
        <p:nvPicPr>
          <p:cNvPr id="3" name="Picture 2">
            <a:extLst>
              <a:ext uri="{FF2B5EF4-FFF2-40B4-BE49-F238E27FC236}">
                <a16:creationId xmlns:a16="http://schemas.microsoft.com/office/drawing/2014/main" id="{547C8B21-C07D-24C1-9352-E8F20D4A2D1F}"/>
              </a:ext>
            </a:extLst>
          </p:cNvPr>
          <p:cNvPicPr>
            <a:picLocks noChangeAspect="1"/>
          </p:cNvPicPr>
          <p:nvPr/>
        </p:nvPicPr>
        <p:blipFill>
          <a:blip r:embed="rId2"/>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19587369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Stvaranje novog dokumenta." ma:contentTypeScope="" ma:versionID="aca9c3aed638770792e41d51f5b3002c">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579197615d40f596e549fe3ba82ec0f2"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ji o zajedničkom korištenju"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0AFA5A-1B66-420F-B88A-6C07296938B0}"/>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4898</TotalTime>
  <Words>3161</Words>
  <Application>Microsoft Office PowerPoint</Application>
  <PresentationFormat>Widescreen</PresentationFormat>
  <Paragraphs>289</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Cambria Math</vt:lpstr>
      <vt:lpstr>Tahoma</vt:lpstr>
      <vt:lpstr>Times New Roman</vt:lpstr>
      <vt:lpstr>Motyw pakietu Office</vt:lpstr>
      <vt:lpstr>Napredno korištenje proračunske tablice za analizu logističkih podataka</vt:lpstr>
      <vt:lpstr>Dnevni red</vt:lpstr>
      <vt:lpstr>PowerPoint Presentation</vt:lpstr>
      <vt:lpstr>Definicija zaliha</vt:lpstr>
      <vt:lpstr>Definicija zaliha</vt:lpstr>
      <vt:lpstr>PowerPoint Presentation</vt:lpstr>
      <vt:lpstr>ABC analiza</vt:lpstr>
      <vt:lpstr>ABC analiza – koraci </vt:lpstr>
      <vt:lpstr>XYZ analiza</vt:lpstr>
      <vt:lpstr>XYZ analiza – koraci </vt:lpstr>
      <vt:lpstr>ABC/XYZ analiza</vt:lpstr>
      <vt:lpstr>Pristup s 9 okvira za ABC-XYZ</vt:lpstr>
      <vt:lpstr>PowerPoint Presentation</vt:lpstr>
      <vt:lpstr>Razina usluge za korisnike </vt:lpstr>
      <vt:lpstr>Razina usluge za korisnike </vt:lpstr>
      <vt:lpstr>Vjerojatnost razine korisničke usluge</vt:lpstr>
      <vt:lpstr>Razina usluge korisnicima - kvantitativno</vt:lpstr>
      <vt:lpstr>PowerPoint Presentation</vt:lpstr>
      <vt:lpstr>Funkcije zaliha​</vt:lpstr>
      <vt:lpstr>Podjela zaliha​</vt:lpstr>
      <vt:lpstr>Zalihe prema mjestu u opskrbnom lancu</vt:lpstr>
      <vt:lpstr>Zalihe prema kriteriju uzroka nastanka</vt:lpstr>
      <vt:lpstr>Elementi strukture </vt:lpstr>
      <vt:lpstr>PowerPoint Presentation</vt:lpstr>
      <vt:lpstr>PowerPoint Presentation</vt:lpstr>
      <vt:lpstr>Struktura zaliha – višak zaliha</vt:lpstr>
      <vt:lpstr>PowerPoint Presentation</vt:lpstr>
      <vt:lpstr>Nadopunjavanje zaliha – slobodne zalihe</vt:lpstr>
      <vt:lpstr>Nadopunjavanje sustavi – točka ponovnog naručivanja</vt:lpstr>
      <vt:lpstr>Nadopunjavanje sustavi – maksimalna zaliha</vt:lpstr>
      <vt:lpstr>PowerPoint Presentation</vt:lpstr>
      <vt:lpstr>Troškovi zaliha</vt:lpstr>
      <vt:lpstr>Troškovi zaliha</vt:lpstr>
      <vt:lpstr>Troškovi nadopunjavanja zaliha</vt:lpstr>
      <vt:lpstr>Troškovi držanja zaliha</vt:lpstr>
      <vt:lpstr>Troškovi manjka</vt:lpstr>
      <vt:lpstr>Izvori</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Davor Dujak</cp:lastModifiedBy>
  <cp:revision>70</cp:revision>
  <dcterms:created xsi:type="dcterms:W3CDTF">2023-07-06T12:09:08Z</dcterms:created>
  <dcterms:modified xsi:type="dcterms:W3CDTF">2025-04-23T07:40:48Z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