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4" r:id="rId6"/>
    <p:sldId id="262" r:id="rId7"/>
    <p:sldId id="267" r:id="rId8"/>
    <p:sldId id="293" r:id="rId9"/>
    <p:sldId id="294" r:id="rId10"/>
    <p:sldId id="298" r:id="rId11"/>
    <p:sldId id="299" r:id="rId12"/>
    <p:sldId id="300" r:id="rId13"/>
    <p:sldId id="301" r:id="rId14"/>
    <p:sldId id="302" r:id="rId15"/>
    <p:sldId id="303" r:id="rId16"/>
    <p:sldId id="304" r:id="rId17"/>
    <p:sldId id="305" r:id="rId18"/>
    <p:sldId id="306" r:id="rId19"/>
    <p:sldId id="307" r:id="rId20"/>
    <p:sldId id="308" r:id="rId21"/>
    <p:sldId id="309" r:id="rId22"/>
    <p:sldId id="310" r:id="rId23"/>
    <p:sldId id="266" r:id="rId24"/>
    <p:sldId id="263" r:id="rId25"/>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65AB"/>
    <a:srgbClr val="7F7F7F"/>
    <a:srgbClr val="AEAEAE"/>
    <a:srgbClr val="FFFFFF"/>
    <a:srgbClr val="292928"/>
    <a:srgbClr val="015BA6"/>
    <a:srgbClr val="F24D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E19330-7F45-4B89-B97B-B3B96D4ADB0D}" v="29" dt="2025-02-27T20:05:44.1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39" autoAdjust="0"/>
    <p:restoredTop sz="94660"/>
  </p:normalViewPr>
  <p:slideViewPr>
    <p:cSldViewPr snapToGrid="0">
      <p:cViewPr varScale="1">
        <p:scale>
          <a:sx n="108" d="100"/>
          <a:sy n="108" d="100"/>
        </p:scale>
        <p:origin x="52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rio Šebalj" userId="a71eced3-786e-4eb6-80ca-f62c4fda7d06" providerId="ADAL" clId="{38E19330-7F45-4B89-B97B-B3B96D4ADB0D}"/>
    <pc:docChg chg="undo redo custSel addSld delSld modSld">
      <pc:chgData name="Dario Šebalj" userId="a71eced3-786e-4eb6-80ca-f62c4fda7d06" providerId="ADAL" clId="{38E19330-7F45-4B89-B97B-B3B96D4ADB0D}" dt="2025-02-27T20:08:51.601" v="1076" actId="20577"/>
      <pc:docMkLst>
        <pc:docMk/>
      </pc:docMkLst>
      <pc:sldChg chg="modSp mod">
        <pc:chgData name="Dario Šebalj" userId="a71eced3-786e-4eb6-80ca-f62c4fda7d06" providerId="ADAL" clId="{38E19330-7F45-4B89-B97B-B3B96D4ADB0D}" dt="2025-02-27T20:04:02.554" v="854" actId="20577"/>
        <pc:sldMkLst>
          <pc:docMk/>
          <pc:sldMk cId="2920479427" sldId="256"/>
        </pc:sldMkLst>
        <pc:spChg chg="mod">
          <ac:chgData name="Dario Šebalj" userId="a71eced3-786e-4eb6-80ca-f62c4fda7d06" providerId="ADAL" clId="{38E19330-7F45-4B89-B97B-B3B96D4ADB0D}" dt="2025-02-27T20:03:55.193" v="831" actId="20577"/>
          <ac:spMkLst>
            <pc:docMk/>
            <pc:sldMk cId="2920479427" sldId="256"/>
            <ac:spMk id="2" creationId="{EB42DF12-B99A-B28D-4CDB-00731913E04F}"/>
          </ac:spMkLst>
        </pc:spChg>
        <pc:spChg chg="mod">
          <ac:chgData name="Dario Šebalj" userId="a71eced3-786e-4eb6-80ca-f62c4fda7d06" providerId="ADAL" clId="{38E19330-7F45-4B89-B97B-B3B96D4ADB0D}" dt="2025-02-27T20:03:59.314" v="844" actId="20577"/>
          <ac:spMkLst>
            <pc:docMk/>
            <pc:sldMk cId="2920479427" sldId="256"/>
            <ac:spMk id="8" creationId="{19348FEB-0D15-F9D5-CC56-88E3DC56F6F1}"/>
          </ac:spMkLst>
        </pc:spChg>
        <pc:spChg chg="mod">
          <ac:chgData name="Dario Šebalj" userId="a71eced3-786e-4eb6-80ca-f62c4fda7d06" providerId="ADAL" clId="{38E19330-7F45-4B89-B97B-B3B96D4ADB0D}" dt="2025-02-27T20:04:02.554" v="854" actId="20577"/>
          <ac:spMkLst>
            <pc:docMk/>
            <pc:sldMk cId="2920479427" sldId="256"/>
            <ac:spMk id="9" creationId="{EE4E65C5-835A-F284-C071-E322E9120233}"/>
          </ac:spMkLst>
        </pc:spChg>
      </pc:sldChg>
      <pc:sldChg chg="modSp mod">
        <pc:chgData name="Dario Šebalj" userId="a71eced3-786e-4eb6-80ca-f62c4fda7d06" providerId="ADAL" clId="{38E19330-7F45-4B89-B97B-B3B96D4ADB0D}" dt="2025-02-27T20:04:18.352" v="863"/>
        <pc:sldMkLst>
          <pc:docMk/>
          <pc:sldMk cId="1952772968" sldId="262"/>
        </pc:sldMkLst>
        <pc:spChg chg="mod">
          <ac:chgData name="Dario Šebalj" userId="a71eced3-786e-4eb6-80ca-f62c4fda7d06" providerId="ADAL" clId="{38E19330-7F45-4B89-B97B-B3B96D4ADB0D}" dt="2025-02-27T20:04:18.352" v="863"/>
          <ac:spMkLst>
            <pc:docMk/>
            <pc:sldMk cId="1952772968" sldId="262"/>
            <ac:spMk id="5" creationId="{08B1E3E4-9C4A-4CF8-DBD2-8A61BD597723}"/>
          </ac:spMkLst>
        </pc:spChg>
      </pc:sldChg>
      <pc:sldChg chg="modSp mod">
        <pc:chgData name="Dario Šebalj" userId="a71eced3-786e-4eb6-80ca-f62c4fda7d06" providerId="ADAL" clId="{38E19330-7F45-4B89-B97B-B3B96D4ADB0D}" dt="2025-02-27T20:08:51.601" v="1076" actId="20577"/>
        <pc:sldMkLst>
          <pc:docMk/>
          <pc:sldMk cId="4020019421" sldId="263"/>
        </pc:sldMkLst>
        <pc:spChg chg="mod">
          <ac:chgData name="Dario Šebalj" userId="a71eced3-786e-4eb6-80ca-f62c4fda7d06" providerId="ADAL" clId="{38E19330-7F45-4B89-B97B-B3B96D4ADB0D}" dt="2025-02-27T20:08:51.601" v="1076" actId="20577"/>
          <ac:spMkLst>
            <pc:docMk/>
            <pc:sldMk cId="4020019421" sldId="263"/>
            <ac:spMk id="3" creationId="{5736179A-2A6B-1BB5-3527-A969A8C3E86B}"/>
          </ac:spMkLst>
        </pc:spChg>
      </pc:sldChg>
      <pc:sldChg chg="modSp mod">
        <pc:chgData name="Dario Šebalj" userId="a71eced3-786e-4eb6-80ca-f62c4fda7d06" providerId="ADAL" clId="{38E19330-7F45-4B89-B97B-B3B96D4ADB0D}" dt="2025-02-27T20:04:11.848" v="862"/>
        <pc:sldMkLst>
          <pc:docMk/>
          <pc:sldMk cId="1254930911" sldId="264"/>
        </pc:sldMkLst>
        <pc:spChg chg="mod">
          <ac:chgData name="Dario Šebalj" userId="a71eced3-786e-4eb6-80ca-f62c4fda7d06" providerId="ADAL" clId="{38E19330-7F45-4B89-B97B-B3B96D4ADB0D}" dt="2025-02-27T20:04:05.851" v="861" actId="20577"/>
          <ac:spMkLst>
            <pc:docMk/>
            <pc:sldMk cId="1254930911" sldId="264"/>
            <ac:spMk id="7" creationId="{0CB6B79D-13A1-418A-3CD7-076077286145}"/>
          </ac:spMkLst>
        </pc:spChg>
        <pc:spChg chg="mod">
          <ac:chgData name="Dario Šebalj" userId="a71eced3-786e-4eb6-80ca-f62c4fda7d06" providerId="ADAL" clId="{38E19330-7F45-4B89-B97B-B3B96D4ADB0D}" dt="2025-02-27T20:04:11.848" v="862"/>
          <ac:spMkLst>
            <pc:docMk/>
            <pc:sldMk cId="1254930911" sldId="264"/>
            <ac:spMk id="8" creationId="{BA68647D-8959-AECA-FF1C-384AA40B609E}"/>
          </ac:spMkLst>
        </pc:spChg>
      </pc:sldChg>
      <pc:sldChg chg="modSp mod">
        <pc:chgData name="Dario Šebalj" userId="a71eced3-786e-4eb6-80ca-f62c4fda7d06" providerId="ADAL" clId="{38E19330-7F45-4B89-B97B-B3B96D4ADB0D}" dt="2025-02-27T20:08:47.013" v="1061"/>
        <pc:sldMkLst>
          <pc:docMk/>
          <pc:sldMk cId="3298298427" sldId="266"/>
        </pc:sldMkLst>
        <pc:spChg chg="mod">
          <ac:chgData name="Dario Šebalj" userId="a71eced3-786e-4eb6-80ca-f62c4fda7d06" providerId="ADAL" clId="{38E19330-7F45-4B89-B97B-B3B96D4ADB0D}" dt="2025-02-27T20:08:41.347" v="1060" actId="20577"/>
          <ac:spMkLst>
            <pc:docMk/>
            <pc:sldMk cId="3298298427" sldId="266"/>
            <ac:spMk id="7" creationId="{0CB6B79D-13A1-418A-3CD7-076077286145}"/>
          </ac:spMkLst>
        </pc:spChg>
        <pc:spChg chg="mod">
          <ac:chgData name="Dario Šebalj" userId="a71eced3-786e-4eb6-80ca-f62c4fda7d06" providerId="ADAL" clId="{38E19330-7F45-4B89-B97B-B3B96D4ADB0D}" dt="2025-02-27T20:08:47.013" v="1061"/>
          <ac:spMkLst>
            <pc:docMk/>
            <pc:sldMk cId="3298298427" sldId="266"/>
            <ac:spMk id="8" creationId="{BA68647D-8959-AECA-FF1C-384AA40B609E}"/>
          </ac:spMkLst>
        </pc:spChg>
      </pc:sldChg>
      <pc:sldChg chg="modSp mod">
        <pc:chgData name="Dario Šebalj" userId="a71eced3-786e-4eb6-80ca-f62c4fda7d06" providerId="ADAL" clId="{38E19330-7F45-4B89-B97B-B3B96D4ADB0D}" dt="2025-02-27T20:04:37.114" v="890" actId="20577"/>
        <pc:sldMkLst>
          <pc:docMk/>
          <pc:sldMk cId="2749841692" sldId="267"/>
        </pc:sldMkLst>
        <pc:spChg chg="mod">
          <ac:chgData name="Dario Šebalj" userId="a71eced3-786e-4eb6-80ca-f62c4fda7d06" providerId="ADAL" clId="{38E19330-7F45-4B89-B97B-B3B96D4ADB0D}" dt="2025-02-27T20:04:26.137" v="884" actId="20577"/>
          <ac:spMkLst>
            <pc:docMk/>
            <pc:sldMk cId="2749841692" sldId="267"/>
            <ac:spMk id="4" creationId="{1B53A616-BC45-7003-D00A-64BD15781752}"/>
          </ac:spMkLst>
        </pc:spChg>
        <pc:spChg chg="mod">
          <ac:chgData name="Dario Šebalj" userId="a71eced3-786e-4eb6-80ca-f62c4fda7d06" providerId="ADAL" clId="{38E19330-7F45-4B89-B97B-B3B96D4ADB0D}" dt="2025-02-27T20:04:34.374" v="885"/>
          <ac:spMkLst>
            <pc:docMk/>
            <pc:sldMk cId="2749841692" sldId="267"/>
            <ac:spMk id="5" creationId="{08B1E3E4-9C4A-4CF8-DBD2-8A61BD597723}"/>
          </ac:spMkLst>
        </pc:spChg>
        <pc:spChg chg="mod">
          <ac:chgData name="Dario Šebalj" userId="a71eced3-786e-4eb6-80ca-f62c4fda7d06" providerId="ADAL" clId="{38E19330-7F45-4B89-B97B-B3B96D4ADB0D}" dt="2025-02-27T20:04:37.114" v="890" actId="20577"/>
          <ac:spMkLst>
            <pc:docMk/>
            <pc:sldMk cId="2749841692" sldId="267"/>
            <ac:spMk id="6" creationId="{4D0B990B-A015-95E2-DF45-A832FF931C3B}"/>
          </ac:spMkLst>
        </pc:spChg>
      </pc:sldChg>
      <pc:sldChg chg="del">
        <pc:chgData name="Dario Šebalj" userId="a71eced3-786e-4eb6-80ca-f62c4fda7d06" providerId="ADAL" clId="{38E19330-7F45-4B89-B97B-B3B96D4ADB0D}" dt="2024-06-20T08:30:59.705" v="96" actId="47"/>
        <pc:sldMkLst>
          <pc:docMk/>
          <pc:sldMk cId="113690816" sldId="268"/>
        </pc:sldMkLst>
      </pc:sldChg>
      <pc:sldChg chg="delSp modSp del mod">
        <pc:chgData name="Dario Šebalj" userId="a71eced3-786e-4eb6-80ca-f62c4fda7d06" providerId="ADAL" clId="{38E19330-7F45-4B89-B97B-B3B96D4ADB0D}" dt="2024-06-20T08:44:40.725" v="526" actId="47"/>
        <pc:sldMkLst>
          <pc:docMk/>
          <pc:sldMk cId="1083203809" sldId="281"/>
        </pc:sldMkLst>
      </pc:sldChg>
      <pc:sldChg chg="del">
        <pc:chgData name="Dario Šebalj" userId="a71eced3-786e-4eb6-80ca-f62c4fda7d06" providerId="ADAL" clId="{38E19330-7F45-4B89-B97B-B3B96D4ADB0D}" dt="2024-06-20T08:39:00.563" v="433" actId="47"/>
        <pc:sldMkLst>
          <pc:docMk/>
          <pc:sldMk cId="1123745348" sldId="282"/>
        </pc:sldMkLst>
      </pc:sldChg>
      <pc:sldChg chg="del">
        <pc:chgData name="Dario Šebalj" userId="a71eced3-786e-4eb6-80ca-f62c4fda7d06" providerId="ADAL" clId="{38E19330-7F45-4B89-B97B-B3B96D4ADB0D}" dt="2024-06-20T08:39:00.563" v="433" actId="47"/>
        <pc:sldMkLst>
          <pc:docMk/>
          <pc:sldMk cId="43378249" sldId="283"/>
        </pc:sldMkLst>
      </pc:sldChg>
      <pc:sldChg chg="del">
        <pc:chgData name="Dario Šebalj" userId="a71eced3-786e-4eb6-80ca-f62c4fda7d06" providerId="ADAL" clId="{38E19330-7F45-4B89-B97B-B3B96D4ADB0D}" dt="2024-06-20T08:39:00.563" v="433" actId="47"/>
        <pc:sldMkLst>
          <pc:docMk/>
          <pc:sldMk cId="1491747484" sldId="284"/>
        </pc:sldMkLst>
      </pc:sldChg>
      <pc:sldChg chg="del">
        <pc:chgData name="Dario Šebalj" userId="a71eced3-786e-4eb6-80ca-f62c4fda7d06" providerId="ADAL" clId="{38E19330-7F45-4B89-B97B-B3B96D4ADB0D}" dt="2024-06-20T08:39:00.563" v="433" actId="47"/>
        <pc:sldMkLst>
          <pc:docMk/>
          <pc:sldMk cId="2900101392" sldId="285"/>
        </pc:sldMkLst>
      </pc:sldChg>
      <pc:sldChg chg="del">
        <pc:chgData name="Dario Šebalj" userId="a71eced3-786e-4eb6-80ca-f62c4fda7d06" providerId="ADAL" clId="{38E19330-7F45-4B89-B97B-B3B96D4ADB0D}" dt="2024-06-20T08:39:00.563" v="433" actId="47"/>
        <pc:sldMkLst>
          <pc:docMk/>
          <pc:sldMk cId="1244386267" sldId="286"/>
        </pc:sldMkLst>
      </pc:sldChg>
      <pc:sldChg chg="del">
        <pc:chgData name="Dario Šebalj" userId="a71eced3-786e-4eb6-80ca-f62c4fda7d06" providerId="ADAL" clId="{38E19330-7F45-4B89-B97B-B3B96D4ADB0D}" dt="2024-06-20T08:39:00.563" v="433" actId="47"/>
        <pc:sldMkLst>
          <pc:docMk/>
          <pc:sldMk cId="1357366281" sldId="287"/>
        </pc:sldMkLst>
      </pc:sldChg>
      <pc:sldChg chg="del">
        <pc:chgData name="Dario Šebalj" userId="a71eced3-786e-4eb6-80ca-f62c4fda7d06" providerId="ADAL" clId="{38E19330-7F45-4B89-B97B-B3B96D4ADB0D}" dt="2024-06-20T08:39:00.563" v="433" actId="47"/>
        <pc:sldMkLst>
          <pc:docMk/>
          <pc:sldMk cId="3379767869" sldId="288"/>
        </pc:sldMkLst>
      </pc:sldChg>
      <pc:sldChg chg="del">
        <pc:chgData name="Dario Šebalj" userId="a71eced3-786e-4eb6-80ca-f62c4fda7d06" providerId="ADAL" clId="{38E19330-7F45-4B89-B97B-B3B96D4ADB0D}" dt="2024-06-20T08:39:00.563" v="433" actId="47"/>
        <pc:sldMkLst>
          <pc:docMk/>
          <pc:sldMk cId="998319202" sldId="289"/>
        </pc:sldMkLst>
      </pc:sldChg>
      <pc:sldChg chg="del">
        <pc:chgData name="Dario Šebalj" userId="a71eced3-786e-4eb6-80ca-f62c4fda7d06" providerId="ADAL" clId="{38E19330-7F45-4B89-B97B-B3B96D4ADB0D}" dt="2024-06-20T08:39:00.563" v="433" actId="47"/>
        <pc:sldMkLst>
          <pc:docMk/>
          <pc:sldMk cId="616146928" sldId="290"/>
        </pc:sldMkLst>
      </pc:sldChg>
      <pc:sldChg chg="del">
        <pc:chgData name="Dario Šebalj" userId="a71eced3-786e-4eb6-80ca-f62c4fda7d06" providerId="ADAL" clId="{38E19330-7F45-4B89-B97B-B3B96D4ADB0D}" dt="2024-06-20T08:39:00.563" v="433" actId="47"/>
        <pc:sldMkLst>
          <pc:docMk/>
          <pc:sldMk cId="850187870" sldId="291"/>
        </pc:sldMkLst>
      </pc:sldChg>
      <pc:sldChg chg="del">
        <pc:chgData name="Dario Šebalj" userId="a71eced3-786e-4eb6-80ca-f62c4fda7d06" providerId="ADAL" clId="{38E19330-7F45-4B89-B97B-B3B96D4ADB0D}" dt="2024-06-20T08:39:00.563" v="433" actId="47"/>
        <pc:sldMkLst>
          <pc:docMk/>
          <pc:sldMk cId="1368560578" sldId="292"/>
        </pc:sldMkLst>
      </pc:sldChg>
      <pc:sldChg chg="addSp delSp modSp mod">
        <pc:chgData name="Dario Šebalj" userId="a71eced3-786e-4eb6-80ca-f62c4fda7d06" providerId="ADAL" clId="{38E19330-7F45-4B89-B97B-B3B96D4ADB0D}" dt="2025-02-27T20:05:24.881" v="922" actId="1076"/>
        <pc:sldMkLst>
          <pc:docMk/>
          <pc:sldMk cId="3507469142" sldId="293"/>
        </pc:sldMkLst>
        <pc:spChg chg="mod">
          <ac:chgData name="Dario Šebalj" userId="a71eced3-786e-4eb6-80ca-f62c4fda7d06" providerId="ADAL" clId="{38E19330-7F45-4B89-B97B-B3B96D4ADB0D}" dt="2025-02-27T20:04:41.960" v="900" actId="20577"/>
          <ac:spMkLst>
            <pc:docMk/>
            <pc:sldMk cId="3507469142" sldId="293"/>
            <ac:spMk id="2" creationId="{529CA85F-871E-ED0C-FEA1-9569205BEF7A}"/>
          </ac:spMkLst>
        </pc:spChg>
        <pc:spChg chg="mod">
          <ac:chgData name="Dario Šebalj" userId="a71eced3-786e-4eb6-80ca-f62c4fda7d06" providerId="ADAL" clId="{38E19330-7F45-4B89-B97B-B3B96D4ADB0D}" dt="2025-02-27T20:05:03.414" v="913" actId="113"/>
          <ac:spMkLst>
            <pc:docMk/>
            <pc:sldMk cId="3507469142" sldId="293"/>
            <ac:spMk id="3" creationId="{F68BC3EF-F429-018F-8358-3123D1114BC6}"/>
          </ac:spMkLst>
        </pc:spChg>
        <pc:spChg chg="mod">
          <ac:chgData name="Dario Šebalj" userId="a71eced3-786e-4eb6-80ca-f62c4fda7d06" providerId="ADAL" clId="{38E19330-7F45-4B89-B97B-B3B96D4ADB0D}" dt="2025-02-27T20:05:08.345" v="918" actId="20577"/>
          <ac:spMkLst>
            <pc:docMk/>
            <pc:sldMk cId="3507469142" sldId="293"/>
            <ac:spMk id="4" creationId="{B295C036-5E68-01B0-DF56-759AE2BE45AE}"/>
          </ac:spMkLst>
        </pc:spChg>
        <pc:picChg chg="del">
          <ac:chgData name="Dario Šebalj" userId="a71eced3-786e-4eb6-80ca-f62c4fda7d06" providerId="ADAL" clId="{38E19330-7F45-4B89-B97B-B3B96D4ADB0D}" dt="2025-02-27T20:05:21.349" v="919" actId="478"/>
          <ac:picMkLst>
            <pc:docMk/>
            <pc:sldMk cId="3507469142" sldId="293"/>
            <ac:picMk id="5" creationId="{099B41EB-CA80-81C8-59D9-FDE4475B3241}"/>
          </ac:picMkLst>
        </pc:picChg>
        <pc:picChg chg="add mod">
          <ac:chgData name="Dario Šebalj" userId="a71eced3-786e-4eb6-80ca-f62c4fda7d06" providerId="ADAL" clId="{38E19330-7F45-4B89-B97B-B3B96D4ADB0D}" dt="2025-02-27T20:05:24.881" v="922" actId="1076"/>
          <ac:picMkLst>
            <pc:docMk/>
            <pc:sldMk cId="3507469142" sldId="293"/>
            <ac:picMk id="6" creationId="{854F8EBD-E19F-0CD7-E964-B1EB8530A3F0}"/>
          </ac:picMkLst>
        </pc:picChg>
      </pc:sldChg>
      <pc:sldChg chg="addSp delSp modSp mod">
        <pc:chgData name="Dario Šebalj" userId="a71eced3-786e-4eb6-80ca-f62c4fda7d06" providerId="ADAL" clId="{38E19330-7F45-4B89-B97B-B3B96D4ADB0D}" dt="2025-02-27T20:05:48.768" v="935" actId="14100"/>
        <pc:sldMkLst>
          <pc:docMk/>
          <pc:sldMk cId="4259076070" sldId="294"/>
        </pc:sldMkLst>
        <pc:spChg chg="mod">
          <ac:chgData name="Dario Šebalj" userId="a71eced3-786e-4eb6-80ca-f62c4fda7d06" providerId="ADAL" clId="{38E19330-7F45-4B89-B97B-B3B96D4ADB0D}" dt="2025-02-27T20:05:30.258" v="929" actId="20577"/>
          <ac:spMkLst>
            <pc:docMk/>
            <pc:sldMk cId="4259076070" sldId="294"/>
            <ac:spMk id="2" creationId="{8386D5CC-8F85-FD7C-522B-F3EFD02C0DF9}"/>
          </ac:spMkLst>
        </pc:spChg>
        <pc:spChg chg="mod">
          <ac:chgData name="Dario Šebalj" userId="a71eced3-786e-4eb6-80ca-f62c4fda7d06" providerId="ADAL" clId="{38E19330-7F45-4B89-B97B-B3B96D4ADB0D}" dt="2025-02-27T20:05:37.399" v="930"/>
          <ac:spMkLst>
            <pc:docMk/>
            <pc:sldMk cId="4259076070" sldId="294"/>
            <ac:spMk id="3" creationId="{601B6C61-E359-1E86-8442-D8011BEBC24C}"/>
          </ac:spMkLst>
        </pc:spChg>
        <pc:picChg chg="del">
          <ac:chgData name="Dario Šebalj" userId="a71eced3-786e-4eb6-80ca-f62c4fda7d06" providerId="ADAL" clId="{38E19330-7F45-4B89-B97B-B3B96D4ADB0D}" dt="2025-02-27T20:05:43.868" v="931" actId="478"/>
          <ac:picMkLst>
            <pc:docMk/>
            <pc:sldMk cId="4259076070" sldId="294"/>
            <ac:picMk id="5" creationId="{1782F8B3-14B7-EAFB-E98D-F0455DD7772A}"/>
          </ac:picMkLst>
        </pc:picChg>
        <pc:picChg chg="add mod">
          <ac:chgData name="Dario Šebalj" userId="a71eced3-786e-4eb6-80ca-f62c4fda7d06" providerId="ADAL" clId="{38E19330-7F45-4B89-B97B-B3B96D4ADB0D}" dt="2025-02-27T20:05:48.768" v="935" actId="14100"/>
          <ac:picMkLst>
            <pc:docMk/>
            <pc:sldMk cId="4259076070" sldId="294"/>
            <ac:picMk id="6" creationId="{CE77F69D-B85F-110C-583F-2C605A6491D2}"/>
          </ac:picMkLst>
        </pc:picChg>
      </pc:sldChg>
      <pc:sldChg chg="del">
        <pc:chgData name="Dario Šebalj" userId="a71eced3-786e-4eb6-80ca-f62c4fda7d06" providerId="ADAL" clId="{38E19330-7F45-4B89-B97B-B3B96D4ADB0D}" dt="2024-06-20T08:39:00.563" v="433" actId="47"/>
        <pc:sldMkLst>
          <pc:docMk/>
          <pc:sldMk cId="1787209317" sldId="295"/>
        </pc:sldMkLst>
      </pc:sldChg>
      <pc:sldChg chg="del">
        <pc:chgData name="Dario Šebalj" userId="a71eced3-786e-4eb6-80ca-f62c4fda7d06" providerId="ADAL" clId="{38E19330-7F45-4B89-B97B-B3B96D4ADB0D}" dt="2024-06-20T08:39:00.563" v="433" actId="47"/>
        <pc:sldMkLst>
          <pc:docMk/>
          <pc:sldMk cId="1524796409" sldId="296"/>
        </pc:sldMkLst>
      </pc:sldChg>
      <pc:sldChg chg="del">
        <pc:chgData name="Dario Šebalj" userId="a71eced3-786e-4eb6-80ca-f62c4fda7d06" providerId="ADAL" clId="{38E19330-7F45-4B89-B97B-B3B96D4ADB0D}" dt="2024-06-20T08:39:00.563" v="433" actId="47"/>
        <pc:sldMkLst>
          <pc:docMk/>
          <pc:sldMk cId="3544479064" sldId="297"/>
        </pc:sldMkLst>
      </pc:sldChg>
      <pc:sldChg chg="addSp modSp new mod">
        <pc:chgData name="Dario Šebalj" userId="a71eced3-786e-4eb6-80ca-f62c4fda7d06" providerId="ADAL" clId="{38E19330-7F45-4B89-B97B-B3B96D4ADB0D}" dt="2024-06-20T08:37:55.893" v="369" actId="20577"/>
        <pc:sldMkLst>
          <pc:docMk/>
          <pc:sldMk cId="475383846" sldId="298"/>
        </pc:sldMkLst>
      </pc:sldChg>
      <pc:sldChg chg="addSp delSp modSp add mod">
        <pc:chgData name="Dario Šebalj" userId="a71eced3-786e-4eb6-80ca-f62c4fda7d06" providerId="ADAL" clId="{38E19330-7F45-4B89-B97B-B3B96D4ADB0D}" dt="2025-02-27T20:06:02.114" v="975" actId="20577"/>
        <pc:sldMkLst>
          <pc:docMk/>
          <pc:sldMk cId="3861952419" sldId="299"/>
        </pc:sldMkLst>
        <pc:spChg chg="mod">
          <ac:chgData name="Dario Šebalj" userId="a71eced3-786e-4eb6-80ca-f62c4fda7d06" providerId="ADAL" clId="{38E19330-7F45-4B89-B97B-B3B96D4ADB0D}" dt="2025-02-27T20:05:52.492" v="941" actId="20577"/>
          <ac:spMkLst>
            <pc:docMk/>
            <pc:sldMk cId="3861952419" sldId="299"/>
            <ac:spMk id="2" creationId="{EA39D72D-AAFD-103B-692C-728A70B74EE5}"/>
          </ac:spMkLst>
        </pc:spChg>
        <pc:spChg chg="mod">
          <ac:chgData name="Dario Šebalj" userId="a71eced3-786e-4eb6-80ca-f62c4fda7d06" providerId="ADAL" clId="{38E19330-7F45-4B89-B97B-B3B96D4ADB0D}" dt="2025-02-27T20:05:57.281" v="956" actId="20577"/>
          <ac:spMkLst>
            <pc:docMk/>
            <pc:sldMk cId="3861952419" sldId="299"/>
            <ac:spMk id="8" creationId="{55B113F7-A69D-30B1-A747-F77BB86C88C5}"/>
          </ac:spMkLst>
        </pc:spChg>
        <pc:spChg chg="mod">
          <ac:chgData name="Dario Šebalj" userId="a71eced3-786e-4eb6-80ca-f62c4fda7d06" providerId="ADAL" clId="{38E19330-7F45-4B89-B97B-B3B96D4ADB0D}" dt="2025-02-27T20:06:02.114" v="975" actId="20577"/>
          <ac:spMkLst>
            <pc:docMk/>
            <pc:sldMk cId="3861952419" sldId="299"/>
            <ac:spMk id="9" creationId="{7887030E-A1F6-95E2-A488-F3CAFE4A7D47}"/>
          </ac:spMkLst>
        </pc:spChg>
      </pc:sldChg>
      <pc:sldChg chg="modSp new mod">
        <pc:chgData name="Dario Šebalj" userId="a71eced3-786e-4eb6-80ca-f62c4fda7d06" providerId="ADAL" clId="{38E19330-7F45-4B89-B97B-B3B96D4ADB0D}" dt="2025-02-27T20:06:13.748" v="987"/>
        <pc:sldMkLst>
          <pc:docMk/>
          <pc:sldMk cId="805053000" sldId="300"/>
        </pc:sldMkLst>
        <pc:spChg chg="mod">
          <ac:chgData name="Dario Šebalj" userId="a71eced3-786e-4eb6-80ca-f62c4fda7d06" providerId="ADAL" clId="{38E19330-7F45-4B89-B97B-B3B96D4ADB0D}" dt="2025-02-27T20:06:06.545" v="986" actId="20577"/>
          <ac:spMkLst>
            <pc:docMk/>
            <pc:sldMk cId="805053000" sldId="300"/>
            <ac:spMk id="2" creationId="{7E33E1A7-5288-70D9-F6D0-84505D941DEE}"/>
          </ac:spMkLst>
        </pc:spChg>
        <pc:spChg chg="mod">
          <ac:chgData name="Dario Šebalj" userId="a71eced3-786e-4eb6-80ca-f62c4fda7d06" providerId="ADAL" clId="{38E19330-7F45-4B89-B97B-B3B96D4ADB0D}" dt="2025-02-27T20:06:13.748" v="987"/>
          <ac:spMkLst>
            <pc:docMk/>
            <pc:sldMk cId="805053000" sldId="300"/>
            <ac:spMk id="3" creationId="{84764063-C9A2-22D1-D609-2CB8493DE2DC}"/>
          </ac:spMkLst>
        </pc:spChg>
      </pc:sldChg>
      <pc:sldChg chg="modSp add mod">
        <pc:chgData name="Dario Šebalj" userId="a71eced3-786e-4eb6-80ca-f62c4fda7d06" providerId="ADAL" clId="{38E19330-7F45-4B89-B97B-B3B96D4ADB0D}" dt="2025-02-27T20:06:23.653" v="989"/>
        <pc:sldMkLst>
          <pc:docMk/>
          <pc:sldMk cId="1052676089" sldId="301"/>
        </pc:sldMkLst>
        <pc:spChg chg="mod">
          <ac:chgData name="Dario Šebalj" userId="a71eced3-786e-4eb6-80ca-f62c4fda7d06" providerId="ADAL" clId="{38E19330-7F45-4B89-B97B-B3B96D4ADB0D}" dt="2025-02-27T20:06:18.863" v="988"/>
          <ac:spMkLst>
            <pc:docMk/>
            <pc:sldMk cId="1052676089" sldId="301"/>
            <ac:spMk id="2" creationId="{7E33E1A7-5288-70D9-F6D0-84505D941DEE}"/>
          </ac:spMkLst>
        </pc:spChg>
        <pc:spChg chg="mod">
          <ac:chgData name="Dario Šebalj" userId="a71eced3-786e-4eb6-80ca-f62c4fda7d06" providerId="ADAL" clId="{38E19330-7F45-4B89-B97B-B3B96D4ADB0D}" dt="2025-02-27T20:06:23.653" v="989"/>
          <ac:spMkLst>
            <pc:docMk/>
            <pc:sldMk cId="1052676089" sldId="301"/>
            <ac:spMk id="3" creationId="{84764063-C9A2-22D1-D609-2CB8493DE2DC}"/>
          </ac:spMkLst>
        </pc:spChg>
      </pc:sldChg>
      <pc:sldChg chg="modSp add del mod">
        <pc:chgData name="Dario Šebalj" userId="a71eced3-786e-4eb6-80ca-f62c4fda7d06" providerId="ADAL" clId="{38E19330-7F45-4B89-B97B-B3B96D4ADB0D}" dt="2025-02-27T20:06:39.410" v="993"/>
        <pc:sldMkLst>
          <pc:docMk/>
          <pc:sldMk cId="3420750490" sldId="302"/>
        </pc:sldMkLst>
        <pc:spChg chg="mod">
          <ac:chgData name="Dario Šebalj" userId="a71eced3-786e-4eb6-80ca-f62c4fda7d06" providerId="ADAL" clId="{38E19330-7F45-4B89-B97B-B3B96D4ADB0D}" dt="2025-02-27T20:06:28.689" v="990"/>
          <ac:spMkLst>
            <pc:docMk/>
            <pc:sldMk cId="3420750490" sldId="302"/>
            <ac:spMk id="2" creationId="{7E33E1A7-5288-70D9-F6D0-84505D941DEE}"/>
          </ac:spMkLst>
        </pc:spChg>
        <pc:spChg chg="mod">
          <ac:chgData name="Dario Šebalj" userId="a71eced3-786e-4eb6-80ca-f62c4fda7d06" providerId="ADAL" clId="{38E19330-7F45-4B89-B97B-B3B96D4ADB0D}" dt="2025-02-27T20:06:39.410" v="993"/>
          <ac:spMkLst>
            <pc:docMk/>
            <pc:sldMk cId="3420750490" sldId="302"/>
            <ac:spMk id="3" creationId="{84764063-C9A2-22D1-D609-2CB8493DE2DC}"/>
          </ac:spMkLst>
        </pc:spChg>
      </pc:sldChg>
      <pc:sldChg chg="modSp new mod">
        <pc:chgData name="Dario Šebalj" userId="a71eced3-786e-4eb6-80ca-f62c4fda7d06" providerId="ADAL" clId="{38E19330-7F45-4B89-B97B-B3B96D4ADB0D}" dt="2025-02-27T20:06:45.565" v="994"/>
        <pc:sldMkLst>
          <pc:docMk/>
          <pc:sldMk cId="1597175399" sldId="303"/>
        </pc:sldMkLst>
        <pc:spChg chg="mod">
          <ac:chgData name="Dario Šebalj" userId="a71eced3-786e-4eb6-80ca-f62c4fda7d06" providerId="ADAL" clId="{38E19330-7F45-4B89-B97B-B3B96D4ADB0D}" dt="2025-02-27T20:06:30.792" v="991"/>
          <ac:spMkLst>
            <pc:docMk/>
            <pc:sldMk cId="1597175399" sldId="303"/>
            <ac:spMk id="2" creationId="{58C16B73-C676-4952-2964-218F9A30C023}"/>
          </ac:spMkLst>
        </pc:spChg>
        <pc:spChg chg="mod">
          <ac:chgData name="Dario Šebalj" userId="a71eced3-786e-4eb6-80ca-f62c4fda7d06" providerId="ADAL" clId="{38E19330-7F45-4B89-B97B-B3B96D4ADB0D}" dt="2025-02-27T20:06:45.565" v="994"/>
          <ac:spMkLst>
            <pc:docMk/>
            <pc:sldMk cId="1597175399" sldId="303"/>
            <ac:spMk id="3" creationId="{E61A4443-C37E-3C42-DE47-0AC2E713041F}"/>
          </ac:spMkLst>
        </pc:spChg>
      </pc:sldChg>
      <pc:sldChg chg="modSp new mod">
        <pc:chgData name="Dario Šebalj" userId="a71eced3-786e-4eb6-80ca-f62c4fda7d06" providerId="ADAL" clId="{38E19330-7F45-4B89-B97B-B3B96D4ADB0D}" dt="2025-02-27T20:06:55.131" v="997"/>
        <pc:sldMkLst>
          <pc:docMk/>
          <pc:sldMk cId="1778856495" sldId="304"/>
        </pc:sldMkLst>
        <pc:spChg chg="mod">
          <ac:chgData name="Dario Šebalj" userId="a71eced3-786e-4eb6-80ca-f62c4fda7d06" providerId="ADAL" clId="{38E19330-7F45-4B89-B97B-B3B96D4ADB0D}" dt="2025-02-27T20:06:32.831" v="992"/>
          <ac:spMkLst>
            <pc:docMk/>
            <pc:sldMk cId="1778856495" sldId="304"/>
            <ac:spMk id="2" creationId="{7A5683C5-DA4D-6FB8-3195-9421FA8D1BAC}"/>
          </ac:spMkLst>
        </pc:spChg>
        <pc:spChg chg="mod">
          <ac:chgData name="Dario Šebalj" userId="a71eced3-786e-4eb6-80ca-f62c4fda7d06" providerId="ADAL" clId="{38E19330-7F45-4B89-B97B-B3B96D4ADB0D}" dt="2025-02-27T20:06:55.131" v="997"/>
          <ac:spMkLst>
            <pc:docMk/>
            <pc:sldMk cId="1778856495" sldId="304"/>
            <ac:spMk id="3" creationId="{579EE702-3A8A-FDBF-0CB3-16A04AE91CE0}"/>
          </ac:spMkLst>
        </pc:spChg>
      </pc:sldChg>
      <pc:sldChg chg="modSp new mod">
        <pc:chgData name="Dario Šebalj" userId="a71eced3-786e-4eb6-80ca-f62c4fda7d06" providerId="ADAL" clId="{38E19330-7F45-4B89-B97B-B3B96D4ADB0D}" dt="2025-02-27T20:07:08.966" v="1006"/>
        <pc:sldMkLst>
          <pc:docMk/>
          <pc:sldMk cId="2996351131" sldId="305"/>
        </pc:sldMkLst>
        <pc:spChg chg="mod">
          <ac:chgData name="Dario Šebalj" userId="a71eced3-786e-4eb6-80ca-f62c4fda7d06" providerId="ADAL" clId="{38E19330-7F45-4B89-B97B-B3B96D4ADB0D}" dt="2025-02-27T20:07:03.435" v="1005" actId="20577"/>
          <ac:spMkLst>
            <pc:docMk/>
            <pc:sldMk cId="2996351131" sldId="305"/>
            <ac:spMk id="2" creationId="{1C7730DB-0EEC-21D1-082C-71B573E6E7A7}"/>
          </ac:spMkLst>
        </pc:spChg>
        <pc:spChg chg="mod">
          <ac:chgData name="Dario Šebalj" userId="a71eced3-786e-4eb6-80ca-f62c4fda7d06" providerId="ADAL" clId="{38E19330-7F45-4B89-B97B-B3B96D4ADB0D}" dt="2025-02-27T20:07:08.966" v="1006"/>
          <ac:spMkLst>
            <pc:docMk/>
            <pc:sldMk cId="2996351131" sldId="305"/>
            <ac:spMk id="3" creationId="{2D20AE67-46AA-6BB5-9CF5-A6FF44C2771B}"/>
          </ac:spMkLst>
        </pc:spChg>
      </pc:sldChg>
      <pc:sldChg chg="addSp modSp new mod">
        <pc:chgData name="Dario Šebalj" userId="a71eced3-786e-4eb6-80ca-f62c4fda7d06" providerId="ADAL" clId="{38E19330-7F45-4B89-B97B-B3B96D4ADB0D}" dt="2025-02-27T20:07:24.519" v="1012" actId="207"/>
        <pc:sldMkLst>
          <pc:docMk/>
          <pc:sldMk cId="1000935788" sldId="306"/>
        </pc:sldMkLst>
        <pc:spChg chg="mod">
          <ac:chgData name="Dario Šebalj" userId="a71eced3-786e-4eb6-80ca-f62c4fda7d06" providerId="ADAL" clId="{38E19330-7F45-4B89-B97B-B3B96D4ADB0D}" dt="2025-02-27T20:07:13.841" v="1009" actId="20577"/>
          <ac:spMkLst>
            <pc:docMk/>
            <pc:sldMk cId="1000935788" sldId="306"/>
            <ac:spMk id="2" creationId="{5663D709-00D7-9B59-4DC7-3990922ED6CE}"/>
          </ac:spMkLst>
        </pc:spChg>
        <pc:spChg chg="mod">
          <ac:chgData name="Dario Šebalj" userId="a71eced3-786e-4eb6-80ca-f62c4fda7d06" providerId="ADAL" clId="{38E19330-7F45-4B89-B97B-B3B96D4ADB0D}" dt="2025-02-27T20:07:24.519" v="1012" actId="207"/>
          <ac:spMkLst>
            <pc:docMk/>
            <pc:sldMk cId="1000935788" sldId="306"/>
            <ac:spMk id="3" creationId="{53E1B2EF-9D89-86BD-DB1D-748D69119296}"/>
          </ac:spMkLst>
        </pc:spChg>
      </pc:sldChg>
      <pc:sldChg chg="addSp modSp add mod">
        <pc:chgData name="Dario Šebalj" userId="a71eced3-786e-4eb6-80ca-f62c4fda7d06" providerId="ADAL" clId="{38E19330-7F45-4B89-B97B-B3B96D4ADB0D}" dt="2025-02-27T20:07:47.538" v="1026" actId="207"/>
        <pc:sldMkLst>
          <pc:docMk/>
          <pc:sldMk cId="2595975888" sldId="307"/>
        </pc:sldMkLst>
        <pc:spChg chg="mod">
          <ac:chgData name="Dario Šebalj" userId="a71eced3-786e-4eb6-80ca-f62c4fda7d06" providerId="ADAL" clId="{38E19330-7F45-4B89-B97B-B3B96D4ADB0D}" dt="2025-02-27T20:07:34.034" v="1021" actId="20577"/>
          <ac:spMkLst>
            <pc:docMk/>
            <pc:sldMk cId="2595975888" sldId="307"/>
            <ac:spMk id="2" creationId="{5663D709-00D7-9B59-4DC7-3990922ED6CE}"/>
          </ac:spMkLst>
        </pc:spChg>
        <pc:spChg chg="mod">
          <ac:chgData name="Dario Šebalj" userId="a71eced3-786e-4eb6-80ca-f62c4fda7d06" providerId="ADAL" clId="{38E19330-7F45-4B89-B97B-B3B96D4ADB0D}" dt="2025-02-27T20:07:47.538" v="1026" actId="207"/>
          <ac:spMkLst>
            <pc:docMk/>
            <pc:sldMk cId="2595975888" sldId="307"/>
            <ac:spMk id="3" creationId="{53E1B2EF-9D89-86BD-DB1D-748D69119296}"/>
          </ac:spMkLst>
        </pc:spChg>
      </pc:sldChg>
      <pc:sldChg chg="addSp modSp add mod">
        <pc:chgData name="Dario Šebalj" userId="a71eced3-786e-4eb6-80ca-f62c4fda7d06" providerId="ADAL" clId="{38E19330-7F45-4B89-B97B-B3B96D4ADB0D}" dt="2025-02-27T20:08:02.555" v="1037"/>
        <pc:sldMkLst>
          <pc:docMk/>
          <pc:sldMk cId="142018854" sldId="308"/>
        </pc:sldMkLst>
        <pc:spChg chg="mod">
          <ac:chgData name="Dario Šebalj" userId="a71eced3-786e-4eb6-80ca-f62c4fda7d06" providerId="ADAL" clId="{38E19330-7F45-4B89-B97B-B3B96D4ADB0D}" dt="2025-02-27T20:07:56.209" v="1036" actId="20577"/>
          <ac:spMkLst>
            <pc:docMk/>
            <pc:sldMk cId="142018854" sldId="308"/>
            <ac:spMk id="2" creationId="{5663D709-00D7-9B59-4DC7-3990922ED6CE}"/>
          </ac:spMkLst>
        </pc:spChg>
        <pc:spChg chg="mod">
          <ac:chgData name="Dario Šebalj" userId="a71eced3-786e-4eb6-80ca-f62c4fda7d06" providerId="ADAL" clId="{38E19330-7F45-4B89-B97B-B3B96D4ADB0D}" dt="2025-02-27T20:08:02.555" v="1037"/>
          <ac:spMkLst>
            <pc:docMk/>
            <pc:sldMk cId="142018854" sldId="308"/>
            <ac:spMk id="3" creationId="{53E1B2EF-9D89-86BD-DB1D-748D69119296}"/>
          </ac:spMkLst>
        </pc:spChg>
      </pc:sldChg>
      <pc:sldChg chg="addSp delSp modSp add mod">
        <pc:chgData name="Dario Šebalj" userId="a71eced3-786e-4eb6-80ca-f62c4fda7d06" providerId="ADAL" clId="{38E19330-7F45-4B89-B97B-B3B96D4ADB0D}" dt="2025-02-27T20:08:18.108" v="1046" actId="207"/>
        <pc:sldMkLst>
          <pc:docMk/>
          <pc:sldMk cId="114859190" sldId="309"/>
        </pc:sldMkLst>
        <pc:spChg chg="mod">
          <ac:chgData name="Dario Šebalj" userId="a71eced3-786e-4eb6-80ca-f62c4fda7d06" providerId="ADAL" clId="{38E19330-7F45-4B89-B97B-B3B96D4ADB0D}" dt="2025-02-27T20:08:09.845" v="1043" actId="20577"/>
          <ac:spMkLst>
            <pc:docMk/>
            <pc:sldMk cId="114859190" sldId="309"/>
            <ac:spMk id="2" creationId="{5663D709-00D7-9B59-4DC7-3990922ED6CE}"/>
          </ac:spMkLst>
        </pc:spChg>
        <pc:spChg chg="mod">
          <ac:chgData name="Dario Šebalj" userId="a71eced3-786e-4eb6-80ca-f62c4fda7d06" providerId="ADAL" clId="{38E19330-7F45-4B89-B97B-B3B96D4ADB0D}" dt="2025-02-27T20:08:18.108" v="1046" actId="207"/>
          <ac:spMkLst>
            <pc:docMk/>
            <pc:sldMk cId="114859190" sldId="309"/>
            <ac:spMk id="3" creationId="{53E1B2EF-9D89-86BD-DB1D-748D69119296}"/>
          </ac:spMkLst>
        </pc:spChg>
      </pc:sldChg>
      <pc:sldChg chg="delSp modSp add mod">
        <pc:chgData name="Dario Šebalj" userId="a71eced3-786e-4eb6-80ca-f62c4fda7d06" providerId="ADAL" clId="{38E19330-7F45-4B89-B97B-B3B96D4ADB0D}" dt="2025-02-27T20:08:37.045" v="1053" actId="207"/>
        <pc:sldMkLst>
          <pc:docMk/>
          <pc:sldMk cId="2114857012" sldId="310"/>
        </pc:sldMkLst>
        <pc:spChg chg="mod">
          <ac:chgData name="Dario Šebalj" userId="a71eced3-786e-4eb6-80ca-f62c4fda7d06" providerId="ADAL" clId="{38E19330-7F45-4B89-B97B-B3B96D4ADB0D}" dt="2025-02-27T20:08:28.137" v="1050"/>
          <ac:spMkLst>
            <pc:docMk/>
            <pc:sldMk cId="2114857012" sldId="310"/>
            <ac:spMk id="2" creationId="{5663D709-00D7-9B59-4DC7-3990922ED6CE}"/>
          </ac:spMkLst>
        </pc:spChg>
        <pc:spChg chg="mod">
          <ac:chgData name="Dario Šebalj" userId="a71eced3-786e-4eb6-80ca-f62c4fda7d06" providerId="ADAL" clId="{38E19330-7F45-4B89-B97B-B3B96D4ADB0D}" dt="2025-02-27T20:08:37.045" v="1053" actId="207"/>
          <ac:spMkLst>
            <pc:docMk/>
            <pc:sldMk cId="2114857012" sldId="310"/>
            <ac:spMk id="3" creationId="{53E1B2EF-9D89-86BD-DB1D-748D69119296}"/>
          </ac:spMkLst>
        </pc:spChg>
      </pc:sldChg>
    </pc:docChg>
  </pc:docChgLst>
  <pc:docChgLst>
    <pc:chgData name="Dario Šebalj" userId="a71eced3-786e-4eb6-80ca-f62c4fda7d06" providerId="ADAL" clId="{7DCE4F07-0407-4897-98F6-A2E37BE19CF7}"/>
    <pc:docChg chg="undo redo custSel addSld delSld modSld">
      <pc:chgData name="Dario Šebalj" userId="a71eced3-786e-4eb6-80ca-f62c4fda7d06" providerId="ADAL" clId="{7DCE4F07-0407-4897-98F6-A2E37BE19CF7}" dt="2024-06-20T08:17:35.704" v="1203" actId="207"/>
      <pc:docMkLst>
        <pc:docMk/>
      </pc:docMkLst>
      <pc:sldChg chg="modSp mod">
        <pc:chgData name="Dario Šebalj" userId="a71eced3-786e-4eb6-80ca-f62c4fda7d06" providerId="ADAL" clId="{7DCE4F07-0407-4897-98F6-A2E37BE19CF7}" dt="2024-02-03T20:51:27.844" v="35" actId="20577"/>
        <pc:sldMkLst>
          <pc:docMk/>
          <pc:sldMk cId="2920479427" sldId="256"/>
        </pc:sldMkLst>
      </pc:sldChg>
      <pc:sldChg chg="del">
        <pc:chgData name="Dario Šebalj" userId="a71eced3-786e-4eb6-80ca-f62c4fda7d06" providerId="ADAL" clId="{7DCE4F07-0407-4897-98F6-A2E37BE19CF7}" dt="2024-02-03T21:05:16.726" v="721" actId="47"/>
        <pc:sldMkLst>
          <pc:docMk/>
          <pc:sldMk cId="2863694609" sldId="261"/>
        </pc:sldMkLst>
      </pc:sldChg>
      <pc:sldChg chg="modSp mod">
        <pc:chgData name="Dario Šebalj" userId="a71eced3-786e-4eb6-80ca-f62c4fda7d06" providerId="ADAL" clId="{7DCE4F07-0407-4897-98F6-A2E37BE19CF7}" dt="2024-06-20T07:56:54.017" v="752" actId="207"/>
        <pc:sldMkLst>
          <pc:docMk/>
          <pc:sldMk cId="1952772968" sldId="262"/>
        </pc:sldMkLst>
      </pc:sldChg>
      <pc:sldChg chg="modSp mod">
        <pc:chgData name="Dario Šebalj" userId="a71eced3-786e-4eb6-80ca-f62c4fda7d06" providerId="ADAL" clId="{7DCE4F07-0407-4897-98F6-A2E37BE19CF7}" dt="2024-02-03T20:52:23.361" v="205" actId="20577"/>
        <pc:sldMkLst>
          <pc:docMk/>
          <pc:sldMk cId="1254930911" sldId="264"/>
        </pc:sldMkLst>
      </pc:sldChg>
      <pc:sldChg chg="modSp mod">
        <pc:chgData name="Dario Šebalj" userId="a71eced3-786e-4eb6-80ca-f62c4fda7d06" providerId="ADAL" clId="{7DCE4F07-0407-4897-98F6-A2E37BE19CF7}" dt="2024-02-03T21:06:03.623" v="739" actId="20577"/>
        <pc:sldMkLst>
          <pc:docMk/>
          <pc:sldMk cId="3298298427" sldId="266"/>
        </pc:sldMkLst>
      </pc:sldChg>
      <pc:sldChg chg="modSp mod">
        <pc:chgData name="Dario Šebalj" userId="a71eced3-786e-4eb6-80ca-f62c4fda7d06" providerId="ADAL" clId="{7DCE4F07-0407-4897-98F6-A2E37BE19CF7}" dt="2024-06-20T07:57:47.561" v="783" actId="207"/>
        <pc:sldMkLst>
          <pc:docMk/>
          <pc:sldMk cId="2749841692" sldId="267"/>
        </pc:sldMkLst>
      </pc:sldChg>
      <pc:sldChg chg="addSp delSp modSp mod">
        <pc:chgData name="Dario Šebalj" userId="a71eced3-786e-4eb6-80ca-f62c4fda7d06" providerId="ADAL" clId="{7DCE4F07-0407-4897-98F6-A2E37BE19CF7}" dt="2024-06-20T07:57:02.337" v="754" actId="1076"/>
        <pc:sldMkLst>
          <pc:docMk/>
          <pc:sldMk cId="113690816" sldId="268"/>
        </pc:sldMkLst>
      </pc:sldChg>
      <pc:sldChg chg="del">
        <pc:chgData name="Dario Šebalj" userId="a71eced3-786e-4eb6-80ca-f62c4fda7d06" providerId="ADAL" clId="{7DCE4F07-0407-4897-98F6-A2E37BE19CF7}" dt="2024-02-03T21:05:16.726" v="721" actId="47"/>
        <pc:sldMkLst>
          <pc:docMk/>
          <pc:sldMk cId="1088948264" sldId="270"/>
        </pc:sldMkLst>
      </pc:sldChg>
      <pc:sldChg chg="del">
        <pc:chgData name="Dario Šebalj" userId="a71eced3-786e-4eb6-80ca-f62c4fda7d06" providerId="ADAL" clId="{7DCE4F07-0407-4897-98F6-A2E37BE19CF7}" dt="2024-02-03T21:05:16.726" v="721" actId="47"/>
        <pc:sldMkLst>
          <pc:docMk/>
          <pc:sldMk cId="353431143" sldId="272"/>
        </pc:sldMkLst>
      </pc:sldChg>
      <pc:sldChg chg="del">
        <pc:chgData name="Dario Šebalj" userId="a71eced3-786e-4eb6-80ca-f62c4fda7d06" providerId="ADAL" clId="{7DCE4F07-0407-4897-98F6-A2E37BE19CF7}" dt="2024-02-03T21:05:16.726" v="721" actId="47"/>
        <pc:sldMkLst>
          <pc:docMk/>
          <pc:sldMk cId="890883010" sldId="273"/>
        </pc:sldMkLst>
      </pc:sldChg>
      <pc:sldChg chg="del">
        <pc:chgData name="Dario Šebalj" userId="a71eced3-786e-4eb6-80ca-f62c4fda7d06" providerId="ADAL" clId="{7DCE4F07-0407-4897-98F6-A2E37BE19CF7}" dt="2024-02-03T21:05:16.726" v="721" actId="47"/>
        <pc:sldMkLst>
          <pc:docMk/>
          <pc:sldMk cId="603866943" sldId="274"/>
        </pc:sldMkLst>
      </pc:sldChg>
      <pc:sldChg chg="del">
        <pc:chgData name="Dario Šebalj" userId="a71eced3-786e-4eb6-80ca-f62c4fda7d06" providerId="ADAL" clId="{7DCE4F07-0407-4897-98F6-A2E37BE19CF7}" dt="2024-02-03T21:05:16.726" v="721" actId="47"/>
        <pc:sldMkLst>
          <pc:docMk/>
          <pc:sldMk cId="3327966016" sldId="275"/>
        </pc:sldMkLst>
      </pc:sldChg>
      <pc:sldChg chg="del">
        <pc:chgData name="Dario Šebalj" userId="a71eced3-786e-4eb6-80ca-f62c4fda7d06" providerId="ADAL" clId="{7DCE4F07-0407-4897-98F6-A2E37BE19CF7}" dt="2024-02-03T21:05:16.726" v="721" actId="47"/>
        <pc:sldMkLst>
          <pc:docMk/>
          <pc:sldMk cId="926587062" sldId="276"/>
        </pc:sldMkLst>
      </pc:sldChg>
      <pc:sldChg chg="del">
        <pc:chgData name="Dario Šebalj" userId="a71eced3-786e-4eb6-80ca-f62c4fda7d06" providerId="ADAL" clId="{7DCE4F07-0407-4897-98F6-A2E37BE19CF7}" dt="2024-02-03T21:05:16.726" v="721" actId="47"/>
        <pc:sldMkLst>
          <pc:docMk/>
          <pc:sldMk cId="844182128" sldId="277"/>
        </pc:sldMkLst>
      </pc:sldChg>
      <pc:sldChg chg="del">
        <pc:chgData name="Dario Šebalj" userId="a71eced3-786e-4eb6-80ca-f62c4fda7d06" providerId="ADAL" clId="{7DCE4F07-0407-4897-98F6-A2E37BE19CF7}" dt="2024-02-03T21:05:16.726" v="721" actId="47"/>
        <pc:sldMkLst>
          <pc:docMk/>
          <pc:sldMk cId="1935663326" sldId="278"/>
        </pc:sldMkLst>
      </pc:sldChg>
      <pc:sldChg chg="del">
        <pc:chgData name="Dario Šebalj" userId="a71eced3-786e-4eb6-80ca-f62c4fda7d06" providerId="ADAL" clId="{7DCE4F07-0407-4897-98F6-A2E37BE19CF7}" dt="2024-02-03T21:05:16.726" v="721" actId="47"/>
        <pc:sldMkLst>
          <pc:docMk/>
          <pc:sldMk cId="2690682958" sldId="279"/>
        </pc:sldMkLst>
      </pc:sldChg>
      <pc:sldChg chg="del">
        <pc:chgData name="Dario Šebalj" userId="a71eced3-786e-4eb6-80ca-f62c4fda7d06" providerId="ADAL" clId="{7DCE4F07-0407-4897-98F6-A2E37BE19CF7}" dt="2024-02-03T21:05:16.726" v="721" actId="47"/>
        <pc:sldMkLst>
          <pc:docMk/>
          <pc:sldMk cId="821778306" sldId="280"/>
        </pc:sldMkLst>
      </pc:sldChg>
      <pc:sldChg chg="modSp add mod">
        <pc:chgData name="Dario Šebalj" userId="a71eced3-786e-4eb6-80ca-f62c4fda7d06" providerId="ADAL" clId="{7DCE4F07-0407-4897-98F6-A2E37BE19CF7}" dt="2024-02-03T20:55:41.065" v="290" actId="27636"/>
        <pc:sldMkLst>
          <pc:docMk/>
          <pc:sldMk cId="1083203809" sldId="281"/>
        </pc:sldMkLst>
      </pc:sldChg>
      <pc:sldChg chg="modSp add mod">
        <pc:chgData name="Dario Šebalj" userId="a71eced3-786e-4eb6-80ca-f62c4fda7d06" providerId="ADAL" clId="{7DCE4F07-0407-4897-98F6-A2E37BE19CF7}" dt="2024-02-03T20:56:17.233" v="319" actId="20577"/>
        <pc:sldMkLst>
          <pc:docMk/>
          <pc:sldMk cId="1123745348" sldId="282"/>
        </pc:sldMkLst>
      </pc:sldChg>
      <pc:sldChg chg="modSp new mod">
        <pc:chgData name="Dario Šebalj" userId="a71eced3-786e-4eb6-80ca-f62c4fda7d06" providerId="ADAL" clId="{7DCE4F07-0407-4897-98F6-A2E37BE19CF7}" dt="2024-06-20T07:59:56.155" v="837" actId="207"/>
        <pc:sldMkLst>
          <pc:docMk/>
          <pc:sldMk cId="43378249" sldId="283"/>
        </pc:sldMkLst>
      </pc:sldChg>
      <pc:sldChg chg="modSp new mod">
        <pc:chgData name="Dario Šebalj" userId="a71eced3-786e-4eb6-80ca-f62c4fda7d06" providerId="ADAL" clId="{7DCE4F07-0407-4897-98F6-A2E37BE19CF7}" dt="2024-06-20T08:06:58.306" v="967" actId="207"/>
        <pc:sldMkLst>
          <pc:docMk/>
          <pc:sldMk cId="1491747484" sldId="284"/>
        </pc:sldMkLst>
      </pc:sldChg>
      <pc:sldChg chg="modSp add mod">
        <pc:chgData name="Dario Šebalj" userId="a71eced3-786e-4eb6-80ca-f62c4fda7d06" providerId="ADAL" clId="{7DCE4F07-0407-4897-98F6-A2E37BE19CF7}" dt="2024-06-20T08:02:08.736" v="902" actId="113"/>
        <pc:sldMkLst>
          <pc:docMk/>
          <pc:sldMk cId="2900101392" sldId="285"/>
        </pc:sldMkLst>
      </pc:sldChg>
      <pc:sldChg chg="modSp new mod">
        <pc:chgData name="Dario Šebalj" userId="a71eced3-786e-4eb6-80ca-f62c4fda7d06" providerId="ADAL" clId="{7DCE4F07-0407-4897-98F6-A2E37BE19CF7}" dt="2024-02-03T21:00:31.748" v="542" actId="207"/>
        <pc:sldMkLst>
          <pc:docMk/>
          <pc:sldMk cId="1244386267" sldId="286"/>
        </pc:sldMkLst>
      </pc:sldChg>
      <pc:sldChg chg="modSp new mod">
        <pc:chgData name="Dario Šebalj" userId="a71eced3-786e-4eb6-80ca-f62c4fda7d06" providerId="ADAL" clId="{7DCE4F07-0407-4897-98F6-A2E37BE19CF7}" dt="2024-06-20T08:13:24.160" v="1028" actId="207"/>
        <pc:sldMkLst>
          <pc:docMk/>
          <pc:sldMk cId="1357366281" sldId="287"/>
        </pc:sldMkLst>
      </pc:sldChg>
      <pc:sldChg chg="modSp new mod">
        <pc:chgData name="Dario Šebalj" userId="a71eced3-786e-4eb6-80ca-f62c4fda7d06" providerId="ADAL" clId="{7DCE4F07-0407-4897-98F6-A2E37BE19CF7}" dt="2024-06-20T08:14:31.544" v="1080" actId="404"/>
        <pc:sldMkLst>
          <pc:docMk/>
          <pc:sldMk cId="3379767869" sldId="288"/>
        </pc:sldMkLst>
      </pc:sldChg>
      <pc:sldChg chg="modSp new mod">
        <pc:chgData name="Dario Šebalj" userId="a71eced3-786e-4eb6-80ca-f62c4fda7d06" providerId="ADAL" clId="{7DCE4F07-0407-4897-98F6-A2E37BE19CF7}" dt="2024-06-20T08:17:11.930" v="1176" actId="207"/>
        <pc:sldMkLst>
          <pc:docMk/>
          <pc:sldMk cId="998319202" sldId="289"/>
        </pc:sldMkLst>
      </pc:sldChg>
      <pc:sldChg chg="modSp new mod">
        <pc:chgData name="Dario Šebalj" userId="a71eced3-786e-4eb6-80ca-f62c4fda7d06" providerId="ADAL" clId="{7DCE4F07-0407-4897-98F6-A2E37BE19CF7}" dt="2024-06-20T08:17:35.704" v="1203" actId="207"/>
        <pc:sldMkLst>
          <pc:docMk/>
          <pc:sldMk cId="616146928" sldId="290"/>
        </pc:sldMkLst>
      </pc:sldChg>
      <pc:sldChg chg="addSp delSp modSp new mod">
        <pc:chgData name="Dario Šebalj" userId="a71eced3-786e-4eb6-80ca-f62c4fda7d06" providerId="ADAL" clId="{7DCE4F07-0407-4897-98F6-A2E37BE19CF7}" dt="2024-02-03T21:05:08.641" v="720" actId="1076"/>
        <pc:sldMkLst>
          <pc:docMk/>
          <pc:sldMk cId="850187870" sldId="291"/>
        </pc:sldMkLst>
      </pc:sldChg>
      <pc:sldChg chg="modSp new mod">
        <pc:chgData name="Dario Šebalj" userId="a71eced3-786e-4eb6-80ca-f62c4fda7d06" providerId="ADAL" clId="{7DCE4F07-0407-4897-98F6-A2E37BE19CF7}" dt="2024-06-20T07:59:07.385" v="806" actId="207"/>
        <pc:sldMkLst>
          <pc:docMk/>
          <pc:sldMk cId="1368560578" sldId="292"/>
        </pc:sldMkLst>
      </pc:sldChg>
      <pc:sldChg chg="modSp new mod">
        <pc:chgData name="Dario Šebalj" userId="a71eced3-786e-4eb6-80ca-f62c4fda7d06" providerId="ADAL" clId="{7DCE4F07-0407-4897-98F6-A2E37BE19CF7}" dt="2024-06-20T08:04:09.497" v="920" actId="207"/>
        <pc:sldMkLst>
          <pc:docMk/>
          <pc:sldMk cId="3507469142" sldId="293"/>
        </pc:sldMkLst>
      </pc:sldChg>
      <pc:sldChg chg="modSp new mod">
        <pc:chgData name="Dario Šebalj" userId="a71eced3-786e-4eb6-80ca-f62c4fda7d06" providerId="ADAL" clId="{7DCE4F07-0407-4897-98F6-A2E37BE19CF7}" dt="2024-06-20T08:05:39.838" v="943" actId="207"/>
        <pc:sldMkLst>
          <pc:docMk/>
          <pc:sldMk cId="4259076070" sldId="294"/>
        </pc:sldMkLst>
      </pc:sldChg>
      <pc:sldChg chg="modSp new mod">
        <pc:chgData name="Dario Šebalj" userId="a71eced3-786e-4eb6-80ca-f62c4fda7d06" providerId="ADAL" clId="{7DCE4F07-0407-4897-98F6-A2E37BE19CF7}" dt="2024-06-20T08:08:28.172" v="996" actId="207"/>
        <pc:sldMkLst>
          <pc:docMk/>
          <pc:sldMk cId="1787209317" sldId="295"/>
        </pc:sldMkLst>
      </pc:sldChg>
      <pc:sldChg chg="modSp add mod">
        <pc:chgData name="Dario Šebalj" userId="a71eced3-786e-4eb6-80ca-f62c4fda7d06" providerId="ADAL" clId="{7DCE4F07-0407-4897-98F6-A2E37BE19CF7}" dt="2024-06-20T08:09:29.652" v="1016" actId="15"/>
        <pc:sldMkLst>
          <pc:docMk/>
          <pc:sldMk cId="1524796409" sldId="296"/>
        </pc:sldMkLst>
      </pc:sldChg>
      <pc:sldChg chg="modSp new mod">
        <pc:chgData name="Dario Šebalj" userId="a71eced3-786e-4eb6-80ca-f62c4fda7d06" providerId="ADAL" clId="{7DCE4F07-0407-4897-98F6-A2E37BE19CF7}" dt="2024-06-20T08:15:15.313" v="1131" actId="207"/>
        <pc:sldMkLst>
          <pc:docMk/>
          <pc:sldMk cId="3544479064" sldId="297"/>
        </pc:sldMkLst>
      </pc:sldChg>
    </pc:docChg>
  </pc:docChgLst>
  <pc:docChgLst>
    <pc:chgData name="Dario Šebalj" userId="a71eced3-786e-4eb6-80ca-f62c4fda7d06" providerId="ADAL" clId="{7F8B9E8A-2484-4D9E-8F4A-F3658B108928}"/>
    <pc:docChg chg="undo custSel addSld delSld modSld sldOrd">
      <pc:chgData name="Dario Šebalj" userId="a71eced3-786e-4eb6-80ca-f62c4fda7d06" providerId="ADAL" clId="{7F8B9E8A-2484-4D9E-8F4A-F3658B108928}" dt="2023-11-15T12:10:08.203" v="1848" actId="27636"/>
      <pc:docMkLst>
        <pc:docMk/>
      </pc:docMkLst>
      <pc:sldChg chg="modSp mod">
        <pc:chgData name="Dario Šebalj" userId="a71eced3-786e-4eb6-80ca-f62c4fda7d06" providerId="ADAL" clId="{7F8B9E8A-2484-4D9E-8F4A-F3658B108928}" dt="2023-11-15T08:30:26.285" v="68" actId="20577"/>
        <pc:sldMkLst>
          <pc:docMk/>
          <pc:sldMk cId="2920479427" sldId="256"/>
        </pc:sldMkLst>
      </pc:sldChg>
      <pc:sldChg chg="addSp delSp modSp mod ord">
        <pc:chgData name="Dario Šebalj" userId="a71eced3-786e-4eb6-80ca-f62c4fda7d06" providerId="ADAL" clId="{7F8B9E8A-2484-4D9E-8F4A-F3658B108928}" dt="2023-11-15T08:43:28.768" v="865" actId="20577"/>
        <pc:sldMkLst>
          <pc:docMk/>
          <pc:sldMk cId="2863694609" sldId="261"/>
        </pc:sldMkLst>
      </pc:sldChg>
      <pc:sldChg chg="delSp modSp mod ord">
        <pc:chgData name="Dario Šebalj" userId="a71eced3-786e-4eb6-80ca-f62c4fda7d06" providerId="ADAL" clId="{7F8B9E8A-2484-4D9E-8F4A-F3658B108928}" dt="2023-11-15T08:34:54.043" v="373" actId="478"/>
        <pc:sldMkLst>
          <pc:docMk/>
          <pc:sldMk cId="1952772968" sldId="262"/>
        </pc:sldMkLst>
      </pc:sldChg>
      <pc:sldChg chg="modSp mod">
        <pc:chgData name="Dario Šebalj" userId="a71eced3-786e-4eb6-80ca-f62c4fda7d06" providerId="ADAL" clId="{7F8B9E8A-2484-4D9E-8F4A-F3658B108928}" dt="2023-11-15T08:31:36.410" v="207" actId="20577"/>
        <pc:sldMkLst>
          <pc:docMk/>
          <pc:sldMk cId="1254930911" sldId="264"/>
        </pc:sldMkLst>
      </pc:sldChg>
      <pc:sldChg chg="modSp mod">
        <pc:chgData name="Dario Šebalj" userId="a71eced3-786e-4eb6-80ca-f62c4fda7d06" providerId="ADAL" clId="{7F8B9E8A-2484-4D9E-8F4A-F3658B108928}" dt="2023-11-15T12:09:15.971" v="1834" actId="14100"/>
        <pc:sldMkLst>
          <pc:docMk/>
          <pc:sldMk cId="3298298427" sldId="266"/>
        </pc:sldMkLst>
      </pc:sldChg>
      <pc:sldChg chg="modSp add mod ord">
        <pc:chgData name="Dario Šebalj" userId="a71eced3-786e-4eb6-80ca-f62c4fda7d06" providerId="ADAL" clId="{7F8B9E8A-2484-4D9E-8F4A-F3658B108928}" dt="2023-11-15T12:10:08.203" v="1848" actId="27636"/>
        <pc:sldMkLst>
          <pc:docMk/>
          <pc:sldMk cId="2749841692" sldId="267"/>
        </pc:sldMkLst>
      </pc:sldChg>
      <pc:sldChg chg="addSp delSp modSp add mod ord">
        <pc:chgData name="Dario Šebalj" userId="a71eced3-786e-4eb6-80ca-f62c4fda7d06" providerId="ADAL" clId="{7F8B9E8A-2484-4D9E-8F4A-F3658B108928}" dt="2023-11-15T08:35:51.337" v="410"/>
        <pc:sldMkLst>
          <pc:docMk/>
          <pc:sldMk cId="113690816" sldId="268"/>
        </pc:sldMkLst>
      </pc:sldChg>
      <pc:sldChg chg="add del">
        <pc:chgData name="Dario Šebalj" userId="a71eced3-786e-4eb6-80ca-f62c4fda7d06" providerId="ADAL" clId="{7F8B9E8A-2484-4D9E-8F4A-F3658B108928}" dt="2023-11-15T12:01:59.340" v="1688" actId="47"/>
        <pc:sldMkLst>
          <pc:docMk/>
          <pc:sldMk cId="4043668424" sldId="269"/>
        </pc:sldMkLst>
      </pc:sldChg>
      <pc:sldChg chg="modSp add mod ord">
        <pc:chgData name="Dario Šebalj" userId="a71eced3-786e-4eb6-80ca-f62c4fda7d06" providerId="ADAL" clId="{7F8B9E8A-2484-4D9E-8F4A-F3658B108928}" dt="2023-11-15T12:10:01.174" v="1846" actId="403"/>
        <pc:sldMkLst>
          <pc:docMk/>
          <pc:sldMk cId="1088948264" sldId="270"/>
        </pc:sldMkLst>
      </pc:sldChg>
      <pc:sldChg chg="add del">
        <pc:chgData name="Dario Šebalj" userId="a71eced3-786e-4eb6-80ca-f62c4fda7d06" providerId="ADAL" clId="{7F8B9E8A-2484-4D9E-8F4A-F3658B108928}" dt="2023-11-15T12:01:57.332" v="1687" actId="47"/>
        <pc:sldMkLst>
          <pc:docMk/>
          <pc:sldMk cId="1920928991" sldId="271"/>
        </pc:sldMkLst>
      </pc:sldChg>
      <pc:sldChg chg="modSp add mod ord">
        <pc:chgData name="Dario Šebalj" userId="a71eced3-786e-4eb6-80ca-f62c4fda7d06" providerId="ADAL" clId="{7F8B9E8A-2484-4D9E-8F4A-F3658B108928}" dt="2023-11-15T08:51:21.176" v="1015" actId="20577"/>
        <pc:sldMkLst>
          <pc:docMk/>
          <pc:sldMk cId="353431143" sldId="272"/>
        </pc:sldMkLst>
      </pc:sldChg>
      <pc:sldChg chg="modSp add mod">
        <pc:chgData name="Dario Šebalj" userId="a71eced3-786e-4eb6-80ca-f62c4fda7d06" providerId="ADAL" clId="{7F8B9E8A-2484-4D9E-8F4A-F3658B108928}" dt="2023-11-15T12:09:48.019" v="1844" actId="207"/>
        <pc:sldMkLst>
          <pc:docMk/>
          <pc:sldMk cId="890883010" sldId="273"/>
        </pc:sldMkLst>
      </pc:sldChg>
      <pc:sldChg chg="addSp modSp add mod ord">
        <pc:chgData name="Dario Šebalj" userId="a71eced3-786e-4eb6-80ca-f62c4fda7d06" providerId="ADAL" clId="{7F8B9E8A-2484-4D9E-8F4A-F3658B108928}" dt="2023-11-15T12:09:42.309" v="1841" actId="207"/>
        <pc:sldMkLst>
          <pc:docMk/>
          <pc:sldMk cId="603866943" sldId="274"/>
        </pc:sldMkLst>
      </pc:sldChg>
      <pc:sldChg chg="delSp modSp add mod">
        <pc:chgData name="Dario Šebalj" userId="a71eced3-786e-4eb6-80ca-f62c4fda7d06" providerId="ADAL" clId="{7F8B9E8A-2484-4D9E-8F4A-F3658B108928}" dt="2023-11-15T11:57:53.700" v="1446" actId="207"/>
        <pc:sldMkLst>
          <pc:docMk/>
          <pc:sldMk cId="3327966016" sldId="275"/>
        </pc:sldMkLst>
      </pc:sldChg>
      <pc:sldChg chg="addSp delSp modSp add mod">
        <pc:chgData name="Dario Šebalj" userId="a71eced3-786e-4eb6-80ca-f62c4fda7d06" providerId="ADAL" clId="{7F8B9E8A-2484-4D9E-8F4A-F3658B108928}" dt="2023-11-15T08:58:27.411" v="1240" actId="20577"/>
        <pc:sldMkLst>
          <pc:docMk/>
          <pc:sldMk cId="926587062" sldId="276"/>
        </pc:sldMkLst>
      </pc:sldChg>
      <pc:sldChg chg="addSp delSp modSp add mod ord">
        <pc:chgData name="Dario Šebalj" userId="a71eced3-786e-4eb6-80ca-f62c4fda7d06" providerId="ADAL" clId="{7F8B9E8A-2484-4D9E-8F4A-F3658B108928}" dt="2023-11-15T11:58:18.300" v="1466" actId="1076"/>
        <pc:sldMkLst>
          <pc:docMk/>
          <pc:sldMk cId="844182128" sldId="277"/>
        </pc:sldMkLst>
      </pc:sldChg>
      <pc:sldChg chg="modSp add mod ord">
        <pc:chgData name="Dario Šebalj" userId="a71eced3-786e-4eb6-80ca-f62c4fda7d06" providerId="ADAL" clId="{7F8B9E8A-2484-4D9E-8F4A-F3658B108928}" dt="2023-11-15T11:58:01.064" v="1449" actId="20577"/>
        <pc:sldMkLst>
          <pc:docMk/>
          <pc:sldMk cId="1935663326" sldId="278"/>
        </pc:sldMkLst>
      </pc:sldChg>
      <pc:sldChg chg="modSp add mod ord">
        <pc:chgData name="Dario Šebalj" userId="a71eced3-786e-4eb6-80ca-f62c4fda7d06" providerId="ADAL" clId="{7F8B9E8A-2484-4D9E-8F4A-F3658B108928}" dt="2023-11-15T12:09:27.635" v="1838" actId="20577"/>
        <pc:sldMkLst>
          <pc:docMk/>
          <pc:sldMk cId="2690682958" sldId="279"/>
        </pc:sldMkLst>
      </pc:sldChg>
      <pc:sldChg chg="delSp modSp add mod">
        <pc:chgData name="Dario Šebalj" userId="a71eced3-786e-4eb6-80ca-f62c4fda7d06" providerId="ADAL" clId="{7F8B9E8A-2484-4D9E-8F4A-F3658B108928}" dt="2023-11-15T12:09:23.535" v="1835" actId="20577"/>
        <pc:sldMkLst>
          <pc:docMk/>
          <pc:sldMk cId="821778306" sldId="280"/>
        </pc:sldMkLst>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58A5AF-3F45-5069-5FAB-2D7952158756}"/>
              </a:ext>
            </a:extLst>
          </p:cNvPr>
          <p:cNvSpPr>
            <a:spLocks noGrp="1"/>
          </p:cNvSpPr>
          <p:nvPr>
            <p:ph type="ctrTitle"/>
          </p:nvPr>
        </p:nvSpPr>
        <p:spPr>
          <a:xfrm>
            <a:off x="1524000" y="1122363"/>
            <a:ext cx="9144000" cy="2387600"/>
          </a:xfrm>
        </p:spPr>
        <p:txBody>
          <a:bodyPr anchor="b">
            <a:normAutofit/>
          </a:bodyPr>
          <a:lstStyle>
            <a:lvl1pPr algn="ctr">
              <a:defRPr sz="4800">
                <a:solidFill>
                  <a:srgbClr val="015BA6"/>
                </a:solidFill>
                <a:latin typeface="Tahoma" panose="020B0604030504040204" pitchFamily="34" charset="0"/>
                <a:ea typeface="Tahoma" panose="020B0604030504040204" pitchFamily="34" charset="0"/>
                <a:cs typeface="Tahoma" panose="020B060403050404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343BB85A-E454-8451-FB5E-F4FFB49387D4}"/>
              </a:ext>
            </a:extLst>
          </p:cNvPr>
          <p:cNvSpPr>
            <a:spLocks noGrp="1"/>
          </p:cNvSpPr>
          <p:nvPr>
            <p:ph type="subTitle" idx="1"/>
          </p:nvPr>
        </p:nvSpPr>
        <p:spPr>
          <a:xfrm>
            <a:off x="1524000" y="3602038"/>
            <a:ext cx="9144000" cy="1655762"/>
          </a:xfrm>
        </p:spPr>
        <p:txBody>
          <a:bodyPr/>
          <a:lstStyle>
            <a:lvl1pPr marL="0" indent="0" algn="ctr">
              <a:buNone/>
              <a:defRPr sz="24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6" name="Symbol zastępczy numeru slajdu 5">
            <a:extLst>
              <a:ext uri="{FF2B5EF4-FFF2-40B4-BE49-F238E27FC236}">
                <a16:creationId xmlns:a16="http://schemas.microsoft.com/office/drawing/2014/main" id="{A0EF36B9-4F40-EC5C-6839-D90FF03278E2}"/>
              </a:ext>
            </a:extLst>
          </p:cNvPr>
          <p:cNvSpPr>
            <a:spLocks noGrp="1"/>
          </p:cNvSpPr>
          <p:nvPr>
            <p:ph type="sldNum" sz="quarter" idx="12"/>
          </p:nvPr>
        </p:nvSpPr>
        <p:spPr>
          <a:xfrm>
            <a:off x="1041399" y="6159042"/>
            <a:ext cx="2743200" cy="365125"/>
          </a:xfrm>
        </p:spPr>
        <p:txBody>
          <a:body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F0F9927-E26B-6CAA-9B92-9AB85EA58C45}"/>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88C548BB-0F84-4B1A-DCFA-9ED5B237D21D}"/>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15" name="Obraz 14">
            <a:extLst>
              <a:ext uri="{FF2B5EF4-FFF2-40B4-BE49-F238E27FC236}">
                <a16:creationId xmlns:a16="http://schemas.microsoft.com/office/drawing/2014/main" id="{5B4C51FD-5995-4709-769B-AF16D6EB69F0}"/>
              </a:ext>
            </a:extLst>
          </p:cNvPr>
          <p:cNvPicPr>
            <a:picLocks noChangeAspect="1"/>
          </p:cNvPicPr>
          <p:nvPr userDrawn="1"/>
        </p:nvPicPr>
        <p:blipFill>
          <a:blip r:embed="rId3"/>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2469039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8662E8-C0F6-01F7-3135-55754D9540FA}"/>
              </a:ext>
            </a:extLst>
          </p:cNvPr>
          <p:cNvSpPr>
            <a:spLocks noGrp="1"/>
          </p:cNvSpPr>
          <p:nvPr>
            <p:ph type="title"/>
          </p:nvPr>
        </p:nvSpPr>
        <p:spPr>
          <a:xfrm>
            <a:off x="1874672" y="262905"/>
            <a:ext cx="9390352" cy="836261"/>
          </a:xfrm>
        </p:spPr>
        <p:txBody>
          <a:bodyPr/>
          <a:lstStyle/>
          <a:p>
            <a:r>
              <a:rPr lang="pl-PL"/>
              <a:t>Kliknij, aby edytować styl</a:t>
            </a:r>
          </a:p>
        </p:txBody>
      </p:sp>
      <p:sp>
        <p:nvSpPr>
          <p:cNvPr id="3" name="Symbol zastępczy zawartości 2">
            <a:extLst>
              <a:ext uri="{FF2B5EF4-FFF2-40B4-BE49-F238E27FC236}">
                <a16:creationId xmlns:a16="http://schemas.microsoft.com/office/drawing/2014/main" id="{D4A73EC7-14A4-45CC-5E00-8767B1FCAB39}"/>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numeru slajdu 5">
            <a:extLst>
              <a:ext uri="{FF2B5EF4-FFF2-40B4-BE49-F238E27FC236}">
                <a16:creationId xmlns:a16="http://schemas.microsoft.com/office/drawing/2014/main" id="{201D473C-60C7-F335-6DD1-5CC8ADB7F79E}"/>
              </a:ext>
            </a:extLst>
          </p:cNvPr>
          <p:cNvSpPr>
            <a:spLocks noGrp="1"/>
          </p:cNvSpPr>
          <p:nvPr>
            <p:ph type="sldNum" sz="quarter" idx="12"/>
          </p:nvPr>
        </p:nvSpPr>
        <p:spPr>
          <a:xfrm>
            <a:off x="837168" y="6352531"/>
            <a:ext cx="2743200" cy="365125"/>
          </a:xfrm>
        </p:spPr>
        <p:txBody>
          <a:bodyPr/>
          <a:lstStyle>
            <a:lvl1pPr algn="l">
              <a:defRPr/>
            </a:lvl1pPr>
          </a:lstStyle>
          <a:p>
            <a:fld id="{CC0460F1-09F6-4975-B8E5-8A0710446645}" type="slidenum">
              <a:rPr lang="pl-PL" smtClean="0"/>
              <a:pPr/>
              <a:t>‹#›</a:t>
            </a:fld>
            <a:endParaRPr lang="pl-PL"/>
          </a:p>
        </p:txBody>
      </p:sp>
      <p:sp>
        <p:nvSpPr>
          <p:cNvPr id="7" name="Podtytuł 2">
            <a:extLst>
              <a:ext uri="{FF2B5EF4-FFF2-40B4-BE49-F238E27FC236}">
                <a16:creationId xmlns:a16="http://schemas.microsoft.com/office/drawing/2014/main" id="{5E51F10D-98CF-2694-6381-FBA42C9A040F}"/>
              </a:ext>
            </a:extLst>
          </p:cNvPr>
          <p:cNvSpPr>
            <a:spLocks noGrp="1"/>
          </p:cNvSpPr>
          <p:nvPr>
            <p:ph type="subTitle" idx="13"/>
          </p:nvPr>
        </p:nvSpPr>
        <p:spPr>
          <a:xfrm>
            <a:off x="5249333" y="4114000"/>
            <a:ext cx="4967366" cy="943069"/>
          </a:xfrm>
        </p:spPr>
        <p:txBody>
          <a:bodyPr>
            <a:normAutofit fontScale="92500"/>
          </a:bodyPr>
          <a:lstStyle/>
          <a:p>
            <a:pPr algn="l"/>
            <a:endParaRPr lang="pl-PL" sz="1000" dirty="0"/>
          </a:p>
        </p:txBody>
      </p:sp>
      <p:pic>
        <p:nvPicPr>
          <p:cNvPr id="8" name="Obraz 7">
            <a:extLst>
              <a:ext uri="{FF2B5EF4-FFF2-40B4-BE49-F238E27FC236}">
                <a16:creationId xmlns:a16="http://schemas.microsoft.com/office/drawing/2014/main" id="{7C3B84C6-E4A9-0972-31AD-1FB1FFB75346}"/>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9" name="pole tekstowe 8">
            <a:extLst>
              <a:ext uri="{FF2B5EF4-FFF2-40B4-BE49-F238E27FC236}">
                <a16:creationId xmlns:a16="http://schemas.microsoft.com/office/drawing/2014/main" id="{3A62EFDB-9E47-3314-96E8-A69158CEE9B9}"/>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13" name="Obraz 12">
            <a:extLst>
              <a:ext uri="{FF2B5EF4-FFF2-40B4-BE49-F238E27FC236}">
                <a16:creationId xmlns:a16="http://schemas.microsoft.com/office/drawing/2014/main" id="{03548563-5015-2CA8-F61D-1101F2E5088D}"/>
              </a:ext>
            </a:extLst>
          </p:cNvPr>
          <p:cNvPicPr>
            <a:picLocks noChangeAspect="1"/>
          </p:cNvPicPr>
          <p:nvPr userDrawn="1"/>
        </p:nvPicPr>
        <p:blipFill>
          <a:blip r:embed="rId3"/>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4123543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with te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
        <p:nvSpPr>
          <p:cNvPr id="7" name="Symbol zastępczy zawartości 2">
            <a:extLst>
              <a:ext uri="{FF2B5EF4-FFF2-40B4-BE49-F238E27FC236}">
                <a16:creationId xmlns:a16="http://schemas.microsoft.com/office/drawing/2014/main" id="{37583371-04E1-2146-3E36-12C9771D5F8F}"/>
              </a:ext>
            </a:extLst>
          </p:cNvPr>
          <p:cNvSpPr>
            <a:spLocks noGrp="1"/>
          </p:cNvSpPr>
          <p:nvPr>
            <p:ph idx="1"/>
          </p:nvPr>
        </p:nvSpPr>
        <p:spPr>
          <a:xfrm>
            <a:off x="838200" y="1825625"/>
            <a:ext cx="10515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pic>
        <p:nvPicPr>
          <p:cNvPr id="9" name="Obraz 8">
            <a:extLst>
              <a:ext uri="{FF2B5EF4-FFF2-40B4-BE49-F238E27FC236}">
                <a16:creationId xmlns:a16="http://schemas.microsoft.com/office/drawing/2014/main" id="{AF5DBE5F-E910-791D-7E65-F471D32292F0}"/>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1712746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lide with pictur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pic>
        <p:nvPicPr>
          <p:cNvPr id="4" name="Obraz 3">
            <a:extLst>
              <a:ext uri="{FF2B5EF4-FFF2-40B4-BE49-F238E27FC236}">
                <a16:creationId xmlns:a16="http://schemas.microsoft.com/office/drawing/2014/main" id="{D9A76B6F-582B-1BF1-1999-B021F5DE446C}"/>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3400523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Only titl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pic>
        <p:nvPicPr>
          <p:cNvPr id="4" name="Obraz 3">
            <a:extLst>
              <a:ext uri="{FF2B5EF4-FFF2-40B4-BE49-F238E27FC236}">
                <a16:creationId xmlns:a16="http://schemas.microsoft.com/office/drawing/2014/main" id="{E3FED6E7-0302-CCE5-9FC1-77D8D9CA6ABA}"/>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2022179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60E9BA3-BDB4-BCD5-B127-3BFFA4E30B37}"/>
              </a:ext>
            </a:extLst>
          </p:cNvPr>
          <p:cNvSpPr>
            <a:spLocks noGrp="1"/>
          </p:cNvSpPr>
          <p:nvPr>
            <p:ph type="title"/>
          </p:nvPr>
        </p:nvSpPr>
        <p:spPr>
          <a:xfrm>
            <a:off x="1608666" y="365126"/>
            <a:ext cx="9745133" cy="1116542"/>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a:extLst>
              <a:ext uri="{FF2B5EF4-FFF2-40B4-BE49-F238E27FC236}">
                <a16:creationId xmlns:a16="http://schemas.microsoft.com/office/drawing/2014/main" id="{50A06F91-E7B2-48F4-EA7A-6A09E7BE93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6" name="Symbol zastępczy numeru slajdu 5">
            <a:extLst>
              <a:ext uri="{FF2B5EF4-FFF2-40B4-BE49-F238E27FC236}">
                <a16:creationId xmlns:a16="http://schemas.microsoft.com/office/drawing/2014/main" id="{964076C3-5CF8-AC0A-9E17-2F51A1E9DE2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460F1-09F6-4975-B8E5-8A0710446645}" type="slidenum">
              <a:rPr lang="pl-PL" smtClean="0"/>
              <a:pPr/>
              <a:t>‹#›</a:t>
            </a:fld>
            <a:endParaRPr lang="pl-PL"/>
          </a:p>
        </p:txBody>
      </p:sp>
      <p:pic>
        <p:nvPicPr>
          <p:cNvPr id="7" name="Obraz 6">
            <a:extLst>
              <a:ext uri="{FF2B5EF4-FFF2-40B4-BE49-F238E27FC236}">
                <a16:creationId xmlns:a16="http://schemas.microsoft.com/office/drawing/2014/main" id="{3B821523-8AB1-0531-2AF3-4D0D0548DC15}"/>
              </a:ext>
            </a:extLst>
          </p:cNvPr>
          <p:cNvPicPr>
            <a:picLocks noChangeAspect="1"/>
          </p:cNvPicPr>
          <p:nvPr userDrawn="1"/>
        </p:nvPicPr>
        <p:blipFill>
          <a:blip r:embed="rId7"/>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DA14F0DB-9ADC-C937-0F1A-1E8A90B74801}"/>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9" name="Picture 2">
            <a:extLst>
              <a:ext uri="{FF2B5EF4-FFF2-40B4-BE49-F238E27FC236}">
                <a16:creationId xmlns:a16="http://schemas.microsoft.com/office/drawing/2014/main" id="{A1CFD1AA-490A-2DEF-96E8-48A625214639}"/>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1433641" y="6176963"/>
            <a:ext cx="644058" cy="652762"/>
          </a:xfrm>
          <a:prstGeom prst="rect">
            <a:avLst/>
          </a:prstGeom>
          <a:noFill/>
          <a:extLst>
            <a:ext uri="{909E8E84-426E-40DD-AFC4-6F175D3DCCD1}">
              <a14:hiddenFill xmlns:a14="http://schemas.microsoft.com/office/drawing/2010/main">
                <a:solidFill>
                  <a:srgbClr val="FFFFFF"/>
                </a:solidFill>
              </a14:hiddenFill>
            </a:ext>
          </a:extLst>
        </p:spPr>
      </p:pic>
      <p:sp>
        <p:nvSpPr>
          <p:cNvPr id="10" name="Symbol zastępczy stopki 4">
            <a:extLst>
              <a:ext uri="{FF2B5EF4-FFF2-40B4-BE49-F238E27FC236}">
                <a16:creationId xmlns:a16="http://schemas.microsoft.com/office/drawing/2014/main" id="{B83F9DA6-3C1E-F259-137C-1C439C9EBD54}"/>
              </a:ext>
            </a:extLst>
          </p:cNvPr>
          <p:cNvSpPr>
            <a:spLocks noGrp="1"/>
          </p:cNvSpPr>
          <p:nvPr>
            <p:ph type="ftr" sz="quarter" idx="3"/>
          </p:nvPr>
        </p:nvSpPr>
        <p:spPr>
          <a:xfrm>
            <a:off x="6468532" y="6338357"/>
            <a:ext cx="4885267" cy="365125"/>
          </a:xfrm>
          <a:prstGeom prst="rect">
            <a:avLst/>
          </a:prstGeom>
        </p:spPr>
        <p:txBody>
          <a:bodyPr/>
          <a:lstStyle>
            <a:lvl1pPr>
              <a:defRPr sz="600">
                <a:latin typeface="Tahoma" panose="020B0604030504040204" pitchFamily="34" charset="0"/>
                <a:ea typeface="Tahoma" panose="020B0604030504040204" pitchFamily="34" charset="0"/>
                <a:cs typeface="Tahoma" panose="020B0604030504040204" pitchFamily="34" charset="0"/>
              </a:defRPr>
            </a:lvl1pPr>
          </a:lstStyle>
          <a:p>
            <a:r>
              <a:rPr lang="en-US" dirty="0"/>
              <a:t>Funded by the European Union.</a:t>
            </a:r>
          </a:p>
          <a:p>
            <a:r>
              <a:rPr lang="en-US" dirty="0"/>
              <a:t>Views and opinions expressed are however those of the author(s) only and do not necessarily</a:t>
            </a:r>
            <a:r>
              <a:rPr lang="pl-PL" dirty="0"/>
              <a:t> </a:t>
            </a:r>
            <a:r>
              <a:rPr lang="en-US" dirty="0"/>
              <a:t>reflect those of the European Union or the European Education and Culture Executive Agency (EACEA).</a:t>
            </a:r>
          </a:p>
          <a:p>
            <a:r>
              <a:rPr lang="en-US" dirty="0"/>
              <a:t>Neither the European Union nor EACEA can be held responsible for them.</a:t>
            </a:r>
            <a:endParaRPr lang="pl-PL" dirty="0"/>
          </a:p>
          <a:p>
            <a:endParaRPr lang="pl-PL" dirty="0"/>
          </a:p>
        </p:txBody>
      </p:sp>
    </p:spTree>
    <p:extLst>
      <p:ext uri="{BB962C8B-B14F-4D97-AF65-F5344CB8AC3E}">
        <p14:creationId xmlns:p14="http://schemas.microsoft.com/office/powerpoint/2010/main" val="3146977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60" r:id="rId4"/>
    <p:sldLayoutId id="2147483658" r:id="rId5"/>
  </p:sldLayoutIdLst>
  <p:txStyles>
    <p:title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rostokąt 13">
            <a:extLst>
              <a:ext uri="{FF2B5EF4-FFF2-40B4-BE49-F238E27FC236}">
                <a16:creationId xmlns:a16="http://schemas.microsoft.com/office/drawing/2014/main" id="{C290822D-E319-E253-8963-D002A6CDF433}"/>
              </a:ext>
            </a:extLst>
          </p:cNvPr>
          <p:cNvSpPr/>
          <p:nvPr/>
        </p:nvSpPr>
        <p:spPr>
          <a:xfrm>
            <a:off x="7213600" y="5952067"/>
            <a:ext cx="4967366" cy="8491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EB42DF12-B99A-B28D-4CDB-00731913E04F}"/>
              </a:ext>
            </a:extLst>
          </p:cNvPr>
          <p:cNvSpPr>
            <a:spLocks noGrp="1"/>
          </p:cNvSpPr>
          <p:nvPr>
            <p:ph type="ctrTitle"/>
          </p:nvPr>
        </p:nvSpPr>
        <p:spPr>
          <a:xfrm>
            <a:off x="5700634" y="345175"/>
            <a:ext cx="4967366" cy="1752566"/>
          </a:xfrm>
        </p:spPr>
        <p:txBody>
          <a:bodyPr/>
          <a:lstStyle/>
          <a:p>
            <a:r>
              <a:rPr lang="pl-PL" b="1" dirty="0"/>
              <a:t>Poslovna inteligencija</a:t>
            </a:r>
          </a:p>
        </p:txBody>
      </p:sp>
      <p:pic>
        <p:nvPicPr>
          <p:cNvPr id="4" name="Obraz 3">
            <a:extLst>
              <a:ext uri="{FF2B5EF4-FFF2-40B4-BE49-F238E27FC236}">
                <a16:creationId xmlns:a16="http://schemas.microsoft.com/office/drawing/2014/main" id="{6BD86EEC-9260-C0D2-A1CF-EC9FE5B2B572}"/>
              </a:ext>
            </a:extLst>
          </p:cNvPr>
          <p:cNvPicPr>
            <a:picLocks noChangeAspect="1"/>
          </p:cNvPicPr>
          <p:nvPr/>
        </p:nvPicPr>
        <p:blipFill>
          <a:blip r:embed="rId2"/>
          <a:stretch>
            <a:fillRect/>
          </a:stretch>
        </p:blipFill>
        <p:spPr>
          <a:xfrm>
            <a:off x="618104" y="908526"/>
            <a:ext cx="4518672" cy="4211849"/>
          </a:xfrm>
          <a:prstGeom prst="rect">
            <a:avLst/>
          </a:prstGeom>
        </p:spPr>
      </p:pic>
      <p:sp>
        <p:nvSpPr>
          <p:cNvPr id="5" name="pole tekstowe 4">
            <a:extLst>
              <a:ext uri="{FF2B5EF4-FFF2-40B4-BE49-F238E27FC236}">
                <a16:creationId xmlns:a16="http://schemas.microsoft.com/office/drawing/2014/main" id="{9AC256C7-DE57-3D54-E589-F59329555D7C}"/>
              </a:ext>
            </a:extLst>
          </p:cNvPr>
          <p:cNvSpPr txBox="1"/>
          <p:nvPr/>
        </p:nvSpPr>
        <p:spPr>
          <a:xfrm>
            <a:off x="411916" y="5378273"/>
            <a:ext cx="4792133" cy="1354217"/>
          </a:xfrm>
          <a:prstGeom prst="rect">
            <a:avLst/>
          </a:prstGeom>
          <a:noFill/>
        </p:spPr>
        <p:txBody>
          <a:bodyPr wrap="square" rtlCol="0">
            <a:spAutoFit/>
          </a:bodyPr>
          <a:lstStyle/>
          <a:p>
            <a:pPr algn="ctr"/>
            <a:r>
              <a:rPr lang="pl-PL" sz="2800"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BAS4SC</a:t>
            </a:r>
          </a:p>
          <a:p>
            <a:pPr algn="ctr"/>
            <a:r>
              <a:rPr lang="en-US" sz="1800" b="1"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Business Analytics Skills </a:t>
            </a:r>
            <a:br>
              <a:rPr lang="pl-PL"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b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for the Future-proofs Supply Chains </a:t>
            </a:r>
            <a:endParaRPr lang="pl-PL"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a:p>
            <a:pPr algn="ctr"/>
            <a:endParaRPr lang="pl-PL"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a:extLst>
              <a:ext uri="{FF2B5EF4-FFF2-40B4-BE49-F238E27FC236}">
                <a16:creationId xmlns:a16="http://schemas.microsoft.com/office/drawing/2014/main" id="{DF3823DD-8D25-872F-C72C-4C503464DB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38544" y="5638402"/>
            <a:ext cx="1079500" cy="1094088"/>
          </a:xfrm>
          <a:prstGeom prst="rect">
            <a:avLst/>
          </a:prstGeom>
          <a:noFill/>
          <a:extLst>
            <a:ext uri="{909E8E84-426E-40DD-AFC4-6F175D3DCCD1}">
              <a14:hiddenFill xmlns:a14="http://schemas.microsoft.com/office/drawing/2010/main">
                <a:solidFill>
                  <a:srgbClr val="FFFFFF"/>
                </a:solidFill>
              </a14:hiddenFill>
            </a:ext>
          </a:extLst>
        </p:spPr>
      </p:pic>
      <p:sp>
        <p:nvSpPr>
          <p:cNvPr id="7" name="pole tekstowe 6">
            <a:extLst>
              <a:ext uri="{FF2B5EF4-FFF2-40B4-BE49-F238E27FC236}">
                <a16:creationId xmlns:a16="http://schemas.microsoft.com/office/drawing/2014/main" id="{107C3CB1-E1E2-9C03-3E4A-5B5EE4BCCCCA}"/>
              </a:ext>
            </a:extLst>
          </p:cNvPr>
          <p:cNvSpPr txBox="1"/>
          <p:nvPr/>
        </p:nvSpPr>
        <p:spPr>
          <a:xfrm>
            <a:off x="-170560" y="6462648"/>
            <a:ext cx="6096000" cy="338554"/>
          </a:xfrm>
          <a:prstGeom prst="rect">
            <a:avLst/>
          </a:prstGeom>
          <a:noFill/>
        </p:spPr>
        <p:txBody>
          <a:bodyPr wrap="square" rtlCol="0">
            <a:spAutoFit/>
          </a:bodyPr>
          <a:lstStyle>
            <a:defPPr>
              <a:defRPr lang="pl-PL"/>
            </a:defPPr>
            <a:lvl1pPr algn="ctr">
              <a:defRPr sz="2800" b="1">
                <a:solidFill>
                  <a:schemeClr val="bg1">
                    <a:lumMod val="50000"/>
                  </a:schemeClr>
                </a:solidFill>
              </a:defRPr>
            </a:lvl1pPr>
          </a:lstStyle>
          <a:p>
            <a:r>
              <a:rPr lang="pl-PL" sz="1600" b="0" dirty="0">
                <a:latin typeface="Tahoma" panose="020B0604030504040204" pitchFamily="34" charset="0"/>
                <a:ea typeface="Tahoma" panose="020B0604030504040204" pitchFamily="34" charset="0"/>
                <a:cs typeface="Tahoma" panose="020B0604030504040204" pitchFamily="34" charset="0"/>
              </a:rPr>
              <a:t>Project </a:t>
            </a:r>
            <a:r>
              <a:rPr lang="pl-PL" sz="1600" b="0" dirty="0" err="1">
                <a:latin typeface="Tahoma" panose="020B0604030504040204" pitchFamily="34" charset="0"/>
                <a:ea typeface="Tahoma" panose="020B0604030504040204" pitchFamily="34" charset="0"/>
                <a:cs typeface="Tahoma" panose="020B0604030504040204" pitchFamily="34" charset="0"/>
              </a:rPr>
              <a:t>number</a:t>
            </a:r>
            <a:r>
              <a:rPr lang="pl-PL" sz="1600" b="0" dirty="0">
                <a:latin typeface="Tahoma" panose="020B0604030504040204" pitchFamily="34" charset="0"/>
                <a:ea typeface="Tahoma" panose="020B0604030504040204" pitchFamily="34" charset="0"/>
                <a:cs typeface="Tahoma" panose="020B0604030504040204" pitchFamily="34" charset="0"/>
              </a:rPr>
              <a:t> – 2022-1-PL01-KA220-HED-000088856</a:t>
            </a:r>
          </a:p>
        </p:txBody>
      </p:sp>
      <p:sp>
        <p:nvSpPr>
          <p:cNvPr id="8" name="Tytuł 1">
            <a:extLst>
              <a:ext uri="{FF2B5EF4-FFF2-40B4-BE49-F238E27FC236}">
                <a16:creationId xmlns:a16="http://schemas.microsoft.com/office/drawing/2014/main" id="{19348FEB-0D15-F9D5-CC56-88E3DC56F6F1}"/>
              </a:ext>
            </a:extLst>
          </p:cNvPr>
          <p:cNvSpPr txBox="1">
            <a:spLocks/>
          </p:cNvSpPr>
          <p:nvPr/>
        </p:nvSpPr>
        <p:spPr>
          <a:xfrm>
            <a:off x="5700634" y="2195673"/>
            <a:ext cx="4967366" cy="163755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4400" dirty="0">
                <a:latin typeface="Tahoma" panose="020B0604030504040204" pitchFamily="34" charset="0"/>
                <a:ea typeface="Tahoma" panose="020B0604030504040204" pitchFamily="34" charset="0"/>
                <a:cs typeface="Tahoma" panose="020B0604030504040204" pitchFamily="34" charset="0"/>
              </a:rPr>
              <a:t>GIS u logistici</a:t>
            </a:r>
          </a:p>
        </p:txBody>
      </p:sp>
      <p:sp>
        <p:nvSpPr>
          <p:cNvPr id="9" name="Tytuł 1">
            <a:extLst>
              <a:ext uri="{FF2B5EF4-FFF2-40B4-BE49-F238E27FC236}">
                <a16:creationId xmlns:a16="http://schemas.microsoft.com/office/drawing/2014/main" id="{EE4E65C5-835A-F284-C071-E322E9120233}"/>
              </a:ext>
            </a:extLst>
          </p:cNvPr>
          <p:cNvSpPr txBox="1">
            <a:spLocks/>
          </p:cNvSpPr>
          <p:nvPr/>
        </p:nvSpPr>
        <p:spPr>
          <a:xfrm>
            <a:off x="5700634" y="4075044"/>
            <a:ext cx="4967366" cy="84255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2800" dirty="0">
                <a:latin typeface="Tahoma" panose="020B0604030504040204" pitchFamily="34" charset="0"/>
                <a:ea typeface="Tahoma" panose="020B0604030504040204" pitchFamily="34" charset="0"/>
                <a:cs typeface="Tahoma" panose="020B0604030504040204" pitchFamily="34" charset="0"/>
              </a:rPr>
              <a:t>Predavanje</a:t>
            </a:r>
          </a:p>
        </p:txBody>
      </p:sp>
      <p:pic>
        <p:nvPicPr>
          <p:cNvPr id="10" name="Obraz 9" descr="Obraz zawierający symbol, Czcionka, Grafika, zrzut ekranu&#10;&#10;Opis wygenerowany automatycznie">
            <a:extLst>
              <a:ext uri="{FF2B5EF4-FFF2-40B4-BE49-F238E27FC236}">
                <a16:creationId xmlns:a16="http://schemas.microsoft.com/office/drawing/2014/main" id="{AB13C490-E78D-83E1-749C-E0D7C5A763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
        <p:nvSpPr>
          <p:cNvPr id="11" name="Dowolny kształt: kształt 10">
            <a:extLst>
              <a:ext uri="{FF2B5EF4-FFF2-40B4-BE49-F238E27FC236}">
                <a16:creationId xmlns:a16="http://schemas.microsoft.com/office/drawing/2014/main" id="{E8D1704C-0375-DFA9-1EDB-A9723DA7A992}"/>
              </a:ext>
            </a:extLst>
          </p:cNvPr>
          <p:cNvSpPr/>
          <p:nvPr/>
        </p:nvSpPr>
        <p:spPr>
          <a:xfrm>
            <a:off x="169333" y="93133"/>
            <a:ext cx="1625600" cy="1600200"/>
          </a:xfrm>
          <a:custGeom>
            <a:avLst/>
            <a:gdLst>
              <a:gd name="connsiteX0" fmla="*/ 0 w 1625600"/>
              <a:gd name="connsiteY0" fmla="*/ 16934 h 1600200"/>
              <a:gd name="connsiteX1" fmla="*/ 0 w 1625600"/>
              <a:gd name="connsiteY1" fmla="*/ 16934 h 1600200"/>
              <a:gd name="connsiteX2" fmla="*/ 448734 w 1625600"/>
              <a:gd name="connsiteY2" fmla="*/ 25400 h 1600200"/>
              <a:gd name="connsiteX3" fmla="*/ 567267 w 1625600"/>
              <a:gd name="connsiteY3" fmla="*/ 0 h 1600200"/>
              <a:gd name="connsiteX4" fmla="*/ 1625600 w 1625600"/>
              <a:gd name="connsiteY4" fmla="*/ 135467 h 1600200"/>
              <a:gd name="connsiteX5" fmla="*/ 1447800 w 1625600"/>
              <a:gd name="connsiteY5" fmla="*/ 931334 h 1600200"/>
              <a:gd name="connsiteX6" fmla="*/ 1143000 w 1625600"/>
              <a:gd name="connsiteY6" fmla="*/ 1312334 h 1600200"/>
              <a:gd name="connsiteX7" fmla="*/ 778934 w 1625600"/>
              <a:gd name="connsiteY7" fmla="*/ 1583267 h 1600200"/>
              <a:gd name="connsiteX8" fmla="*/ 135467 w 1625600"/>
              <a:gd name="connsiteY8" fmla="*/ 1600200 h 1600200"/>
              <a:gd name="connsiteX9" fmla="*/ 0 w 1625600"/>
              <a:gd name="connsiteY9" fmla="*/ 16934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5600" h="1600200">
                <a:moveTo>
                  <a:pt x="0" y="16934"/>
                </a:moveTo>
                <a:lnTo>
                  <a:pt x="0" y="16934"/>
                </a:lnTo>
                <a:cubicBezTo>
                  <a:pt x="200584" y="35168"/>
                  <a:pt x="226250" y="45177"/>
                  <a:pt x="448734" y="25400"/>
                </a:cubicBezTo>
                <a:cubicBezTo>
                  <a:pt x="488983" y="21822"/>
                  <a:pt x="527756" y="8467"/>
                  <a:pt x="567267" y="0"/>
                </a:cubicBezTo>
                <a:lnTo>
                  <a:pt x="1625600" y="135467"/>
                </a:lnTo>
                <a:lnTo>
                  <a:pt x="1447800" y="931334"/>
                </a:lnTo>
                <a:lnTo>
                  <a:pt x="1143000" y="1312334"/>
                </a:lnTo>
                <a:lnTo>
                  <a:pt x="778934" y="1583267"/>
                </a:lnTo>
                <a:lnTo>
                  <a:pt x="135467" y="1600200"/>
                </a:lnTo>
                <a:lnTo>
                  <a:pt x="0" y="16934"/>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5" name="Obraz 14">
            <a:extLst>
              <a:ext uri="{FF2B5EF4-FFF2-40B4-BE49-F238E27FC236}">
                <a16:creationId xmlns:a16="http://schemas.microsoft.com/office/drawing/2014/main" id="{D7224C4C-24EB-12AA-C4A4-857DC41FB544}"/>
              </a:ext>
            </a:extLst>
          </p:cNvPr>
          <p:cNvPicPr>
            <a:picLocks noChangeAspect="1"/>
          </p:cNvPicPr>
          <p:nvPr/>
        </p:nvPicPr>
        <p:blipFill>
          <a:blip r:embed="rId5"/>
          <a:stretch>
            <a:fillRect/>
          </a:stretch>
        </p:blipFill>
        <p:spPr>
          <a:xfrm>
            <a:off x="5925440" y="5851938"/>
            <a:ext cx="5207495" cy="671935"/>
          </a:xfrm>
          <a:prstGeom prst="rect">
            <a:avLst/>
          </a:prstGeom>
        </p:spPr>
      </p:pic>
    </p:spTree>
    <p:extLst>
      <p:ext uri="{BB962C8B-B14F-4D97-AF65-F5344CB8AC3E}">
        <p14:creationId xmlns:p14="http://schemas.microsoft.com/office/powerpoint/2010/main" val="2920479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3E1A7-5288-70D9-F6D0-84505D941DEE}"/>
              </a:ext>
            </a:extLst>
          </p:cNvPr>
          <p:cNvSpPr>
            <a:spLocks noGrp="1"/>
          </p:cNvSpPr>
          <p:nvPr>
            <p:ph type="title"/>
          </p:nvPr>
        </p:nvSpPr>
        <p:spPr/>
        <p:txBody>
          <a:bodyPr/>
          <a:lstStyle/>
          <a:p>
            <a:r>
              <a:rPr lang="hr-HR" dirty="0"/>
              <a:t>GIS u logistici</a:t>
            </a:r>
          </a:p>
        </p:txBody>
      </p:sp>
      <p:sp>
        <p:nvSpPr>
          <p:cNvPr id="3" name="Content Placeholder 2">
            <a:extLst>
              <a:ext uri="{FF2B5EF4-FFF2-40B4-BE49-F238E27FC236}">
                <a16:creationId xmlns:a16="http://schemas.microsoft.com/office/drawing/2014/main" id="{84764063-C9A2-22D1-D609-2CB8493DE2DC}"/>
              </a:ext>
            </a:extLst>
          </p:cNvPr>
          <p:cNvSpPr>
            <a:spLocks noGrp="1"/>
          </p:cNvSpPr>
          <p:nvPr>
            <p:ph idx="1"/>
          </p:nvPr>
        </p:nvSpPr>
        <p:spPr/>
        <p:txBody>
          <a:bodyPr>
            <a:normAutofit/>
          </a:bodyPr>
          <a:lstStyle/>
          <a:p>
            <a:r>
              <a:rPr lang="en-US" sz="2000" dirty="0" err="1"/>
              <a:t>Jedna</a:t>
            </a:r>
            <a:r>
              <a:rPr lang="en-US" sz="2000" dirty="0"/>
              <a:t> od </a:t>
            </a:r>
            <a:r>
              <a:rPr lang="en-US" sz="2000" dirty="0" err="1"/>
              <a:t>primarnih</a:t>
            </a:r>
            <a:r>
              <a:rPr lang="en-US" sz="2000" dirty="0"/>
              <a:t> </a:t>
            </a:r>
            <a:r>
              <a:rPr lang="en-US" sz="2000" dirty="0" err="1"/>
              <a:t>primjena</a:t>
            </a:r>
            <a:r>
              <a:rPr lang="en-US" sz="2000" dirty="0"/>
              <a:t> GIS-a u logistici je </a:t>
            </a:r>
            <a:r>
              <a:rPr lang="en-US" sz="2000" dirty="0" err="1"/>
              <a:t>optimizacija</a:t>
            </a:r>
            <a:r>
              <a:rPr lang="en-US" sz="2000" dirty="0"/>
              <a:t> </a:t>
            </a:r>
            <a:r>
              <a:rPr lang="en-US" sz="2000" dirty="0" err="1"/>
              <a:t>ruta</a:t>
            </a:r>
            <a:r>
              <a:rPr lang="en-US" sz="2000" dirty="0"/>
              <a:t>.</a:t>
            </a:r>
          </a:p>
          <a:p>
            <a:r>
              <a:rPr lang="en-US" sz="2000" dirty="0" err="1"/>
              <a:t>Analizom</a:t>
            </a:r>
            <a:r>
              <a:rPr lang="en-US" sz="2000" dirty="0"/>
              <a:t> </a:t>
            </a:r>
            <a:r>
              <a:rPr lang="en-US" sz="2000" dirty="0" err="1"/>
              <a:t>prostornih</a:t>
            </a:r>
            <a:r>
              <a:rPr lang="en-US" sz="2000" dirty="0"/>
              <a:t> </a:t>
            </a:r>
            <a:r>
              <a:rPr lang="en-US" sz="2000" dirty="0" err="1"/>
              <a:t>podataka</a:t>
            </a:r>
            <a:r>
              <a:rPr lang="en-US" sz="2000" dirty="0"/>
              <a:t>, </a:t>
            </a:r>
            <a:r>
              <a:rPr lang="en-US" sz="2000" dirty="0" err="1"/>
              <a:t>logističke</a:t>
            </a:r>
            <a:r>
              <a:rPr lang="en-US" sz="2000" dirty="0"/>
              <a:t> </a:t>
            </a:r>
            <a:r>
              <a:rPr lang="en-US" sz="2000" dirty="0" err="1"/>
              <a:t>tvrtke</a:t>
            </a:r>
            <a:r>
              <a:rPr lang="en-US" sz="2000" dirty="0"/>
              <a:t> </a:t>
            </a:r>
            <a:r>
              <a:rPr lang="en-US" sz="2000" dirty="0" err="1"/>
              <a:t>mogu</a:t>
            </a:r>
            <a:r>
              <a:rPr lang="en-US" sz="2000" dirty="0"/>
              <a:t> </a:t>
            </a:r>
            <a:r>
              <a:rPr lang="en-US" sz="2000" dirty="0" err="1"/>
              <a:t>odrediti</a:t>
            </a:r>
            <a:r>
              <a:rPr lang="en-US" sz="2000" dirty="0"/>
              <a:t> </a:t>
            </a:r>
            <a:r>
              <a:rPr lang="en-US" sz="2000" dirty="0" err="1"/>
              <a:t>najučinkovitije</a:t>
            </a:r>
            <a:r>
              <a:rPr lang="en-US" sz="2000" dirty="0"/>
              <a:t> </a:t>
            </a:r>
            <a:r>
              <a:rPr lang="en-US" sz="2000" dirty="0" err="1"/>
              <a:t>rute</a:t>
            </a:r>
            <a:r>
              <a:rPr lang="en-US" sz="2000" dirty="0"/>
              <a:t> za </a:t>
            </a:r>
            <a:r>
              <a:rPr lang="en-US" sz="2000" dirty="0" err="1"/>
              <a:t>dostavu</a:t>
            </a:r>
            <a:r>
              <a:rPr lang="en-US" sz="2000" dirty="0"/>
              <a:t>, </a:t>
            </a:r>
            <a:r>
              <a:rPr lang="en-US" sz="2000" dirty="0" err="1"/>
              <a:t>smanjujući</a:t>
            </a:r>
            <a:r>
              <a:rPr lang="en-US" sz="2000" dirty="0"/>
              <a:t> </a:t>
            </a:r>
            <a:r>
              <a:rPr lang="en-US" sz="2000" dirty="0" err="1"/>
              <a:t>vrijeme</a:t>
            </a:r>
            <a:r>
              <a:rPr lang="en-US" sz="2000" dirty="0"/>
              <a:t> </a:t>
            </a:r>
            <a:r>
              <a:rPr lang="en-US" sz="2000" dirty="0" err="1"/>
              <a:t>putovanja</a:t>
            </a:r>
            <a:r>
              <a:rPr lang="en-US" sz="2000" dirty="0"/>
              <a:t>, </a:t>
            </a:r>
            <a:r>
              <a:rPr lang="en-US" sz="2000" dirty="0" err="1"/>
              <a:t>potrošnju</a:t>
            </a:r>
            <a:r>
              <a:rPr lang="en-US" sz="2000" dirty="0"/>
              <a:t> </a:t>
            </a:r>
            <a:r>
              <a:rPr lang="en-US" sz="2000" dirty="0" err="1"/>
              <a:t>goriva</a:t>
            </a:r>
            <a:r>
              <a:rPr lang="en-US" sz="2000" dirty="0"/>
              <a:t> </a:t>
            </a:r>
            <a:r>
              <a:rPr lang="en-US" sz="2000" dirty="0" err="1"/>
              <a:t>i</a:t>
            </a:r>
            <a:r>
              <a:rPr lang="en-US" sz="2000" dirty="0"/>
              <a:t> </a:t>
            </a:r>
            <a:r>
              <a:rPr lang="en-US" sz="2000" dirty="0" err="1"/>
              <a:t>ukupne</a:t>
            </a:r>
            <a:r>
              <a:rPr lang="en-US" sz="2000" dirty="0"/>
              <a:t> </a:t>
            </a:r>
            <a:r>
              <a:rPr lang="en-US" sz="2000" dirty="0" err="1"/>
              <a:t>operativne</a:t>
            </a:r>
            <a:r>
              <a:rPr lang="en-US" sz="2000" dirty="0"/>
              <a:t> </a:t>
            </a:r>
            <a:r>
              <a:rPr lang="en-US" sz="2000" dirty="0" err="1"/>
              <a:t>troškove</a:t>
            </a:r>
            <a:r>
              <a:rPr lang="en-US" sz="2000" dirty="0"/>
              <a:t>.</a:t>
            </a:r>
          </a:p>
          <a:p>
            <a:r>
              <a:rPr lang="en-US" sz="2000" dirty="0"/>
              <a:t>Na </a:t>
            </a:r>
            <a:r>
              <a:rPr lang="en-US" sz="2000" dirty="0" err="1"/>
              <a:t>primjer</a:t>
            </a:r>
            <a:r>
              <a:rPr lang="en-US" sz="2000" dirty="0"/>
              <a:t>, GIS </a:t>
            </a:r>
            <a:r>
              <a:rPr lang="en-US" sz="2000" dirty="0" err="1"/>
              <a:t>može</a:t>
            </a:r>
            <a:r>
              <a:rPr lang="en-US" sz="2000" dirty="0"/>
              <a:t> </a:t>
            </a:r>
            <a:r>
              <a:rPr lang="en-US" sz="2000" dirty="0" err="1"/>
              <a:t>uzeti</a:t>
            </a:r>
            <a:r>
              <a:rPr lang="en-US" sz="2000" dirty="0"/>
              <a:t> u </a:t>
            </a:r>
            <a:r>
              <a:rPr lang="en-US" sz="2000" dirty="0" err="1"/>
              <a:t>obzir</a:t>
            </a:r>
            <a:r>
              <a:rPr lang="en-US" sz="2000" dirty="0"/>
              <a:t> </a:t>
            </a:r>
            <a:r>
              <a:rPr lang="en-US" sz="2000" dirty="0" err="1"/>
              <a:t>obrasce</a:t>
            </a:r>
            <a:r>
              <a:rPr lang="en-US" sz="2000" dirty="0"/>
              <a:t> </a:t>
            </a:r>
            <a:r>
              <a:rPr lang="en-US" sz="2000" dirty="0" err="1"/>
              <a:t>prometa</a:t>
            </a:r>
            <a:r>
              <a:rPr lang="en-US" sz="2000" dirty="0"/>
              <a:t>, </a:t>
            </a:r>
            <a:r>
              <a:rPr lang="en-US" sz="2000" dirty="0" err="1"/>
              <a:t>uvjete</a:t>
            </a:r>
            <a:r>
              <a:rPr lang="en-US" sz="2000" dirty="0"/>
              <a:t> </a:t>
            </a:r>
            <a:r>
              <a:rPr lang="en-US" sz="2000" dirty="0" err="1"/>
              <a:t>na</a:t>
            </a:r>
            <a:r>
              <a:rPr lang="en-US" sz="2000" dirty="0"/>
              <a:t> </a:t>
            </a:r>
            <a:r>
              <a:rPr lang="en-US" sz="2000" dirty="0" err="1"/>
              <a:t>cestama</a:t>
            </a:r>
            <a:r>
              <a:rPr lang="en-US" sz="2000" dirty="0"/>
              <a:t>, </a:t>
            </a:r>
            <a:r>
              <a:rPr lang="en-US" sz="2000" dirty="0" err="1"/>
              <a:t>ograničenja</a:t>
            </a:r>
            <a:r>
              <a:rPr lang="en-US" sz="2000" dirty="0"/>
              <a:t> </a:t>
            </a:r>
            <a:r>
              <a:rPr lang="en-US" sz="2000" dirty="0" err="1"/>
              <a:t>brzine</a:t>
            </a:r>
            <a:r>
              <a:rPr lang="en-US" sz="2000" dirty="0"/>
              <a:t> </a:t>
            </a:r>
            <a:r>
              <a:rPr lang="en-US" sz="2000" dirty="0" err="1"/>
              <a:t>kako</a:t>
            </a:r>
            <a:r>
              <a:rPr lang="en-US" sz="2000" dirty="0"/>
              <a:t> bi </a:t>
            </a:r>
            <a:r>
              <a:rPr lang="en-US" sz="2000" dirty="0" err="1"/>
              <a:t>optimizirao</a:t>
            </a:r>
            <a:r>
              <a:rPr lang="en-US" sz="2000" dirty="0"/>
              <a:t> </a:t>
            </a:r>
            <a:r>
              <a:rPr lang="en-US" sz="2000" dirty="0" err="1"/>
              <a:t>rutu</a:t>
            </a:r>
            <a:r>
              <a:rPr lang="en-US" sz="2000" dirty="0"/>
              <a:t> u </a:t>
            </a:r>
            <a:r>
              <a:rPr lang="en-US" sz="2000" dirty="0" err="1"/>
              <a:t>stvarnom</a:t>
            </a:r>
            <a:r>
              <a:rPr lang="en-US" sz="2000" dirty="0"/>
              <a:t> </a:t>
            </a:r>
            <a:r>
              <a:rPr lang="en-US" sz="2000" dirty="0" err="1"/>
              <a:t>vremenu</a:t>
            </a:r>
            <a:r>
              <a:rPr lang="en-US" sz="2000" dirty="0"/>
              <a:t> (Ramzan, 2023.).</a:t>
            </a:r>
          </a:p>
          <a:p>
            <a:r>
              <a:rPr lang="en-US" sz="2000" dirty="0"/>
              <a:t>Ova </a:t>
            </a:r>
            <a:r>
              <a:rPr lang="en-US" sz="2000" dirty="0" err="1"/>
              <a:t>mogućnost</a:t>
            </a:r>
            <a:r>
              <a:rPr lang="en-US" sz="2000" dirty="0"/>
              <a:t> ne </a:t>
            </a:r>
            <a:r>
              <a:rPr lang="en-US" sz="2000" dirty="0" err="1"/>
              <a:t>samo</a:t>
            </a:r>
            <a:r>
              <a:rPr lang="en-US" sz="2000" dirty="0"/>
              <a:t> da </a:t>
            </a:r>
            <a:r>
              <a:rPr lang="en-US" sz="2000" dirty="0" err="1"/>
              <a:t>poboljšava</a:t>
            </a:r>
            <a:r>
              <a:rPr lang="en-US" sz="2000" dirty="0"/>
              <a:t> </a:t>
            </a:r>
            <a:r>
              <a:rPr lang="en-US" sz="2000" dirty="0" err="1"/>
              <a:t>učinkovitost</a:t>
            </a:r>
            <a:r>
              <a:rPr lang="en-US" sz="2000" dirty="0"/>
              <a:t>, </a:t>
            </a:r>
            <a:r>
              <a:rPr lang="en-US" sz="2000" dirty="0" err="1"/>
              <a:t>već</a:t>
            </a:r>
            <a:r>
              <a:rPr lang="en-US" sz="2000" dirty="0"/>
              <a:t> </a:t>
            </a:r>
            <a:r>
              <a:rPr lang="en-US" sz="2000" dirty="0" err="1"/>
              <a:t>i</a:t>
            </a:r>
            <a:r>
              <a:rPr lang="en-US" sz="2000" dirty="0"/>
              <a:t> </a:t>
            </a:r>
            <a:r>
              <a:rPr lang="en-US" sz="2000" dirty="0" err="1"/>
              <a:t>povećava</a:t>
            </a:r>
            <a:r>
              <a:rPr lang="en-US" sz="2000" dirty="0"/>
              <a:t> </a:t>
            </a:r>
            <a:r>
              <a:rPr lang="en-US" sz="2000" dirty="0" err="1"/>
              <a:t>zadovoljstvo</a:t>
            </a:r>
            <a:r>
              <a:rPr lang="en-US" sz="2000" dirty="0"/>
              <a:t> </a:t>
            </a:r>
            <a:r>
              <a:rPr lang="en-US" sz="2000" dirty="0" err="1"/>
              <a:t>kupaca</a:t>
            </a:r>
            <a:r>
              <a:rPr lang="en-US" sz="2000" dirty="0"/>
              <a:t> </a:t>
            </a:r>
            <a:r>
              <a:rPr lang="en-US" sz="2000" dirty="0" err="1"/>
              <a:t>osiguravanjem</a:t>
            </a:r>
            <a:r>
              <a:rPr lang="en-US" sz="2000" dirty="0"/>
              <a:t> </a:t>
            </a:r>
            <a:r>
              <a:rPr lang="en-US" sz="2000" dirty="0" err="1"/>
              <a:t>pravovremenih</a:t>
            </a:r>
            <a:r>
              <a:rPr lang="en-US" sz="2000" dirty="0"/>
              <a:t> </a:t>
            </a:r>
            <a:r>
              <a:rPr lang="en-US" sz="2000" dirty="0" err="1"/>
              <a:t>isporuka</a:t>
            </a:r>
            <a:r>
              <a:rPr lang="en-US" sz="2000" dirty="0"/>
              <a:t>.</a:t>
            </a:r>
            <a:endParaRPr lang="hr-HR" sz="2000" dirty="0"/>
          </a:p>
        </p:txBody>
      </p:sp>
    </p:spTree>
    <p:extLst>
      <p:ext uri="{BB962C8B-B14F-4D97-AF65-F5344CB8AC3E}">
        <p14:creationId xmlns:p14="http://schemas.microsoft.com/office/powerpoint/2010/main" val="10526760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3E1A7-5288-70D9-F6D0-84505D941DEE}"/>
              </a:ext>
            </a:extLst>
          </p:cNvPr>
          <p:cNvSpPr>
            <a:spLocks noGrp="1"/>
          </p:cNvSpPr>
          <p:nvPr>
            <p:ph type="title"/>
          </p:nvPr>
        </p:nvSpPr>
        <p:spPr/>
        <p:txBody>
          <a:bodyPr/>
          <a:lstStyle/>
          <a:p>
            <a:r>
              <a:rPr lang="hr-HR" dirty="0"/>
              <a:t>GIS u logistici</a:t>
            </a:r>
          </a:p>
        </p:txBody>
      </p:sp>
      <p:sp>
        <p:nvSpPr>
          <p:cNvPr id="3" name="Content Placeholder 2">
            <a:extLst>
              <a:ext uri="{FF2B5EF4-FFF2-40B4-BE49-F238E27FC236}">
                <a16:creationId xmlns:a16="http://schemas.microsoft.com/office/drawing/2014/main" id="{84764063-C9A2-22D1-D609-2CB8493DE2DC}"/>
              </a:ext>
            </a:extLst>
          </p:cNvPr>
          <p:cNvSpPr>
            <a:spLocks noGrp="1"/>
          </p:cNvSpPr>
          <p:nvPr>
            <p:ph idx="1"/>
          </p:nvPr>
        </p:nvSpPr>
        <p:spPr/>
        <p:txBody>
          <a:bodyPr>
            <a:normAutofit/>
          </a:bodyPr>
          <a:lstStyle/>
          <a:p>
            <a:r>
              <a:rPr lang="pl-PL" sz="1800" dirty="0">
                <a:effectLst/>
                <a:latin typeface="Tahoma" panose="020B0604030504040204" pitchFamily="34" charset="0"/>
                <a:ea typeface="Calibri" panose="020F0502020204030204" pitchFamily="34" charset="0"/>
                <a:cs typeface="Times New Roman" panose="02020603050405020304" pitchFamily="18" charset="0"/>
              </a:rPr>
              <a:t>GIS omogućuje primjenu podataka u stvarnom vremenu za dinamičke prilagodbe prometa i sveobuhvatnu prostornu analizu olakšavanjem integracije različitih vrsta podataka, uključujući GPS i satelitske slike</a:t>
            </a:r>
          </a:p>
          <a:p>
            <a:r>
              <a:rPr lang="pl-PL" sz="1800" dirty="0">
                <a:effectLst/>
                <a:latin typeface="Tahoma" panose="020B0604030504040204" pitchFamily="34" charset="0"/>
                <a:ea typeface="Calibri" panose="020F0502020204030204" pitchFamily="34" charset="0"/>
                <a:cs typeface="Times New Roman" panose="02020603050405020304" pitchFamily="18" charset="0"/>
              </a:rPr>
              <a:t>Zbog ove integracije, postoje velike uštede vremena i troškova zbog kraćih udaljenosti putovanja i manje potrošnje goriva</a:t>
            </a:r>
          </a:p>
          <a:p>
            <a:r>
              <a:rPr lang="pl-PL" sz="1800" dirty="0">
                <a:effectLst/>
                <a:latin typeface="Tahoma" panose="020B0604030504040204" pitchFamily="34" charset="0"/>
                <a:ea typeface="Calibri" panose="020F0502020204030204" pitchFamily="34" charset="0"/>
                <a:cs typeface="Times New Roman" panose="02020603050405020304" pitchFamily="18" charset="0"/>
              </a:rPr>
              <a:t>Procesi donošenja odluka poboljšani su mogućnostima prostorne vizualizacije GIS-a, koje otkrivaju obrasce i trendove koji su skriveni u konvencionalnim formatima podataka</a:t>
            </a:r>
          </a:p>
          <a:p>
            <a:r>
              <a:rPr lang="pl-PL" sz="1800" dirty="0">
                <a:effectLst/>
                <a:latin typeface="Tahoma" panose="020B0604030504040204" pitchFamily="34" charset="0"/>
                <a:ea typeface="Calibri" panose="020F0502020204030204" pitchFamily="34" charset="0"/>
                <a:cs typeface="Times New Roman" panose="02020603050405020304" pitchFamily="18" charset="0"/>
              </a:rPr>
              <a:t>Optimizacija rute temeljena na GIS-u ne samo da smanjuje utjecaj na okoliš i povećava operativnu učinkovitost, već nudi i snažan okvir za rješavanje zamršenih problema u gradskom prometu</a:t>
            </a:r>
            <a:endParaRPr lang="hr-HR" sz="2000" b="1" dirty="0">
              <a:solidFill>
                <a:srgbClr val="1065AB"/>
              </a:solidFill>
            </a:endParaRPr>
          </a:p>
        </p:txBody>
      </p:sp>
    </p:spTree>
    <p:extLst>
      <p:ext uri="{BB962C8B-B14F-4D97-AF65-F5344CB8AC3E}">
        <p14:creationId xmlns:p14="http://schemas.microsoft.com/office/powerpoint/2010/main" val="34207504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16B73-C676-4952-2964-218F9A30C023}"/>
              </a:ext>
            </a:extLst>
          </p:cNvPr>
          <p:cNvSpPr>
            <a:spLocks noGrp="1"/>
          </p:cNvSpPr>
          <p:nvPr>
            <p:ph type="title"/>
          </p:nvPr>
        </p:nvSpPr>
        <p:spPr/>
        <p:txBody>
          <a:bodyPr/>
          <a:lstStyle/>
          <a:p>
            <a:r>
              <a:rPr lang="hr-HR" dirty="0"/>
              <a:t>GIS u logistici</a:t>
            </a:r>
          </a:p>
        </p:txBody>
      </p:sp>
      <p:sp>
        <p:nvSpPr>
          <p:cNvPr id="3" name="Content Placeholder 2">
            <a:extLst>
              <a:ext uri="{FF2B5EF4-FFF2-40B4-BE49-F238E27FC236}">
                <a16:creationId xmlns:a16="http://schemas.microsoft.com/office/drawing/2014/main" id="{E61A4443-C37E-3C42-DE47-0AC2E713041F}"/>
              </a:ext>
            </a:extLst>
          </p:cNvPr>
          <p:cNvSpPr>
            <a:spLocks noGrp="1"/>
          </p:cNvSpPr>
          <p:nvPr>
            <p:ph idx="1"/>
          </p:nvPr>
        </p:nvSpPr>
        <p:spPr/>
        <p:txBody>
          <a:bodyPr/>
          <a:lstStyle/>
          <a:p>
            <a:r>
              <a:rPr lang="pl-PL" sz="1800" dirty="0">
                <a:effectLst/>
                <a:latin typeface="Tahoma" panose="020B0604030504040204" pitchFamily="34" charset="0"/>
                <a:ea typeface="Calibri" panose="020F0502020204030204" pitchFamily="34" charset="0"/>
                <a:cs typeface="Times New Roman" panose="02020603050405020304" pitchFamily="18" charset="0"/>
              </a:rPr>
              <a:t>Primjena GIS-a u optimizaciji ruta prikupljanja komunalnog krutog otpada pokazala se vrlo učinkovitom u poboljšanju operativne učinkovitosti i smanjenju troškova</a:t>
            </a:r>
          </a:p>
          <a:p>
            <a:r>
              <a:rPr lang="pl-PL" sz="1800" dirty="0">
                <a:effectLst/>
                <a:latin typeface="Tahoma" panose="020B0604030504040204" pitchFamily="34" charset="0"/>
                <a:ea typeface="Calibri" panose="020F0502020204030204" pitchFamily="34" charset="0"/>
                <a:cs typeface="Times New Roman" panose="02020603050405020304" pitchFamily="18" charset="0"/>
              </a:rPr>
              <a:t>Singh i Behera (2018) pokazali su da je integracija GIS-a i alata za mrežnu analizu u ArcGIS značajno smanjila udaljenosti prijevoza za prosječno 27,78%</a:t>
            </a:r>
          </a:p>
          <a:p>
            <a:r>
              <a:rPr lang="pl-PL" sz="1800" dirty="0">
                <a:effectLst/>
                <a:latin typeface="Tahoma" panose="020B0604030504040204" pitchFamily="34" charset="0"/>
                <a:ea typeface="Calibri" panose="020F0502020204030204" pitchFamily="34" charset="0"/>
                <a:cs typeface="Times New Roman" panose="02020603050405020304" pitchFamily="18" charset="0"/>
              </a:rPr>
              <a:t>Korištenjem GIS-a za prostornu analizu i optimizaciju rute, općine mogu postići održivije i učinkovitije prakse gospodarenja otpadom, čime se poboljšava cjelokupno pružanje usluga i smanjuje utjecaj na okoliš.</a:t>
            </a:r>
          </a:p>
          <a:p>
            <a:r>
              <a:rPr lang="pl-PL" sz="1800" dirty="0">
                <a:effectLst/>
                <a:latin typeface="Tahoma" panose="020B0604030504040204" pitchFamily="34" charset="0"/>
                <a:ea typeface="Calibri" panose="020F0502020204030204" pitchFamily="34" charset="0"/>
                <a:cs typeface="Times New Roman" panose="02020603050405020304" pitchFamily="18" charset="0"/>
              </a:rPr>
              <a:t>Analitika temeljena na GIS-u značajno poboljšava upravljanje lancem opskrbe krvlju pružajući vidljivost u stvarnom vremenu i olakšavajući bolje donošenje odluka.</a:t>
            </a:r>
          </a:p>
          <a:p>
            <a:r>
              <a:rPr lang="pl-PL" sz="1800" dirty="0">
                <a:effectLst/>
                <a:latin typeface="Tahoma" panose="020B0604030504040204" pitchFamily="34" charset="0"/>
                <a:ea typeface="Calibri" panose="020F0502020204030204" pitchFamily="34" charset="0"/>
                <a:cs typeface="Times New Roman" panose="02020603050405020304" pitchFamily="18" charset="0"/>
              </a:rPr>
              <a:t>Integracija GIS-a s rudarenjem podataka i drugim analitičkim tehnikama omogućuje učinkovito praćenje, upravljanje i optimizaciju izvora krvi, što dovodi do poboljšane operativne učinkovitosti i smanjenog rasipanja</a:t>
            </a:r>
            <a:endParaRPr lang="pl-PL" sz="1800" b="1" dirty="0">
              <a:solidFill>
                <a:srgbClr val="1065AB"/>
              </a:solidFill>
              <a:ea typeface="Calibri" panose="020F0502020204030204" pitchFamily="34" charset="0"/>
              <a:cs typeface="Times New Roman" panose="02020603050405020304" pitchFamily="18" charset="0"/>
            </a:endParaRPr>
          </a:p>
          <a:p>
            <a:endParaRPr lang="hr-HR" dirty="0"/>
          </a:p>
        </p:txBody>
      </p:sp>
    </p:spTree>
    <p:extLst>
      <p:ext uri="{BB962C8B-B14F-4D97-AF65-F5344CB8AC3E}">
        <p14:creationId xmlns:p14="http://schemas.microsoft.com/office/powerpoint/2010/main" val="15971753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683C5-DA4D-6FB8-3195-9421FA8D1BAC}"/>
              </a:ext>
            </a:extLst>
          </p:cNvPr>
          <p:cNvSpPr>
            <a:spLocks noGrp="1"/>
          </p:cNvSpPr>
          <p:nvPr>
            <p:ph type="title"/>
          </p:nvPr>
        </p:nvSpPr>
        <p:spPr/>
        <p:txBody>
          <a:bodyPr/>
          <a:lstStyle/>
          <a:p>
            <a:r>
              <a:rPr lang="hr-HR" dirty="0"/>
              <a:t>GIS u logistici</a:t>
            </a:r>
          </a:p>
        </p:txBody>
      </p:sp>
      <p:sp>
        <p:nvSpPr>
          <p:cNvPr id="3" name="Content Placeholder 2">
            <a:extLst>
              <a:ext uri="{FF2B5EF4-FFF2-40B4-BE49-F238E27FC236}">
                <a16:creationId xmlns:a16="http://schemas.microsoft.com/office/drawing/2014/main" id="{579EE702-3A8A-FDBF-0CB3-16A04AE91CE0}"/>
              </a:ext>
            </a:extLst>
          </p:cNvPr>
          <p:cNvSpPr>
            <a:spLocks noGrp="1"/>
          </p:cNvSpPr>
          <p:nvPr>
            <p:ph idx="1"/>
          </p:nvPr>
        </p:nvSpPr>
        <p:spPr/>
        <p:txBody>
          <a:bodyPr/>
          <a:lstStyle/>
          <a:p>
            <a:r>
              <a:rPr lang="pl-PL" sz="1800" dirty="0">
                <a:effectLst/>
                <a:latin typeface="Tahoma" panose="020B0604030504040204" pitchFamily="34" charset="0"/>
                <a:ea typeface="Calibri" panose="020F0502020204030204" pitchFamily="34" charset="0"/>
                <a:cs typeface="Times New Roman" panose="02020603050405020304" pitchFamily="18" charset="0"/>
              </a:rPr>
              <a:t>GIS igra vitalnu ulogu u planiranju i upravljanju urbanom infrastrukturom pružajući robusnu platformu za integraciju i analizu prostornih podataka</a:t>
            </a:r>
          </a:p>
          <a:p>
            <a:r>
              <a:rPr lang="pl-PL" sz="1800" dirty="0">
                <a:effectLst/>
                <a:latin typeface="Tahoma" panose="020B0604030504040204" pitchFamily="34" charset="0"/>
                <a:ea typeface="Calibri" panose="020F0502020204030204" pitchFamily="34" charset="0"/>
                <a:cs typeface="Times New Roman" panose="02020603050405020304" pitchFamily="18" charset="0"/>
              </a:rPr>
              <a:t>GIS poboljšava operativnu učinkovitost integracijom prostornih podataka s naprednim analitičkim alatima, olakšavajući donošenje odluka u stvarnom vremenu i optimizirajući korištenje resursa.</a:t>
            </a:r>
          </a:p>
          <a:p>
            <a:r>
              <a:rPr lang="pl-PL" sz="1800" dirty="0">
                <a:effectLst/>
                <a:latin typeface="Tahoma" panose="020B0604030504040204" pitchFamily="34" charset="0"/>
                <a:ea typeface="Calibri" panose="020F0502020204030204" pitchFamily="34" charset="0"/>
                <a:cs typeface="Times New Roman" panose="02020603050405020304" pitchFamily="18" charset="0"/>
              </a:rPr>
              <a:t>Studije su pokazale značajna smanjenja troškova i poboljšanu isporuku usluga putem optimizacije rute temeljene na GIS-u, naglašavajući njegovu ključnu ulogu u upravljanju složenim logističkim operacijama.</a:t>
            </a:r>
          </a:p>
          <a:p>
            <a:r>
              <a:rPr lang="pl-PL" sz="1800" dirty="0">
                <a:effectLst/>
                <a:latin typeface="Tahoma" panose="020B0604030504040204" pitchFamily="34" charset="0"/>
                <a:ea typeface="Calibri" panose="020F0502020204030204" pitchFamily="34" charset="0"/>
                <a:cs typeface="Times New Roman" panose="02020603050405020304" pitchFamily="18" charset="0"/>
              </a:rPr>
              <a:t>Korištenjem GIS tehnologije, organizacije mogu postići održive prakse, smanjiti utjecaj na okoliš i poboljšati ukupnu operativnu učinkovitost.</a:t>
            </a:r>
            <a:endParaRPr lang="hr-HR" dirty="0"/>
          </a:p>
        </p:txBody>
      </p:sp>
    </p:spTree>
    <p:extLst>
      <p:ext uri="{BB962C8B-B14F-4D97-AF65-F5344CB8AC3E}">
        <p14:creationId xmlns:p14="http://schemas.microsoft.com/office/powerpoint/2010/main" val="17788564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730DB-0EEC-21D1-082C-71B573E6E7A7}"/>
              </a:ext>
            </a:extLst>
          </p:cNvPr>
          <p:cNvSpPr>
            <a:spLocks noGrp="1"/>
          </p:cNvSpPr>
          <p:nvPr>
            <p:ph type="title"/>
          </p:nvPr>
        </p:nvSpPr>
        <p:spPr/>
        <p:txBody>
          <a:bodyPr/>
          <a:lstStyle/>
          <a:p>
            <a:r>
              <a:rPr lang="hr-HR" dirty="0"/>
              <a:t>GIS trendovi</a:t>
            </a:r>
          </a:p>
        </p:txBody>
      </p:sp>
      <p:sp>
        <p:nvSpPr>
          <p:cNvPr id="3" name="Content Placeholder 2">
            <a:extLst>
              <a:ext uri="{FF2B5EF4-FFF2-40B4-BE49-F238E27FC236}">
                <a16:creationId xmlns:a16="http://schemas.microsoft.com/office/drawing/2014/main" id="{2D20AE67-46AA-6BB5-9CF5-A6FF44C2771B}"/>
              </a:ext>
            </a:extLst>
          </p:cNvPr>
          <p:cNvSpPr>
            <a:spLocks noGrp="1"/>
          </p:cNvSpPr>
          <p:nvPr>
            <p:ph idx="1"/>
          </p:nvPr>
        </p:nvSpPr>
        <p:spPr/>
        <p:txBody>
          <a:bodyPr/>
          <a:lstStyle/>
          <a:p>
            <a:r>
              <a:rPr lang="en-US" sz="1800" dirty="0" err="1">
                <a:effectLst/>
                <a:latin typeface="Tahoma" panose="020B0604030504040204" pitchFamily="34" charset="0"/>
                <a:ea typeface="Calibri" panose="020F0502020204030204" pitchFamily="34" charset="0"/>
                <a:cs typeface="Times New Roman" panose="02020603050405020304" pitchFamily="18" charset="0"/>
              </a:rPr>
              <a:t>Budućnost</a:t>
            </a:r>
            <a:r>
              <a:rPr lang="en-US" sz="1800" dirty="0">
                <a:effectLst/>
                <a:latin typeface="Tahoma" panose="020B0604030504040204" pitchFamily="34" charset="0"/>
                <a:ea typeface="Calibri" panose="020F0502020204030204" pitchFamily="34" charset="0"/>
                <a:cs typeface="Times New Roman" panose="02020603050405020304" pitchFamily="18" charset="0"/>
              </a:rPr>
              <a:t> GIS-a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oblikuje</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nekoliko</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ključnih</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trendova</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i</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inovacija</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koje</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mijenjaju</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način</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na</a:t>
            </a:r>
            <a:r>
              <a:rPr lang="en-US" sz="1800" dirty="0">
                <a:effectLst/>
                <a:latin typeface="Tahoma" panose="020B0604030504040204" pitchFamily="34" charset="0"/>
                <a:ea typeface="Calibri" panose="020F0502020204030204" pitchFamily="34" charset="0"/>
                <a:cs typeface="Times New Roman" panose="02020603050405020304" pitchFamily="18" charset="0"/>
              </a:rPr>
              <a:t> koji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prikupljamo</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analiziramo</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i</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koristimo</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prostorne</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podatke</a:t>
            </a:r>
            <a:endParaRPr lang="en-US" sz="1800" dirty="0">
              <a:effectLst/>
              <a:latin typeface="Tahoma" panose="020B0604030504040204" pitchFamily="34" charset="0"/>
              <a:ea typeface="Calibri" panose="020F0502020204030204" pitchFamily="34" charset="0"/>
              <a:cs typeface="Times New Roman" panose="02020603050405020304" pitchFamily="18" charset="0"/>
            </a:endParaRPr>
          </a:p>
          <a:p>
            <a:r>
              <a:rPr lang="en-US" sz="1800" dirty="0" err="1">
                <a:effectLst/>
                <a:latin typeface="Tahoma" panose="020B0604030504040204" pitchFamily="34" charset="0"/>
                <a:ea typeface="Calibri" panose="020F0502020204030204" pitchFamily="34" charset="0"/>
                <a:cs typeface="Times New Roman" panose="02020603050405020304" pitchFamily="18" charset="0"/>
              </a:rPr>
              <a:t>Značajan</a:t>
            </a:r>
            <a:r>
              <a:rPr lang="en-US" sz="1800" dirty="0">
                <a:effectLst/>
                <a:latin typeface="Tahoma" panose="020B0604030504040204" pitchFamily="34" charset="0"/>
                <a:ea typeface="Calibri" panose="020F0502020204030204" pitchFamily="34" charset="0"/>
                <a:cs typeface="Times New Roman" panose="02020603050405020304" pitchFamily="18" charset="0"/>
              </a:rPr>
              <a:t> trend je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integracija</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naprednih</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tehnologija</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kao</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što</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su</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računalstvo</a:t>
            </a:r>
            <a:r>
              <a:rPr lang="en-US" sz="1800" dirty="0">
                <a:effectLst/>
                <a:latin typeface="Tahoma" panose="020B0604030504040204" pitchFamily="34" charset="0"/>
                <a:ea typeface="Calibri" panose="020F0502020204030204" pitchFamily="34" charset="0"/>
                <a:cs typeface="Times New Roman" panose="02020603050405020304" pitchFamily="18" charset="0"/>
              </a:rPr>
              <a:t> u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oblaku</a:t>
            </a:r>
            <a:r>
              <a:rPr lang="en-US" sz="1800" dirty="0">
                <a:effectLst/>
                <a:latin typeface="Tahoma" panose="020B0604030504040204" pitchFamily="34" charset="0"/>
                <a:ea typeface="Calibri" panose="020F0502020204030204" pitchFamily="34" charset="0"/>
                <a:cs typeface="Times New Roman" panose="02020603050405020304" pitchFamily="18" charset="0"/>
              </a:rPr>
              <a:t>, AI,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strojno</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učenje</a:t>
            </a:r>
            <a:r>
              <a:rPr lang="en-US" sz="1800" dirty="0">
                <a:effectLst/>
                <a:latin typeface="Tahoma" panose="020B0604030504040204" pitchFamily="34" charset="0"/>
                <a:ea typeface="Calibri" panose="020F0502020204030204" pitchFamily="34" charset="0"/>
                <a:cs typeface="Times New Roman" panose="02020603050405020304" pitchFamily="18" charset="0"/>
              </a:rPr>
              <a:t> (ML)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i</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prikupljanje</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podataka</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temeljeno</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na</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dronovima</a:t>
            </a:r>
            <a:r>
              <a:rPr lang="en-US" sz="1800" dirty="0">
                <a:effectLst/>
                <a:latin typeface="Tahoma" panose="020B0604030504040204" pitchFamily="34" charset="0"/>
                <a:ea typeface="Calibri" panose="020F0502020204030204" pitchFamily="34" charset="0"/>
                <a:cs typeface="Times New Roman" panose="02020603050405020304" pitchFamily="18" charset="0"/>
              </a:rPr>
              <a:t>.</a:t>
            </a:r>
          </a:p>
          <a:p>
            <a:r>
              <a:rPr lang="en-US" sz="1800" dirty="0">
                <a:effectLst/>
                <a:latin typeface="Tahoma" panose="020B0604030504040204" pitchFamily="34" charset="0"/>
                <a:ea typeface="Calibri" panose="020F0502020204030204" pitchFamily="34" charset="0"/>
                <a:cs typeface="Times New Roman" panose="02020603050405020304" pitchFamily="18" charset="0"/>
              </a:rPr>
              <a:t>Ove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tehnologije</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poboljšavaju</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učinkovitost</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i</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mogućnosti</a:t>
            </a:r>
            <a:r>
              <a:rPr lang="en-US" sz="1800" dirty="0">
                <a:effectLst/>
                <a:latin typeface="Tahoma" panose="020B0604030504040204" pitchFamily="34" charset="0"/>
                <a:ea typeface="Calibri" panose="020F0502020204030204" pitchFamily="34" charset="0"/>
                <a:cs typeface="Times New Roman" panose="02020603050405020304" pitchFamily="18" charset="0"/>
              </a:rPr>
              <a:t> GIS-a,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omogućujući</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obradu</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podataka</a:t>
            </a:r>
            <a:r>
              <a:rPr lang="en-US" sz="1800" dirty="0">
                <a:effectLst/>
                <a:latin typeface="Tahoma" panose="020B0604030504040204" pitchFamily="34" charset="0"/>
                <a:ea typeface="Calibri" panose="020F0502020204030204" pitchFamily="34" charset="0"/>
                <a:cs typeface="Times New Roman" panose="02020603050405020304" pitchFamily="18" charset="0"/>
              </a:rPr>
              <a:t> u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stvarnom</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vremenu</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i</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sofisticiranije</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prostorne</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analize</a:t>
            </a:r>
            <a:endParaRPr lang="hr-HR" dirty="0"/>
          </a:p>
        </p:txBody>
      </p:sp>
    </p:spTree>
    <p:extLst>
      <p:ext uri="{BB962C8B-B14F-4D97-AF65-F5344CB8AC3E}">
        <p14:creationId xmlns:p14="http://schemas.microsoft.com/office/powerpoint/2010/main" val="29963511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3D709-00D7-9B59-4DC7-3990922ED6CE}"/>
              </a:ext>
            </a:extLst>
          </p:cNvPr>
          <p:cNvSpPr>
            <a:spLocks noGrp="1"/>
          </p:cNvSpPr>
          <p:nvPr>
            <p:ph type="title"/>
          </p:nvPr>
        </p:nvSpPr>
        <p:spPr/>
        <p:txBody>
          <a:bodyPr/>
          <a:lstStyle/>
          <a:p>
            <a:r>
              <a:rPr lang="hr-HR" dirty="0"/>
              <a:t>GIS trendovi – cloud </a:t>
            </a:r>
            <a:r>
              <a:rPr lang="hr-HR" dirty="0" err="1"/>
              <a:t>computing</a:t>
            </a:r>
            <a:endParaRPr lang="hr-HR" dirty="0"/>
          </a:p>
        </p:txBody>
      </p:sp>
      <p:sp>
        <p:nvSpPr>
          <p:cNvPr id="3" name="Content Placeholder 2">
            <a:extLst>
              <a:ext uri="{FF2B5EF4-FFF2-40B4-BE49-F238E27FC236}">
                <a16:creationId xmlns:a16="http://schemas.microsoft.com/office/drawing/2014/main" id="{53E1B2EF-9D89-86BD-DB1D-748D69119296}"/>
              </a:ext>
            </a:extLst>
          </p:cNvPr>
          <p:cNvSpPr>
            <a:spLocks noGrp="1"/>
          </p:cNvSpPr>
          <p:nvPr>
            <p:ph idx="1"/>
          </p:nvPr>
        </p:nvSpPr>
        <p:spPr/>
        <p:txBody>
          <a:bodyPr>
            <a:normAutofit/>
          </a:bodyPr>
          <a:lstStyle/>
          <a:p>
            <a:r>
              <a:rPr lang="en-US" sz="2000" dirty="0" err="1"/>
              <a:t>Računalstvo</a:t>
            </a:r>
            <a:r>
              <a:rPr lang="en-US" sz="2000" dirty="0"/>
              <a:t> u </a:t>
            </a:r>
            <a:r>
              <a:rPr lang="en-US" sz="2000" dirty="0" err="1"/>
              <a:t>oblaku</a:t>
            </a:r>
            <a:r>
              <a:rPr lang="en-US" sz="2000" dirty="0"/>
              <a:t> </a:t>
            </a:r>
            <a:r>
              <a:rPr lang="en-US" sz="2000" dirty="0" err="1"/>
              <a:t>revolucionira</a:t>
            </a:r>
            <a:r>
              <a:rPr lang="en-US" sz="2000" dirty="0"/>
              <a:t> GIS </a:t>
            </a:r>
            <a:r>
              <a:rPr lang="en-US" sz="2000" dirty="0" err="1"/>
              <a:t>pružajući</a:t>
            </a:r>
            <a:r>
              <a:rPr lang="en-US" sz="2000" dirty="0"/>
              <a:t> </a:t>
            </a:r>
            <a:r>
              <a:rPr lang="en-US" sz="2000" dirty="0" err="1"/>
              <a:t>skalabilne</a:t>
            </a:r>
            <a:r>
              <a:rPr lang="en-US" sz="2000" dirty="0"/>
              <a:t> </a:t>
            </a:r>
            <a:r>
              <a:rPr lang="en-US" sz="2000" dirty="0" err="1"/>
              <a:t>i</a:t>
            </a:r>
            <a:r>
              <a:rPr lang="en-US" sz="2000" dirty="0"/>
              <a:t> </a:t>
            </a:r>
            <a:r>
              <a:rPr lang="en-US" sz="2000" dirty="0" err="1"/>
              <a:t>pristupačne</a:t>
            </a:r>
            <a:r>
              <a:rPr lang="en-US" sz="2000" dirty="0"/>
              <a:t> </a:t>
            </a:r>
            <a:r>
              <a:rPr lang="en-US" sz="2000" dirty="0" err="1"/>
              <a:t>platforme</a:t>
            </a:r>
            <a:r>
              <a:rPr lang="en-US" sz="2000" dirty="0"/>
              <a:t> za </a:t>
            </a:r>
            <a:r>
              <a:rPr lang="en-US" sz="2000" dirty="0" err="1"/>
              <a:t>pohranu</a:t>
            </a:r>
            <a:r>
              <a:rPr lang="en-US" sz="2000" dirty="0"/>
              <a:t> </a:t>
            </a:r>
            <a:r>
              <a:rPr lang="en-US" sz="2000" dirty="0" err="1"/>
              <a:t>i</a:t>
            </a:r>
            <a:r>
              <a:rPr lang="en-US" sz="2000" dirty="0"/>
              <a:t> </a:t>
            </a:r>
            <a:r>
              <a:rPr lang="en-US" sz="2000" dirty="0" err="1"/>
              <a:t>obradu</a:t>
            </a:r>
            <a:r>
              <a:rPr lang="en-US" sz="2000" dirty="0"/>
              <a:t> </a:t>
            </a:r>
            <a:r>
              <a:rPr lang="en-US" sz="2000" dirty="0" err="1"/>
              <a:t>velikih</a:t>
            </a:r>
            <a:r>
              <a:rPr lang="en-US" sz="2000" dirty="0"/>
              <a:t> </a:t>
            </a:r>
            <a:r>
              <a:rPr lang="en-US" sz="2000" dirty="0" err="1"/>
              <a:t>skupova</a:t>
            </a:r>
            <a:r>
              <a:rPr lang="en-US" sz="2000" dirty="0"/>
              <a:t> </a:t>
            </a:r>
            <a:r>
              <a:rPr lang="en-US" sz="2000" dirty="0" err="1"/>
              <a:t>podataka</a:t>
            </a:r>
            <a:r>
              <a:rPr lang="en-US" sz="2000" dirty="0"/>
              <a:t>.</a:t>
            </a:r>
          </a:p>
          <a:p>
            <a:r>
              <a:rPr lang="en-US" sz="2000" dirty="0"/>
              <a:t>Ova </a:t>
            </a:r>
            <a:r>
              <a:rPr lang="en-US" sz="2000" dirty="0" err="1"/>
              <a:t>promjena</a:t>
            </a:r>
            <a:r>
              <a:rPr lang="en-US" sz="2000" dirty="0"/>
              <a:t> </a:t>
            </a:r>
            <a:r>
              <a:rPr lang="en-US" sz="2000" dirty="0" err="1"/>
              <a:t>omogućuje</a:t>
            </a:r>
            <a:r>
              <a:rPr lang="en-US" sz="2000" dirty="0"/>
              <a:t> </a:t>
            </a:r>
            <a:r>
              <a:rPr lang="en-US" sz="2000" dirty="0" err="1"/>
              <a:t>organizacijama</a:t>
            </a:r>
            <a:r>
              <a:rPr lang="en-US" sz="2000" dirty="0"/>
              <a:t> da </a:t>
            </a:r>
            <a:r>
              <a:rPr lang="en-US" sz="2000" dirty="0" err="1"/>
              <a:t>iskoriste</a:t>
            </a:r>
            <a:r>
              <a:rPr lang="en-US" sz="2000" dirty="0"/>
              <a:t> </a:t>
            </a:r>
            <a:r>
              <a:rPr lang="en-US" sz="2000" dirty="0" err="1"/>
              <a:t>ogromne</a:t>
            </a:r>
            <a:r>
              <a:rPr lang="en-US" sz="2000" dirty="0"/>
              <a:t> </a:t>
            </a:r>
            <a:r>
              <a:rPr lang="en-US" sz="2000" dirty="0" err="1"/>
              <a:t>količine</a:t>
            </a:r>
            <a:r>
              <a:rPr lang="en-US" sz="2000" dirty="0"/>
              <a:t> </a:t>
            </a:r>
            <a:r>
              <a:rPr lang="en-US" sz="2000" dirty="0" err="1"/>
              <a:t>geoprostornih</a:t>
            </a:r>
            <a:r>
              <a:rPr lang="en-US" sz="2000" dirty="0"/>
              <a:t> </a:t>
            </a:r>
            <a:r>
              <a:rPr lang="en-US" sz="2000" dirty="0" err="1"/>
              <a:t>podataka</a:t>
            </a:r>
            <a:r>
              <a:rPr lang="en-US" sz="2000" dirty="0"/>
              <a:t> bez </a:t>
            </a:r>
            <a:r>
              <a:rPr lang="en-US" sz="2000" dirty="0" err="1"/>
              <a:t>potrebe</a:t>
            </a:r>
            <a:r>
              <a:rPr lang="en-US" sz="2000" dirty="0"/>
              <a:t> za </a:t>
            </a:r>
            <a:r>
              <a:rPr lang="en-US" sz="2000" dirty="0" err="1"/>
              <a:t>značajnom</a:t>
            </a:r>
            <a:r>
              <a:rPr lang="en-US" sz="2000" dirty="0"/>
              <a:t> </a:t>
            </a:r>
            <a:r>
              <a:rPr lang="en-US" sz="2000" dirty="0" err="1"/>
              <a:t>lokalnom</a:t>
            </a:r>
            <a:r>
              <a:rPr lang="en-US" sz="2000" dirty="0"/>
              <a:t> </a:t>
            </a:r>
            <a:r>
              <a:rPr lang="en-US" sz="2000" dirty="0" err="1"/>
              <a:t>infrastrukturom</a:t>
            </a:r>
            <a:r>
              <a:rPr lang="en-US" sz="2000" dirty="0"/>
              <a:t>.</a:t>
            </a:r>
          </a:p>
          <a:p>
            <a:r>
              <a:rPr lang="en-US" sz="2000" dirty="0" err="1"/>
              <a:t>Prihvaćanje</a:t>
            </a:r>
            <a:r>
              <a:rPr lang="en-US" sz="2000" dirty="0"/>
              <a:t> GIS-a </a:t>
            </a:r>
            <a:r>
              <a:rPr lang="en-US" sz="2000" dirty="0" err="1"/>
              <a:t>kao</a:t>
            </a:r>
            <a:r>
              <a:rPr lang="en-US" sz="2000" dirty="0"/>
              <a:t> </a:t>
            </a:r>
            <a:r>
              <a:rPr lang="en-US" sz="2000" dirty="0" err="1"/>
              <a:t>usluge</a:t>
            </a:r>
            <a:r>
              <a:rPr lang="en-US" sz="2000" dirty="0"/>
              <a:t> </a:t>
            </a:r>
            <a:r>
              <a:rPr lang="en-US" sz="2000" dirty="0" err="1"/>
              <a:t>raste</a:t>
            </a:r>
            <a:r>
              <a:rPr lang="en-US" sz="2000" dirty="0"/>
              <a:t>, </a:t>
            </a:r>
            <a:r>
              <a:rPr lang="en-US" sz="2000" dirty="0" err="1"/>
              <a:t>omogućujući</a:t>
            </a:r>
            <a:r>
              <a:rPr lang="en-US" sz="2000" dirty="0"/>
              <a:t> </a:t>
            </a:r>
            <a:r>
              <a:rPr lang="en-US" sz="2000" dirty="0" err="1"/>
              <a:t>korisnicima</a:t>
            </a:r>
            <a:r>
              <a:rPr lang="en-US" sz="2000" dirty="0"/>
              <a:t> </a:t>
            </a:r>
            <a:r>
              <a:rPr lang="en-US" sz="2000" dirty="0" err="1"/>
              <a:t>pristup</a:t>
            </a:r>
            <a:r>
              <a:rPr lang="en-US" sz="2000" dirty="0"/>
              <a:t> </a:t>
            </a:r>
            <a:r>
              <a:rPr lang="en-US" sz="2000" dirty="0" err="1"/>
              <a:t>moćnim</a:t>
            </a:r>
            <a:r>
              <a:rPr lang="en-US" sz="2000" dirty="0"/>
              <a:t> GIS </a:t>
            </a:r>
            <a:r>
              <a:rPr lang="en-US" sz="2000" dirty="0" err="1"/>
              <a:t>alatima</a:t>
            </a:r>
            <a:r>
              <a:rPr lang="en-US" sz="2000" dirty="0"/>
              <a:t> </a:t>
            </a:r>
            <a:r>
              <a:rPr lang="en-US" sz="2000" dirty="0" err="1"/>
              <a:t>i</a:t>
            </a:r>
            <a:r>
              <a:rPr lang="en-US" sz="2000" dirty="0"/>
              <a:t> </a:t>
            </a:r>
            <a:r>
              <a:rPr lang="en-US" sz="2000" dirty="0" err="1"/>
              <a:t>mogućnostima</a:t>
            </a:r>
            <a:r>
              <a:rPr lang="en-US" sz="2000" dirty="0"/>
              <a:t> </a:t>
            </a:r>
            <a:r>
              <a:rPr lang="en-US" sz="2000" dirty="0" err="1"/>
              <a:t>analize</a:t>
            </a:r>
            <a:r>
              <a:rPr lang="en-US" sz="2000" dirty="0"/>
              <a:t> </a:t>
            </a:r>
            <a:r>
              <a:rPr lang="en-US" sz="2000" dirty="0" err="1"/>
              <a:t>podataka</a:t>
            </a:r>
            <a:r>
              <a:rPr lang="en-US" sz="2000" dirty="0"/>
              <a:t> </a:t>
            </a:r>
            <a:r>
              <a:rPr lang="en-US" sz="2000" dirty="0" err="1"/>
              <a:t>putem</a:t>
            </a:r>
            <a:r>
              <a:rPr lang="en-US" sz="2000" dirty="0"/>
              <a:t> </a:t>
            </a:r>
            <a:r>
              <a:rPr lang="en-US" sz="2000" dirty="0" err="1"/>
              <a:t>platformi</a:t>
            </a:r>
            <a:r>
              <a:rPr lang="en-US" sz="2000" dirty="0"/>
              <a:t> u </a:t>
            </a:r>
            <a:r>
              <a:rPr lang="en-US" sz="2000" dirty="0" err="1"/>
              <a:t>oblaku</a:t>
            </a:r>
            <a:r>
              <a:rPr lang="en-US" sz="2000" dirty="0"/>
              <a:t>.</a:t>
            </a:r>
          </a:p>
          <a:p>
            <a:r>
              <a:rPr lang="en-US" sz="2000" dirty="0" err="1"/>
              <a:t>Ovaj</a:t>
            </a:r>
            <a:r>
              <a:rPr lang="en-US" sz="2000" dirty="0"/>
              <a:t> trend </a:t>
            </a:r>
            <a:r>
              <a:rPr lang="en-US" sz="2000" dirty="0" err="1"/>
              <a:t>čini</a:t>
            </a:r>
            <a:r>
              <a:rPr lang="en-US" sz="2000" dirty="0"/>
              <a:t> GIS </a:t>
            </a:r>
            <a:r>
              <a:rPr lang="en-US" sz="2000" dirty="0" err="1"/>
              <a:t>pristupačnijim</a:t>
            </a:r>
            <a:r>
              <a:rPr lang="en-US" sz="2000" dirty="0"/>
              <a:t> </a:t>
            </a:r>
            <a:r>
              <a:rPr lang="en-US" sz="2000" dirty="0" err="1"/>
              <a:t>i</a:t>
            </a:r>
            <a:r>
              <a:rPr lang="en-US" sz="2000" dirty="0"/>
              <a:t> </a:t>
            </a:r>
            <a:r>
              <a:rPr lang="en-US" sz="2000" dirty="0" err="1"/>
              <a:t>isplativijim</a:t>
            </a:r>
            <a:r>
              <a:rPr lang="en-US" sz="2000" dirty="0"/>
              <a:t>, </a:t>
            </a:r>
            <a:r>
              <a:rPr lang="en-US" sz="2000" dirty="0" err="1"/>
              <a:t>osobito</a:t>
            </a:r>
            <a:r>
              <a:rPr lang="en-US" sz="2000" dirty="0"/>
              <a:t> za </a:t>
            </a:r>
            <a:r>
              <a:rPr lang="en-US" sz="2000" dirty="0" err="1"/>
              <a:t>manje</a:t>
            </a:r>
            <a:r>
              <a:rPr lang="en-US" sz="2000" dirty="0"/>
              <a:t> </a:t>
            </a:r>
            <a:r>
              <a:rPr lang="en-US" sz="2000" dirty="0" err="1"/>
              <a:t>organizacije</a:t>
            </a:r>
            <a:r>
              <a:rPr lang="en-US" sz="2000" dirty="0"/>
              <a:t> </a:t>
            </a:r>
            <a:r>
              <a:rPr lang="en-US" sz="2000" dirty="0" err="1"/>
              <a:t>i</a:t>
            </a:r>
            <a:r>
              <a:rPr lang="en-US" sz="2000" dirty="0"/>
              <a:t> </a:t>
            </a:r>
            <a:r>
              <a:rPr lang="en-US" sz="2000" dirty="0" err="1"/>
              <a:t>industrije</a:t>
            </a:r>
            <a:r>
              <a:rPr lang="en-US" sz="2000" dirty="0"/>
              <a:t> s </a:t>
            </a:r>
            <a:r>
              <a:rPr lang="en-US" sz="2000" dirty="0" err="1"/>
              <a:t>ograničenim</a:t>
            </a:r>
            <a:r>
              <a:rPr lang="en-US" sz="2000" dirty="0"/>
              <a:t> </a:t>
            </a:r>
            <a:r>
              <a:rPr lang="en-US" sz="2000" dirty="0" err="1"/>
              <a:t>resursima</a:t>
            </a:r>
            <a:endParaRPr lang="hr-HR" sz="2000" dirty="0"/>
          </a:p>
        </p:txBody>
      </p:sp>
      <p:pic>
        <p:nvPicPr>
          <p:cNvPr id="3074" name="Picture 2" descr="Cloud PNGs for Free Download">
            <a:extLst>
              <a:ext uri="{FF2B5EF4-FFF2-40B4-BE49-F238E27FC236}">
                <a16:creationId xmlns:a16="http://schemas.microsoft.com/office/drawing/2014/main" id="{E9081AA6-8E45-E38A-87E6-906FC54D36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1301" y="4687252"/>
            <a:ext cx="4267200" cy="2024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09357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3D709-00D7-9B59-4DC7-3990922ED6CE}"/>
              </a:ext>
            </a:extLst>
          </p:cNvPr>
          <p:cNvSpPr>
            <a:spLocks noGrp="1"/>
          </p:cNvSpPr>
          <p:nvPr>
            <p:ph type="title"/>
          </p:nvPr>
        </p:nvSpPr>
        <p:spPr/>
        <p:txBody>
          <a:bodyPr/>
          <a:lstStyle/>
          <a:p>
            <a:r>
              <a:rPr lang="hr-HR" dirty="0"/>
              <a:t>GIS trendovi – AI i ML</a:t>
            </a:r>
          </a:p>
        </p:txBody>
      </p:sp>
      <p:sp>
        <p:nvSpPr>
          <p:cNvPr id="3" name="Content Placeholder 2">
            <a:extLst>
              <a:ext uri="{FF2B5EF4-FFF2-40B4-BE49-F238E27FC236}">
                <a16:creationId xmlns:a16="http://schemas.microsoft.com/office/drawing/2014/main" id="{53E1B2EF-9D89-86BD-DB1D-748D69119296}"/>
              </a:ext>
            </a:extLst>
          </p:cNvPr>
          <p:cNvSpPr>
            <a:spLocks noGrp="1"/>
          </p:cNvSpPr>
          <p:nvPr>
            <p:ph idx="1"/>
          </p:nvPr>
        </p:nvSpPr>
        <p:spPr/>
        <p:txBody>
          <a:bodyPr>
            <a:normAutofit/>
          </a:bodyPr>
          <a:lstStyle/>
          <a:p>
            <a:r>
              <a:rPr lang="en-US" sz="2000" dirty="0"/>
              <a:t>AI </a:t>
            </a:r>
            <a:r>
              <a:rPr lang="en-US" sz="2000" dirty="0" err="1"/>
              <a:t>i</a:t>
            </a:r>
            <a:r>
              <a:rPr lang="en-US" sz="2000" dirty="0"/>
              <a:t> ML </a:t>
            </a:r>
            <a:r>
              <a:rPr lang="en-US" sz="2000" dirty="0" err="1"/>
              <a:t>igraju</a:t>
            </a:r>
            <a:r>
              <a:rPr lang="en-US" sz="2000" dirty="0"/>
              <a:t> </a:t>
            </a:r>
            <a:r>
              <a:rPr lang="en-US" sz="2000" dirty="0" err="1"/>
              <a:t>važnu</a:t>
            </a:r>
            <a:r>
              <a:rPr lang="en-US" sz="2000" dirty="0"/>
              <a:t> </a:t>
            </a:r>
            <a:r>
              <a:rPr lang="en-US" sz="2000" dirty="0" err="1"/>
              <a:t>ulogu</a:t>
            </a:r>
            <a:r>
              <a:rPr lang="en-US" sz="2000" dirty="0"/>
              <a:t> u </a:t>
            </a:r>
            <a:r>
              <a:rPr lang="en-US" sz="2000" dirty="0" err="1"/>
              <a:t>automatizaciji</a:t>
            </a:r>
            <a:r>
              <a:rPr lang="en-US" sz="2000" dirty="0"/>
              <a:t> </a:t>
            </a:r>
            <a:r>
              <a:rPr lang="en-US" sz="2000" dirty="0" err="1"/>
              <a:t>i</a:t>
            </a:r>
            <a:r>
              <a:rPr lang="en-US" sz="2000" dirty="0"/>
              <a:t> </a:t>
            </a:r>
            <a:r>
              <a:rPr lang="en-US" sz="2000" dirty="0" err="1"/>
              <a:t>poboljšanju</a:t>
            </a:r>
            <a:r>
              <a:rPr lang="en-US" sz="2000" dirty="0"/>
              <a:t> </a:t>
            </a:r>
            <a:r>
              <a:rPr lang="en-US" sz="2000" dirty="0" err="1"/>
              <a:t>analize</a:t>
            </a:r>
            <a:r>
              <a:rPr lang="en-US" sz="2000" dirty="0"/>
              <a:t> </a:t>
            </a:r>
            <a:r>
              <a:rPr lang="en-US" sz="2000" dirty="0" err="1"/>
              <a:t>prostornih</a:t>
            </a:r>
            <a:r>
              <a:rPr lang="en-US" sz="2000" dirty="0"/>
              <a:t> </a:t>
            </a:r>
            <a:r>
              <a:rPr lang="en-US" sz="2000" dirty="0" err="1"/>
              <a:t>podataka</a:t>
            </a:r>
            <a:r>
              <a:rPr lang="en-US" sz="2000" dirty="0"/>
              <a:t>.</a:t>
            </a:r>
          </a:p>
          <a:p>
            <a:r>
              <a:rPr lang="en-US" sz="2000" dirty="0" err="1"/>
              <a:t>Te</a:t>
            </a:r>
            <a:r>
              <a:rPr lang="en-US" sz="2000" dirty="0"/>
              <a:t> </a:t>
            </a:r>
            <a:r>
              <a:rPr lang="en-US" sz="2000" dirty="0" err="1"/>
              <a:t>tehnologije</a:t>
            </a:r>
            <a:r>
              <a:rPr lang="en-US" sz="2000" dirty="0"/>
              <a:t> </a:t>
            </a:r>
            <a:r>
              <a:rPr lang="en-US" sz="2000" dirty="0" err="1"/>
              <a:t>mogu</a:t>
            </a:r>
            <a:r>
              <a:rPr lang="en-US" sz="2000" dirty="0"/>
              <a:t> </a:t>
            </a:r>
            <a:r>
              <a:rPr lang="en-US" sz="2000" dirty="0" err="1"/>
              <a:t>identificirati</a:t>
            </a:r>
            <a:r>
              <a:rPr lang="en-US" sz="2000" dirty="0"/>
              <a:t> </a:t>
            </a:r>
            <a:r>
              <a:rPr lang="en-US" sz="2000" dirty="0" err="1"/>
              <a:t>obrasce</a:t>
            </a:r>
            <a:r>
              <a:rPr lang="en-US" sz="2000" dirty="0"/>
              <a:t>, </a:t>
            </a:r>
            <a:r>
              <a:rPr lang="en-US" sz="2000" dirty="0" err="1"/>
              <a:t>napraviti</a:t>
            </a:r>
            <a:r>
              <a:rPr lang="en-US" sz="2000" dirty="0"/>
              <a:t> </a:t>
            </a:r>
            <a:r>
              <a:rPr lang="en-US" sz="2000" dirty="0" err="1"/>
              <a:t>predviđanja</a:t>
            </a:r>
            <a:r>
              <a:rPr lang="en-US" sz="2000" dirty="0"/>
              <a:t> </a:t>
            </a:r>
            <a:r>
              <a:rPr lang="en-US" sz="2000" dirty="0" err="1"/>
              <a:t>i</a:t>
            </a:r>
            <a:r>
              <a:rPr lang="en-US" sz="2000" dirty="0"/>
              <a:t> </a:t>
            </a:r>
            <a:r>
              <a:rPr lang="en-US" sz="2000" dirty="0" err="1"/>
              <a:t>pružiti</a:t>
            </a:r>
            <a:r>
              <a:rPr lang="en-US" sz="2000" dirty="0"/>
              <a:t> </a:t>
            </a:r>
            <a:r>
              <a:rPr lang="en-US" sz="2000" dirty="0" err="1"/>
              <a:t>uvide</a:t>
            </a:r>
            <a:r>
              <a:rPr lang="en-US" sz="2000" dirty="0"/>
              <a:t> </a:t>
            </a:r>
            <a:r>
              <a:rPr lang="en-US" sz="2000" dirty="0" err="1"/>
              <a:t>iz</a:t>
            </a:r>
            <a:r>
              <a:rPr lang="en-US" sz="2000" dirty="0"/>
              <a:t> </a:t>
            </a:r>
            <a:r>
              <a:rPr lang="en-US" sz="2000" dirty="0" err="1"/>
              <a:t>složenih</a:t>
            </a:r>
            <a:r>
              <a:rPr lang="en-US" sz="2000" dirty="0"/>
              <a:t> </a:t>
            </a:r>
            <a:r>
              <a:rPr lang="en-US" sz="2000" dirty="0" err="1"/>
              <a:t>skupova</a:t>
            </a:r>
            <a:r>
              <a:rPr lang="en-US" sz="2000" dirty="0"/>
              <a:t> </a:t>
            </a:r>
            <a:r>
              <a:rPr lang="en-US" sz="2000" dirty="0" err="1"/>
              <a:t>podataka</a:t>
            </a:r>
            <a:r>
              <a:rPr lang="en-US" sz="2000" dirty="0"/>
              <a:t> </a:t>
            </a:r>
            <a:r>
              <a:rPr lang="en-US" sz="2000" dirty="0" err="1"/>
              <a:t>koje</a:t>
            </a:r>
            <a:r>
              <a:rPr lang="en-US" sz="2000" dirty="0"/>
              <a:t> bi </a:t>
            </a:r>
            <a:r>
              <a:rPr lang="en-US" sz="2000" dirty="0" err="1"/>
              <a:t>bilo</a:t>
            </a:r>
            <a:r>
              <a:rPr lang="en-US" sz="2000" dirty="0"/>
              <a:t> </a:t>
            </a:r>
            <a:r>
              <a:rPr lang="en-US" sz="2000" dirty="0" err="1"/>
              <a:t>teško</a:t>
            </a:r>
            <a:r>
              <a:rPr lang="en-US" sz="2000" dirty="0"/>
              <a:t> </a:t>
            </a:r>
            <a:r>
              <a:rPr lang="en-US" sz="2000" dirty="0" err="1"/>
              <a:t>ručno</a:t>
            </a:r>
            <a:r>
              <a:rPr lang="en-US" sz="2000" dirty="0"/>
              <a:t> </a:t>
            </a:r>
            <a:r>
              <a:rPr lang="en-US" sz="2000" dirty="0" err="1"/>
              <a:t>analizirati</a:t>
            </a:r>
            <a:r>
              <a:rPr lang="en-US" sz="2000" dirty="0"/>
              <a:t>.</a:t>
            </a:r>
          </a:p>
          <a:p>
            <a:r>
              <a:rPr lang="en-US" sz="2000" dirty="0"/>
              <a:t>Na </a:t>
            </a:r>
            <a:r>
              <a:rPr lang="en-US" sz="2000" dirty="0" err="1"/>
              <a:t>primjer</a:t>
            </a:r>
            <a:r>
              <a:rPr lang="en-US" sz="2000" dirty="0"/>
              <a:t>, </a:t>
            </a:r>
            <a:r>
              <a:rPr lang="en-US" sz="2000" dirty="0" err="1"/>
              <a:t>algoritmi</a:t>
            </a:r>
            <a:r>
              <a:rPr lang="en-US" sz="2000" dirty="0"/>
              <a:t> </a:t>
            </a:r>
            <a:r>
              <a:rPr lang="en-US" sz="2000" dirty="0" err="1"/>
              <a:t>umjetne</a:t>
            </a:r>
            <a:r>
              <a:rPr lang="en-US" sz="2000" dirty="0"/>
              <a:t> </a:t>
            </a:r>
            <a:r>
              <a:rPr lang="en-US" sz="2000" dirty="0" err="1"/>
              <a:t>inteligencije</a:t>
            </a:r>
            <a:r>
              <a:rPr lang="en-US" sz="2000" dirty="0"/>
              <a:t> </a:t>
            </a:r>
            <a:r>
              <a:rPr lang="en-US" sz="2000" dirty="0" err="1"/>
              <a:t>mogu</a:t>
            </a:r>
            <a:r>
              <a:rPr lang="en-US" sz="2000" dirty="0"/>
              <a:t> </a:t>
            </a:r>
            <a:r>
              <a:rPr lang="en-US" sz="2000" dirty="0" err="1"/>
              <a:t>obraditi</a:t>
            </a:r>
            <a:r>
              <a:rPr lang="en-US" sz="2000" dirty="0"/>
              <a:t> </a:t>
            </a:r>
            <a:r>
              <a:rPr lang="en-US" sz="2000" dirty="0" err="1"/>
              <a:t>satelitske</a:t>
            </a:r>
            <a:r>
              <a:rPr lang="en-US" sz="2000" dirty="0"/>
              <a:t> </a:t>
            </a:r>
            <a:r>
              <a:rPr lang="en-US" sz="2000" dirty="0" err="1"/>
              <a:t>slike</a:t>
            </a:r>
            <a:r>
              <a:rPr lang="en-US" sz="2000" dirty="0"/>
              <a:t> </a:t>
            </a:r>
            <a:r>
              <a:rPr lang="en-US" sz="2000" dirty="0" err="1"/>
              <a:t>kako</a:t>
            </a:r>
            <a:r>
              <a:rPr lang="en-US" sz="2000" dirty="0"/>
              <a:t> bi </a:t>
            </a:r>
            <a:r>
              <a:rPr lang="en-US" sz="2000" dirty="0" err="1"/>
              <a:t>otkrili</a:t>
            </a:r>
            <a:r>
              <a:rPr lang="en-US" sz="2000" dirty="0"/>
              <a:t> </a:t>
            </a:r>
            <a:r>
              <a:rPr lang="en-US" sz="2000" dirty="0" err="1"/>
              <a:t>promjene</a:t>
            </a:r>
            <a:r>
              <a:rPr lang="en-US" sz="2000" dirty="0"/>
              <a:t> u </a:t>
            </a:r>
            <a:r>
              <a:rPr lang="en-US" sz="2000" dirty="0" err="1"/>
              <a:t>korištenju</a:t>
            </a:r>
            <a:r>
              <a:rPr lang="en-US" sz="2000" dirty="0"/>
              <a:t> </a:t>
            </a:r>
            <a:r>
              <a:rPr lang="en-US" sz="2000" dirty="0" err="1"/>
              <a:t>zemljišta</a:t>
            </a:r>
            <a:r>
              <a:rPr lang="en-US" sz="2000" dirty="0"/>
              <a:t>, </a:t>
            </a:r>
            <a:r>
              <a:rPr lang="en-US" sz="2000" dirty="0" err="1"/>
              <a:t>dok</a:t>
            </a:r>
            <a:r>
              <a:rPr lang="en-US" sz="2000" dirty="0"/>
              <a:t> ML </a:t>
            </a:r>
            <a:r>
              <a:rPr lang="en-US" sz="2000" dirty="0" err="1"/>
              <a:t>modeli</a:t>
            </a:r>
            <a:r>
              <a:rPr lang="en-US" sz="2000" dirty="0"/>
              <a:t> </a:t>
            </a:r>
            <a:r>
              <a:rPr lang="en-US" sz="2000" dirty="0" err="1"/>
              <a:t>mogu</a:t>
            </a:r>
            <a:r>
              <a:rPr lang="en-US" sz="2000" dirty="0"/>
              <a:t> </a:t>
            </a:r>
            <a:r>
              <a:rPr lang="en-US" sz="2000" dirty="0" err="1"/>
              <a:t>predvidjeti</a:t>
            </a:r>
            <a:r>
              <a:rPr lang="en-US" sz="2000" dirty="0"/>
              <a:t> </a:t>
            </a:r>
            <a:r>
              <a:rPr lang="en-US" sz="2000" dirty="0" err="1"/>
              <a:t>obrasce</a:t>
            </a:r>
            <a:r>
              <a:rPr lang="en-US" sz="2000" dirty="0"/>
              <a:t> </a:t>
            </a:r>
            <a:r>
              <a:rPr lang="en-US" sz="2000" dirty="0" err="1"/>
              <a:t>prometa</a:t>
            </a:r>
            <a:r>
              <a:rPr lang="en-US" sz="2000" dirty="0"/>
              <a:t> </a:t>
            </a:r>
            <a:r>
              <a:rPr lang="en-US" sz="2000" dirty="0" err="1"/>
              <a:t>na</a:t>
            </a:r>
            <a:r>
              <a:rPr lang="en-US" sz="2000" dirty="0"/>
              <a:t> </a:t>
            </a:r>
            <a:r>
              <a:rPr lang="en-US" sz="2000" dirty="0" err="1"/>
              <a:t>temelju</a:t>
            </a:r>
            <a:r>
              <a:rPr lang="en-US" sz="2000" dirty="0"/>
              <a:t> </a:t>
            </a:r>
            <a:r>
              <a:rPr lang="en-US" sz="2000" dirty="0" err="1"/>
              <a:t>povijesnih</a:t>
            </a:r>
            <a:r>
              <a:rPr lang="en-US" sz="2000" dirty="0"/>
              <a:t> </a:t>
            </a:r>
            <a:r>
              <a:rPr lang="en-US" sz="2000" dirty="0" err="1"/>
              <a:t>podataka</a:t>
            </a:r>
            <a:r>
              <a:rPr lang="en-US" sz="2000" dirty="0"/>
              <a:t>.</a:t>
            </a:r>
          </a:p>
          <a:p>
            <a:r>
              <a:rPr lang="en-US" sz="2000" dirty="0" err="1"/>
              <a:t>Integracija</a:t>
            </a:r>
            <a:r>
              <a:rPr lang="en-US" sz="2000" dirty="0"/>
              <a:t> AI </a:t>
            </a:r>
            <a:r>
              <a:rPr lang="en-US" sz="2000" dirty="0" err="1"/>
              <a:t>i</a:t>
            </a:r>
            <a:r>
              <a:rPr lang="en-US" sz="2000" dirty="0"/>
              <a:t> ML s GIS-om </a:t>
            </a:r>
            <a:r>
              <a:rPr lang="en-US" sz="2000" dirty="0" err="1"/>
              <a:t>omogućuje</a:t>
            </a:r>
            <a:r>
              <a:rPr lang="en-US" sz="2000" dirty="0"/>
              <a:t> </a:t>
            </a:r>
            <a:r>
              <a:rPr lang="en-US" sz="2000" dirty="0" err="1"/>
              <a:t>točnije</a:t>
            </a:r>
            <a:r>
              <a:rPr lang="en-US" sz="2000" dirty="0"/>
              <a:t> </a:t>
            </a:r>
            <a:r>
              <a:rPr lang="en-US" sz="2000" dirty="0" err="1"/>
              <a:t>i</a:t>
            </a:r>
            <a:r>
              <a:rPr lang="en-US" sz="2000" dirty="0"/>
              <a:t> </a:t>
            </a:r>
            <a:r>
              <a:rPr lang="en-US" sz="2000" dirty="0" err="1"/>
              <a:t>pravodobnije</a:t>
            </a:r>
            <a:r>
              <a:rPr lang="en-US" sz="2000" dirty="0"/>
              <a:t> </a:t>
            </a:r>
            <a:r>
              <a:rPr lang="en-US" sz="2000" dirty="0" err="1"/>
              <a:t>donošenje</a:t>
            </a:r>
            <a:r>
              <a:rPr lang="en-US" sz="2000" dirty="0"/>
              <a:t> </a:t>
            </a:r>
            <a:r>
              <a:rPr lang="en-US" sz="2000" dirty="0" err="1"/>
              <a:t>odluka</a:t>
            </a:r>
            <a:r>
              <a:rPr lang="en-US" sz="2000" dirty="0"/>
              <a:t> u </a:t>
            </a:r>
            <a:r>
              <a:rPr lang="en-US" sz="2000" dirty="0" err="1"/>
              <a:t>različitim</a:t>
            </a:r>
            <a:r>
              <a:rPr lang="en-US" sz="2000" dirty="0"/>
              <a:t> </a:t>
            </a:r>
            <a:r>
              <a:rPr lang="en-US" sz="2000" dirty="0" err="1"/>
              <a:t>sektorima</a:t>
            </a:r>
            <a:r>
              <a:rPr lang="en-US" sz="2000" dirty="0"/>
              <a:t>, od </a:t>
            </a:r>
            <a:r>
              <a:rPr lang="en-US" sz="2000" dirty="0" err="1"/>
              <a:t>urbanog</a:t>
            </a:r>
            <a:r>
              <a:rPr lang="en-US" sz="2000" dirty="0"/>
              <a:t> </a:t>
            </a:r>
            <a:r>
              <a:rPr lang="en-US" sz="2000" dirty="0" err="1"/>
              <a:t>planiranja</a:t>
            </a:r>
            <a:r>
              <a:rPr lang="en-US" sz="2000" dirty="0"/>
              <a:t> do </a:t>
            </a:r>
            <a:r>
              <a:rPr lang="en-US" sz="2000" dirty="0" err="1"/>
              <a:t>upravljanja</a:t>
            </a:r>
            <a:r>
              <a:rPr lang="en-US" sz="2000" dirty="0"/>
              <a:t> </a:t>
            </a:r>
            <a:r>
              <a:rPr lang="en-US" sz="2000" dirty="0" err="1"/>
              <a:t>katastrofama</a:t>
            </a:r>
            <a:r>
              <a:rPr lang="en-US" sz="2000" dirty="0"/>
              <a:t>. </a:t>
            </a:r>
            <a:endParaRPr lang="hr-HR" sz="2000" dirty="0"/>
          </a:p>
        </p:txBody>
      </p:sp>
      <p:pic>
        <p:nvPicPr>
          <p:cNvPr id="2050" name="Picture 2" descr="Why Machine Learning Needs Semantics Not Just Statistics">
            <a:extLst>
              <a:ext uri="{FF2B5EF4-FFF2-40B4-BE49-F238E27FC236}">
                <a16:creationId xmlns:a16="http://schemas.microsoft.com/office/drawing/2014/main" id="{9433910F-FE94-7A1C-A486-F05219006B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4552950"/>
            <a:ext cx="3583948" cy="2305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59758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3D709-00D7-9B59-4DC7-3990922ED6CE}"/>
              </a:ext>
            </a:extLst>
          </p:cNvPr>
          <p:cNvSpPr>
            <a:spLocks noGrp="1"/>
          </p:cNvSpPr>
          <p:nvPr>
            <p:ph type="title"/>
          </p:nvPr>
        </p:nvSpPr>
        <p:spPr/>
        <p:txBody>
          <a:bodyPr/>
          <a:lstStyle/>
          <a:p>
            <a:r>
              <a:rPr lang="hr-HR" dirty="0"/>
              <a:t>GIS trendovi – dronovi</a:t>
            </a:r>
          </a:p>
        </p:txBody>
      </p:sp>
      <p:sp>
        <p:nvSpPr>
          <p:cNvPr id="3" name="Content Placeholder 2">
            <a:extLst>
              <a:ext uri="{FF2B5EF4-FFF2-40B4-BE49-F238E27FC236}">
                <a16:creationId xmlns:a16="http://schemas.microsoft.com/office/drawing/2014/main" id="{53E1B2EF-9D89-86BD-DB1D-748D69119296}"/>
              </a:ext>
            </a:extLst>
          </p:cNvPr>
          <p:cNvSpPr>
            <a:spLocks noGrp="1"/>
          </p:cNvSpPr>
          <p:nvPr>
            <p:ph idx="1"/>
          </p:nvPr>
        </p:nvSpPr>
        <p:spPr/>
        <p:txBody>
          <a:bodyPr>
            <a:normAutofit/>
          </a:bodyPr>
          <a:lstStyle/>
          <a:p>
            <a:r>
              <a:rPr lang="en-US" sz="2000" dirty="0" err="1"/>
              <a:t>Napredak</a:t>
            </a:r>
            <a:r>
              <a:rPr lang="en-US" sz="2000" dirty="0"/>
              <a:t> u </a:t>
            </a:r>
            <a:r>
              <a:rPr lang="en-US" sz="2000" dirty="0" err="1"/>
              <a:t>tehnologiji</a:t>
            </a:r>
            <a:r>
              <a:rPr lang="en-US" sz="2000" dirty="0"/>
              <a:t> </a:t>
            </a:r>
            <a:r>
              <a:rPr lang="en-US" sz="2000" dirty="0" err="1"/>
              <a:t>dronova</a:t>
            </a:r>
            <a:r>
              <a:rPr lang="en-US" sz="2000" dirty="0"/>
              <a:t> </a:t>
            </a:r>
            <a:r>
              <a:rPr lang="en-US" sz="2000" dirty="0" err="1"/>
              <a:t>također</a:t>
            </a:r>
            <a:r>
              <a:rPr lang="en-US" sz="2000" dirty="0"/>
              <a:t> je </a:t>
            </a:r>
            <a:r>
              <a:rPr lang="en-US" sz="2000" dirty="0" err="1"/>
              <a:t>značajan</a:t>
            </a:r>
            <a:r>
              <a:rPr lang="en-US" sz="2000" dirty="0"/>
              <a:t> trend u GIS-u.</a:t>
            </a:r>
          </a:p>
          <a:p>
            <a:r>
              <a:rPr lang="en-US" sz="2000" dirty="0" err="1"/>
              <a:t>Dronovi</a:t>
            </a:r>
            <a:r>
              <a:rPr lang="en-US" sz="2000" dirty="0"/>
              <a:t> </a:t>
            </a:r>
            <a:r>
              <a:rPr lang="en-US" sz="2000" dirty="0" err="1"/>
              <a:t>opremljeni</a:t>
            </a:r>
            <a:r>
              <a:rPr lang="en-US" sz="2000" dirty="0"/>
              <a:t> </a:t>
            </a:r>
            <a:r>
              <a:rPr lang="en-US" sz="2000" dirty="0" err="1"/>
              <a:t>kamerama</a:t>
            </a:r>
            <a:r>
              <a:rPr lang="en-US" sz="2000" dirty="0"/>
              <a:t> </a:t>
            </a:r>
            <a:r>
              <a:rPr lang="en-US" sz="2000" dirty="0" err="1"/>
              <a:t>i</a:t>
            </a:r>
            <a:r>
              <a:rPr lang="en-US" sz="2000" dirty="0"/>
              <a:t> </a:t>
            </a:r>
            <a:r>
              <a:rPr lang="en-US" sz="2000" dirty="0" err="1"/>
              <a:t>senzorima</a:t>
            </a:r>
            <a:r>
              <a:rPr lang="en-US" sz="2000" dirty="0"/>
              <a:t> </a:t>
            </a:r>
            <a:r>
              <a:rPr lang="en-US" sz="2000" dirty="0" err="1"/>
              <a:t>visoke</a:t>
            </a:r>
            <a:r>
              <a:rPr lang="en-US" sz="2000" dirty="0"/>
              <a:t> </a:t>
            </a:r>
            <a:r>
              <a:rPr lang="en-US" sz="2000" dirty="0" err="1"/>
              <a:t>rezolucije</a:t>
            </a:r>
            <a:r>
              <a:rPr lang="en-US" sz="2000" dirty="0"/>
              <a:t> </a:t>
            </a:r>
            <a:r>
              <a:rPr lang="en-US" sz="2000" dirty="0" err="1"/>
              <a:t>sve</a:t>
            </a:r>
            <a:r>
              <a:rPr lang="en-US" sz="2000" dirty="0"/>
              <a:t> se </a:t>
            </a:r>
            <a:r>
              <a:rPr lang="en-US" sz="2000" dirty="0" err="1"/>
              <a:t>više</a:t>
            </a:r>
            <a:r>
              <a:rPr lang="en-US" sz="2000" dirty="0"/>
              <a:t> </a:t>
            </a:r>
            <a:r>
              <a:rPr lang="en-US" sz="2000" dirty="0" err="1"/>
              <a:t>koriste</a:t>
            </a:r>
            <a:r>
              <a:rPr lang="en-US" sz="2000" dirty="0"/>
              <a:t> za </a:t>
            </a:r>
            <a:r>
              <a:rPr lang="en-US" sz="2000" dirty="0" err="1"/>
              <a:t>prikupljanje</a:t>
            </a:r>
            <a:r>
              <a:rPr lang="en-US" sz="2000" dirty="0"/>
              <a:t> </a:t>
            </a:r>
            <a:r>
              <a:rPr lang="en-US" sz="2000" dirty="0" err="1"/>
              <a:t>podataka</a:t>
            </a:r>
            <a:r>
              <a:rPr lang="en-US" sz="2000" dirty="0"/>
              <a:t> </a:t>
            </a:r>
            <a:r>
              <a:rPr lang="en-US" sz="2000" dirty="0" err="1"/>
              <a:t>na</a:t>
            </a:r>
            <a:r>
              <a:rPr lang="en-US" sz="2000" dirty="0"/>
              <a:t> </a:t>
            </a:r>
            <a:r>
              <a:rPr lang="en-US" sz="2000" dirty="0" err="1"/>
              <a:t>teško</a:t>
            </a:r>
            <a:r>
              <a:rPr lang="en-US" sz="2000" dirty="0"/>
              <a:t> </a:t>
            </a:r>
            <a:r>
              <a:rPr lang="en-US" sz="2000" dirty="0" err="1"/>
              <a:t>dostupnim</a:t>
            </a:r>
            <a:r>
              <a:rPr lang="en-US" sz="2000" dirty="0"/>
              <a:t> </a:t>
            </a:r>
            <a:r>
              <a:rPr lang="en-US" sz="2000" dirty="0" err="1"/>
              <a:t>mjestima</a:t>
            </a:r>
            <a:r>
              <a:rPr lang="en-US" sz="2000" dirty="0"/>
              <a:t>.</a:t>
            </a:r>
          </a:p>
          <a:p>
            <a:r>
              <a:rPr lang="en-US" sz="2000" dirty="0"/>
              <a:t>Ovi </a:t>
            </a:r>
            <a:r>
              <a:rPr lang="en-US" sz="2000" dirty="0" err="1"/>
              <a:t>alati</a:t>
            </a:r>
            <a:r>
              <a:rPr lang="en-US" sz="2000" dirty="0"/>
              <a:t> </a:t>
            </a:r>
            <a:r>
              <a:rPr lang="en-US" sz="2000" dirty="0" err="1"/>
              <a:t>daju</a:t>
            </a:r>
            <a:r>
              <a:rPr lang="en-US" sz="2000" dirty="0"/>
              <a:t> </a:t>
            </a:r>
            <a:r>
              <a:rPr lang="en-US" sz="2000" dirty="0" err="1"/>
              <a:t>podatke</a:t>
            </a:r>
            <a:r>
              <a:rPr lang="en-US" sz="2000" dirty="0"/>
              <a:t> </a:t>
            </a:r>
            <a:r>
              <a:rPr lang="en-US" sz="2000" dirty="0" err="1"/>
              <a:t>visoke</a:t>
            </a:r>
            <a:r>
              <a:rPr lang="en-US" sz="2000" dirty="0"/>
              <a:t> </a:t>
            </a:r>
            <a:r>
              <a:rPr lang="en-US" sz="2000" dirty="0" err="1"/>
              <a:t>točnosti</a:t>
            </a:r>
            <a:r>
              <a:rPr lang="en-US" sz="2000" dirty="0"/>
              <a:t> u </a:t>
            </a:r>
            <a:r>
              <a:rPr lang="en-US" sz="2000" dirty="0" err="1"/>
              <a:t>stvarnom</a:t>
            </a:r>
            <a:r>
              <a:rPr lang="en-US" sz="2000" dirty="0"/>
              <a:t> </a:t>
            </a:r>
            <a:r>
              <a:rPr lang="en-US" sz="2000" dirty="0" err="1"/>
              <a:t>vremenu</a:t>
            </a:r>
            <a:r>
              <a:rPr lang="en-US" sz="2000" dirty="0"/>
              <a:t> koji se </a:t>
            </a:r>
            <a:r>
              <a:rPr lang="en-US" sz="2000" dirty="0" err="1"/>
              <a:t>mogu</a:t>
            </a:r>
            <a:r>
              <a:rPr lang="en-US" sz="2000" dirty="0"/>
              <a:t> </a:t>
            </a:r>
            <a:r>
              <a:rPr lang="en-US" sz="2000" dirty="0" err="1"/>
              <a:t>integrirati</a:t>
            </a:r>
            <a:r>
              <a:rPr lang="en-US" sz="2000" dirty="0"/>
              <a:t> u GIS za </a:t>
            </a:r>
            <a:r>
              <a:rPr lang="en-US" sz="2000" dirty="0" err="1"/>
              <a:t>detaljno</a:t>
            </a:r>
            <a:r>
              <a:rPr lang="en-US" sz="2000" dirty="0"/>
              <a:t> </a:t>
            </a:r>
            <a:r>
              <a:rPr lang="en-US" sz="2000" dirty="0" err="1"/>
              <a:t>mapiranje</a:t>
            </a:r>
            <a:r>
              <a:rPr lang="en-US" sz="2000" dirty="0"/>
              <a:t> </a:t>
            </a:r>
            <a:r>
              <a:rPr lang="en-US" sz="2000" dirty="0" err="1"/>
              <a:t>i</a:t>
            </a:r>
            <a:r>
              <a:rPr lang="en-US" sz="2000" dirty="0"/>
              <a:t> </a:t>
            </a:r>
            <a:r>
              <a:rPr lang="en-US" sz="2000" dirty="0" err="1"/>
              <a:t>analizu</a:t>
            </a:r>
            <a:r>
              <a:rPr lang="en-US" sz="2000" dirty="0"/>
              <a:t>.</a:t>
            </a:r>
          </a:p>
          <a:p>
            <a:r>
              <a:rPr lang="en-US" sz="2000" dirty="0" err="1"/>
              <a:t>Ovaj</a:t>
            </a:r>
            <a:r>
              <a:rPr lang="en-US" sz="2000" dirty="0"/>
              <a:t> trend </a:t>
            </a:r>
            <a:r>
              <a:rPr lang="en-US" sz="2000" dirty="0" err="1"/>
              <a:t>posebno</a:t>
            </a:r>
            <a:r>
              <a:rPr lang="en-US" sz="2000" dirty="0"/>
              <a:t> je </a:t>
            </a:r>
            <a:r>
              <a:rPr lang="en-US" sz="2000" dirty="0" err="1"/>
              <a:t>koristan</a:t>
            </a:r>
            <a:r>
              <a:rPr lang="en-US" sz="2000" dirty="0"/>
              <a:t> za </a:t>
            </a:r>
            <a:r>
              <a:rPr lang="en-US" sz="2000" dirty="0" err="1"/>
              <a:t>praćenje</a:t>
            </a:r>
            <a:r>
              <a:rPr lang="en-US" sz="2000" dirty="0"/>
              <a:t> </a:t>
            </a:r>
            <a:r>
              <a:rPr lang="en-US" sz="2000" dirty="0" err="1"/>
              <a:t>okoliša</a:t>
            </a:r>
            <a:r>
              <a:rPr lang="en-US" sz="2000" dirty="0"/>
              <a:t>, </a:t>
            </a:r>
            <a:r>
              <a:rPr lang="en-US" sz="2000" dirty="0" err="1"/>
              <a:t>inspekciju</a:t>
            </a:r>
            <a:r>
              <a:rPr lang="en-US" sz="2000" dirty="0"/>
              <a:t> </a:t>
            </a:r>
            <a:r>
              <a:rPr lang="en-US" sz="2000" dirty="0" err="1"/>
              <a:t>infrastrukture</a:t>
            </a:r>
            <a:r>
              <a:rPr lang="en-US" sz="2000" dirty="0"/>
              <a:t> </a:t>
            </a:r>
            <a:r>
              <a:rPr lang="en-US" sz="2000" dirty="0" err="1"/>
              <a:t>i</a:t>
            </a:r>
            <a:r>
              <a:rPr lang="en-US" sz="2000" dirty="0"/>
              <a:t> </a:t>
            </a:r>
            <a:r>
              <a:rPr lang="en-US" sz="2000" dirty="0" err="1"/>
              <a:t>upravljanje</a:t>
            </a:r>
            <a:r>
              <a:rPr lang="en-US" sz="2000" dirty="0"/>
              <a:t> </a:t>
            </a:r>
            <a:r>
              <a:rPr lang="en-US" sz="2000" dirty="0" err="1"/>
              <a:t>poljoprivredom</a:t>
            </a:r>
            <a:r>
              <a:rPr lang="en-US" sz="2000" dirty="0"/>
              <a:t>.</a:t>
            </a:r>
            <a:endParaRPr lang="hr-HR" sz="2000" dirty="0"/>
          </a:p>
        </p:txBody>
      </p:sp>
      <p:pic>
        <p:nvPicPr>
          <p:cNvPr id="1026" name="Picture 2" descr="What are FPV drones? | Space">
            <a:extLst>
              <a:ext uri="{FF2B5EF4-FFF2-40B4-BE49-F238E27FC236}">
                <a16:creationId xmlns:a16="http://schemas.microsoft.com/office/drawing/2014/main" id="{C92DD6A3-0C36-F28C-7D75-0B0986E16A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4413052"/>
            <a:ext cx="3914775" cy="2202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0188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3D709-00D7-9B59-4DC7-3990922ED6CE}"/>
              </a:ext>
            </a:extLst>
          </p:cNvPr>
          <p:cNvSpPr>
            <a:spLocks noGrp="1"/>
          </p:cNvSpPr>
          <p:nvPr>
            <p:ph type="title"/>
          </p:nvPr>
        </p:nvSpPr>
        <p:spPr/>
        <p:txBody>
          <a:bodyPr/>
          <a:lstStyle/>
          <a:p>
            <a:r>
              <a:rPr lang="hr-HR" dirty="0"/>
              <a:t>GIS trendovi – AR i VR</a:t>
            </a:r>
          </a:p>
        </p:txBody>
      </p:sp>
      <p:sp>
        <p:nvSpPr>
          <p:cNvPr id="3" name="Content Placeholder 2">
            <a:extLst>
              <a:ext uri="{FF2B5EF4-FFF2-40B4-BE49-F238E27FC236}">
                <a16:creationId xmlns:a16="http://schemas.microsoft.com/office/drawing/2014/main" id="{53E1B2EF-9D89-86BD-DB1D-748D69119296}"/>
              </a:ext>
            </a:extLst>
          </p:cNvPr>
          <p:cNvSpPr>
            <a:spLocks noGrp="1"/>
          </p:cNvSpPr>
          <p:nvPr>
            <p:ph idx="1"/>
          </p:nvPr>
        </p:nvSpPr>
        <p:spPr/>
        <p:txBody>
          <a:bodyPr>
            <a:normAutofit/>
          </a:bodyPr>
          <a:lstStyle/>
          <a:p>
            <a:r>
              <a:rPr lang="hr-HR" sz="2000" dirty="0"/>
              <a:t>Tehnologije proširene stvarnosti (AR) i virtualne stvarnosti (VR) nude nove načine vizualizacije i interakcije s prostornim podacima, pružajući impresivna iskustva koja mogu poboljšati razumijevanje i donošenje odluka.</a:t>
            </a:r>
          </a:p>
          <a:p>
            <a:r>
              <a:rPr lang="hr-HR" sz="2000" dirty="0"/>
              <a:t>Na primjer, AR može prekriti geoprostorne podatke na prikaze stvarnog svijeta, pomažući korisnicima da vizualiziraju podzemne komunalne instalacije ili da se kreću kroz složena okruženja.</a:t>
            </a:r>
          </a:p>
          <a:p>
            <a:r>
              <a:rPr lang="hr-HR" sz="2000" dirty="0"/>
              <a:t>VR može stvoriti detaljne simulacije urbanih krajolika, omogućujući planerima da istraže različite scenarije i njihove potencijalne utjecaje</a:t>
            </a:r>
          </a:p>
        </p:txBody>
      </p:sp>
      <p:pic>
        <p:nvPicPr>
          <p:cNvPr id="4098" name="Picture 2" descr="Augmented Reality (AR) vs Virtual Reality (VR)">
            <a:extLst>
              <a:ext uri="{FF2B5EF4-FFF2-40B4-BE49-F238E27FC236}">
                <a16:creationId xmlns:a16="http://schemas.microsoft.com/office/drawing/2014/main" id="{AB88211E-3E58-5964-4138-B731F7EA0F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8666" y="4409686"/>
            <a:ext cx="4996279" cy="1998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8591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3D709-00D7-9B59-4DC7-3990922ED6CE}"/>
              </a:ext>
            </a:extLst>
          </p:cNvPr>
          <p:cNvSpPr>
            <a:spLocks noGrp="1"/>
          </p:cNvSpPr>
          <p:nvPr>
            <p:ph type="title"/>
          </p:nvPr>
        </p:nvSpPr>
        <p:spPr/>
        <p:txBody>
          <a:bodyPr/>
          <a:lstStyle/>
          <a:p>
            <a:r>
              <a:rPr lang="hr-HR" dirty="0"/>
              <a:t>GIS trendovi – </a:t>
            </a:r>
            <a:r>
              <a:rPr lang="pl-PL" dirty="0"/>
              <a:t>Analiza podataka u stvarnom vremenu</a:t>
            </a:r>
            <a:endParaRPr lang="hr-HR" dirty="0"/>
          </a:p>
        </p:txBody>
      </p:sp>
      <p:sp>
        <p:nvSpPr>
          <p:cNvPr id="3" name="Content Placeholder 2">
            <a:extLst>
              <a:ext uri="{FF2B5EF4-FFF2-40B4-BE49-F238E27FC236}">
                <a16:creationId xmlns:a16="http://schemas.microsoft.com/office/drawing/2014/main" id="{53E1B2EF-9D89-86BD-DB1D-748D69119296}"/>
              </a:ext>
            </a:extLst>
          </p:cNvPr>
          <p:cNvSpPr>
            <a:spLocks noGrp="1"/>
          </p:cNvSpPr>
          <p:nvPr>
            <p:ph idx="1"/>
          </p:nvPr>
        </p:nvSpPr>
        <p:spPr/>
        <p:txBody>
          <a:bodyPr>
            <a:normAutofit/>
          </a:bodyPr>
          <a:lstStyle/>
          <a:p>
            <a:r>
              <a:rPr lang="en-US" sz="2000" dirty="0"/>
              <a:t>Analiza </a:t>
            </a:r>
            <a:r>
              <a:rPr lang="en-US" sz="2000" dirty="0" err="1"/>
              <a:t>podataka</a:t>
            </a:r>
            <a:r>
              <a:rPr lang="en-US" sz="2000" dirty="0"/>
              <a:t> u </a:t>
            </a:r>
            <a:r>
              <a:rPr lang="en-US" sz="2000" dirty="0" err="1"/>
              <a:t>stvarnom</a:t>
            </a:r>
            <a:r>
              <a:rPr lang="en-US" sz="2000" dirty="0"/>
              <a:t> </a:t>
            </a:r>
            <a:r>
              <a:rPr lang="en-US" sz="2000" dirty="0" err="1"/>
              <a:t>vremenu</a:t>
            </a:r>
            <a:r>
              <a:rPr lang="en-US" sz="2000" dirty="0"/>
              <a:t> </a:t>
            </a:r>
            <a:r>
              <a:rPr lang="en-US" sz="2000" dirty="0" err="1"/>
              <a:t>postaje</a:t>
            </a:r>
            <a:r>
              <a:rPr lang="en-US" sz="2000" dirty="0"/>
              <a:t> </a:t>
            </a:r>
            <a:r>
              <a:rPr lang="en-US" sz="2000" dirty="0" err="1"/>
              <a:t>sve</a:t>
            </a:r>
            <a:r>
              <a:rPr lang="en-US" sz="2000" dirty="0"/>
              <a:t> </a:t>
            </a:r>
            <a:r>
              <a:rPr lang="en-US" sz="2000" dirty="0" err="1"/>
              <a:t>važnija</a:t>
            </a:r>
            <a:r>
              <a:rPr lang="en-US" sz="2000" dirty="0"/>
              <a:t> u GIS </a:t>
            </a:r>
            <a:r>
              <a:rPr lang="en-US" sz="2000" dirty="0" err="1"/>
              <a:t>aplikacijama</a:t>
            </a:r>
            <a:r>
              <a:rPr lang="en-US" sz="2000" dirty="0"/>
              <a:t>.</a:t>
            </a:r>
          </a:p>
          <a:p>
            <a:r>
              <a:rPr lang="en-US" sz="2000" dirty="0" err="1"/>
              <a:t>Sposobnost</a:t>
            </a:r>
            <a:r>
              <a:rPr lang="en-US" sz="2000" dirty="0"/>
              <a:t> </a:t>
            </a:r>
            <a:r>
              <a:rPr lang="en-US" sz="2000" dirty="0" err="1"/>
              <a:t>obrade</a:t>
            </a:r>
            <a:r>
              <a:rPr lang="en-US" sz="2000" dirty="0"/>
              <a:t> </a:t>
            </a:r>
            <a:r>
              <a:rPr lang="en-US" sz="2000" dirty="0" err="1"/>
              <a:t>i</a:t>
            </a:r>
            <a:r>
              <a:rPr lang="en-US" sz="2000" dirty="0"/>
              <a:t> </a:t>
            </a:r>
            <a:r>
              <a:rPr lang="en-US" sz="2000" dirty="0" err="1"/>
              <a:t>analize</a:t>
            </a:r>
            <a:r>
              <a:rPr lang="en-US" sz="2000" dirty="0"/>
              <a:t> </a:t>
            </a:r>
            <a:r>
              <a:rPr lang="en-US" sz="2000" dirty="0" err="1"/>
              <a:t>podataka</a:t>
            </a:r>
            <a:r>
              <a:rPr lang="en-US" sz="2000" dirty="0"/>
              <a:t> </a:t>
            </a:r>
            <a:r>
              <a:rPr lang="en-US" sz="2000" dirty="0" err="1"/>
              <a:t>dok</a:t>
            </a:r>
            <a:r>
              <a:rPr lang="en-US" sz="2000" dirty="0"/>
              <a:t> se </a:t>
            </a:r>
            <a:r>
              <a:rPr lang="en-US" sz="2000" dirty="0" err="1"/>
              <a:t>prikupljaju</a:t>
            </a:r>
            <a:r>
              <a:rPr lang="en-US" sz="2000" dirty="0"/>
              <a:t> </a:t>
            </a:r>
            <a:r>
              <a:rPr lang="en-US" sz="2000" dirty="0" err="1"/>
              <a:t>omogućuje</a:t>
            </a:r>
            <a:r>
              <a:rPr lang="en-US" sz="2000" dirty="0"/>
              <a:t> </a:t>
            </a:r>
            <a:r>
              <a:rPr lang="en-US" sz="2000" dirty="0" err="1"/>
              <a:t>brže</a:t>
            </a:r>
            <a:r>
              <a:rPr lang="en-US" sz="2000" dirty="0"/>
              <a:t> </a:t>
            </a:r>
            <a:r>
              <a:rPr lang="en-US" sz="2000" dirty="0" err="1"/>
              <a:t>reagiranje</a:t>
            </a:r>
            <a:r>
              <a:rPr lang="en-US" sz="2000" dirty="0"/>
              <a:t> </a:t>
            </a:r>
            <a:r>
              <a:rPr lang="en-US" sz="2000" dirty="0" err="1"/>
              <a:t>i</a:t>
            </a:r>
            <a:r>
              <a:rPr lang="en-US" sz="2000" dirty="0"/>
              <a:t> </a:t>
            </a:r>
            <a:r>
              <a:rPr lang="en-US" sz="2000" dirty="0" err="1"/>
              <a:t>dinamičnije</a:t>
            </a:r>
            <a:r>
              <a:rPr lang="en-US" sz="2000" dirty="0"/>
              <a:t> </a:t>
            </a:r>
            <a:r>
              <a:rPr lang="en-US" sz="2000" dirty="0" err="1"/>
              <a:t>donošenje</a:t>
            </a:r>
            <a:r>
              <a:rPr lang="en-US" sz="2000" dirty="0"/>
              <a:t> </a:t>
            </a:r>
            <a:r>
              <a:rPr lang="en-US" sz="2000" dirty="0" err="1"/>
              <a:t>odluka</a:t>
            </a:r>
            <a:r>
              <a:rPr lang="en-US" sz="2000" dirty="0"/>
              <a:t>.</a:t>
            </a:r>
          </a:p>
          <a:p>
            <a:r>
              <a:rPr lang="en-US" sz="2000" dirty="0"/>
              <a:t>Ova je </a:t>
            </a:r>
            <a:r>
              <a:rPr lang="en-US" sz="2000" dirty="0" err="1"/>
              <a:t>mogućnost</a:t>
            </a:r>
            <a:r>
              <a:rPr lang="en-US" sz="2000" dirty="0"/>
              <a:t> </a:t>
            </a:r>
            <a:r>
              <a:rPr lang="en-US" sz="2000" dirty="0" err="1"/>
              <a:t>poboljšana</a:t>
            </a:r>
            <a:r>
              <a:rPr lang="en-US" sz="2000" dirty="0"/>
              <a:t> </a:t>
            </a:r>
            <a:r>
              <a:rPr lang="en-US" sz="2000" dirty="0" err="1"/>
              <a:t>integracijom</a:t>
            </a:r>
            <a:r>
              <a:rPr lang="en-US" sz="2000" dirty="0"/>
              <a:t> GIS-a s </a:t>
            </a:r>
            <a:r>
              <a:rPr lang="en-US" sz="2000" dirty="0" err="1"/>
              <a:t>Internetom</a:t>
            </a:r>
            <a:r>
              <a:rPr lang="en-US" sz="2000" dirty="0"/>
              <a:t> </a:t>
            </a:r>
            <a:r>
              <a:rPr lang="en-US" sz="2000" dirty="0" err="1"/>
              <a:t>stvari</a:t>
            </a:r>
            <a:r>
              <a:rPr lang="en-US" sz="2000" dirty="0"/>
              <a:t> (IoT), </a:t>
            </a:r>
            <a:r>
              <a:rPr lang="en-US" sz="2000" dirty="0" err="1"/>
              <a:t>gdje</a:t>
            </a:r>
            <a:r>
              <a:rPr lang="en-US" sz="2000" dirty="0"/>
              <a:t> se </a:t>
            </a:r>
            <a:r>
              <a:rPr lang="en-US" sz="2000" dirty="0" err="1"/>
              <a:t>podaci</a:t>
            </a:r>
            <a:r>
              <a:rPr lang="en-US" sz="2000" dirty="0"/>
              <a:t> s </a:t>
            </a:r>
            <a:r>
              <a:rPr lang="en-US" sz="2000" dirty="0" err="1"/>
              <a:t>povezanih</a:t>
            </a:r>
            <a:r>
              <a:rPr lang="en-US" sz="2000" dirty="0"/>
              <a:t> </a:t>
            </a:r>
            <a:r>
              <a:rPr lang="en-US" sz="2000" dirty="0" err="1"/>
              <a:t>uređaja</a:t>
            </a:r>
            <a:r>
              <a:rPr lang="en-US" sz="2000" dirty="0"/>
              <a:t> </a:t>
            </a:r>
            <a:r>
              <a:rPr lang="en-US" sz="2000" dirty="0" err="1"/>
              <a:t>mogu</a:t>
            </a:r>
            <a:r>
              <a:rPr lang="en-US" sz="2000" dirty="0"/>
              <a:t> </a:t>
            </a:r>
            <a:r>
              <a:rPr lang="en-US" sz="2000" dirty="0" err="1"/>
              <a:t>kontinuirano</a:t>
            </a:r>
            <a:r>
              <a:rPr lang="en-US" sz="2000" dirty="0"/>
              <a:t> </a:t>
            </a:r>
            <a:r>
              <a:rPr lang="en-US" sz="2000" dirty="0" err="1"/>
              <a:t>pratiti</a:t>
            </a:r>
            <a:r>
              <a:rPr lang="en-US" sz="2000" dirty="0"/>
              <a:t> </a:t>
            </a:r>
            <a:r>
              <a:rPr lang="en-US" sz="2000" dirty="0" err="1"/>
              <a:t>i</a:t>
            </a:r>
            <a:r>
              <a:rPr lang="en-US" sz="2000" dirty="0"/>
              <a:t> </a:t>
            </a:r>
            <a:r>
              <a:rPr lang="en-US" sz="2000" dirty="0" err="1"/>
              <a:t>analizirati</a:t>
            </a:r>
            <a:r>
              <a:rPr lang="en-US" sz="2000" dirty="0"/>
              <a:t>.</a:t>
            </a:r>
          </a:p>
          <a:p>
            <a:r>
              <a:rPr lang="en-US" sz="2000" dirty="0"/>
              <a:t>GIS u </a:t>
            </a:r>
            <a:r>
              <a:rPr lang="en-US" sz="2000" dirty="0" err="1"/>
              <a:t>stvarnom</a:t>
            </a:r>
            <a:r>
              <a:rPr lang="en-US" sz="2000" dirty="0"/>
              <a:t> </a:t>
            </a:r>
            <a:r>
              <a:rPr lang="en-US" sz="2000" dirty="0" err="1"/>
              <a:t>vremenu</a:t>
            </a:r>
            <a:r>
              <a:rPr lang="en-US" sz="2000" dirty="0"/>
              <a:t> </a:t>
            </a:r>
            <a:r>
              <a:rPr lang="en-US" sz="2000" dirty="0" err="1"/>
              <a:t>koristi</a:t>
            </a:r>
            <a:r>
              <a:rPr lang="en-US" sz="2000" dirty="0"/>
              <a:t> se u </a:t>
            </a:r>
            <a:r>
              <a:rPr lang="en-US" sz="2000" dirty="0" err="1"/>
              <a:t>aplikacijama</a:t>
            </a:r>
            <a:r>
              <a:rPr lang="en-US" sz="2000" dirty="0"/>
              <a:t> </a:t>
            </a:r>
            <a:r>
              <a:rPr lang="en-US" sz="2000" dirty="0" err="1"/>
              <a:t>kao</a:t>
            </a:r>
            <a:r>
              <a:rPr lang="en-US" sz="2000" dirty="0"/>
              <a:t> </a:t>
            </a:r>
            <a:r>
              <a:rPr lang="en-US" sz="2000" dirty="0" err="1"/>
              <a:t>što</a:t>
            </a:r>
            <a:r>
              <a:rPr lang="en-US" sz="2000" dirty="0"/>
              <a:t> </a:t>
            </a:r>
            <a:r>
              <a:rPr lang="en-US" sz="2000" dirty="0" err="1"/>
              <a:t>su</a:t>
            </a:r>
            <a:r>
              <a:rPr lang="en-US" sz="2000" dirty="0"/>
              <a:t> </a:t>
            </a:r>
            <a:r>
              <a:rPr lang="en-US" sz="2000" dirty="0" err="1"/>
              <a:t>upravljanje</a:t>
            </a:r>
            <a:r>
              <a:rPr lang="en-US" sz="2000" dirty="0"/>
              <a:t> </a:t>
            </a:r>
            <a:r>
              <a:rPr lang="en-US" sz="2000" dirty="0" err="1"/>
              <a:t>prometom</a:t>
            </a:r>
            <a:r>
              <a:rPr lang="en-US" sz="2000" dirty="0"/>
              <a:t>, </a:t>
            </a:r>
            <a:r>
              <a:rPr lang="en-US" sz="2000" dirty="0" err="1"/>
              <a:t>odgovor</a:t>
            </a:r>
            <a:r>
              <a:rPr lang="en-US" sz="2000" dirty="0"/>
              <a:t> </a:t>
            </a:r>
            <a:r>
              <a:rPr lang="en-US" sz="2000" dirty="0" err="1"/>
              <a:t>na</a:t>
            </a:r>
            <a:r>
              <a:rPr lang="en-US" sz="2000" dirty="0"/>
              <a:t> </a:t>
            </a:r>
            <a:r>
              <a:rPr lang="en-US" sz="2000" dirty="0" err="1"/>
              <a:t>hitne</a:t>
            </a:r>
            <a:r>
              <a:rPr lang="en-US" sz="2000" dirty="0"/>
              <a:t> </a:t>
            </a:r>
            <a:r>
              <a:rPr lang="en-US" sz="2000" dirty="0" err="1"/>
              <a:t>slučajeve</a:t>
            </a:r>
            <a:r>
              <a:rPr lang="en-US" sz="2000" dirty="0"/>
              <a:t> </a:t>
            </a:r>
            <a:r>
              <a:rPr lang="en-US" sz="2000" dirty="0" err="1"/>
              <a:t>i</a:t>
            </a:r>
            <a:r>
              <a:rPr lang="en-US" sz="2000" dirty="0"/>
              <a:t> </a:t>
            </a:r>
            <a:r>
              <a:rPr lang="en-US" sz="2000" dirty="0" err="1"/>
              <a:t>praćenje</a:t>
            </a:r>
            <a:r>
              <a:rPr lang="en-US" sz="2000" dirty="0"/>
              <a:t> </a:t>
            </a:r>
            <a:r>
              <a:rPr lang="en-US" sz="2000" dirty="0" err="1"/>
              <a:t>okoliša</a:t>
            </a:r>
            <a:r>
              <a:rPr lang="en-US" sz="2000" dirty="0"/>
              <a:t>, </a:t>
            </a:r>
            <a:r>
              <a:rPr lang="en-US" sz="2000" dirty="0" err="1"/>
              <a:t>gdje</a:t>
            </a:r>
            <a:r>
              <a:rPr lang="en-US" sz="2000" dirty="0"/>
              <a:t> </a:t>
            </a:r>
            <a:r>
              <a:rPr lang="en-US" sz="2000" dirty="0" err="1"/>
              <a:t>su</a:t>
            </a:r>
            <a:r>
              <a:rPr lang="en-US" sz="2000" dirty="0"/>
              <a:t> </a:t>
            </a:r>
            <a:r>
              <a:rPr lang="en-US" sz="2000" dirty="0" err="1"/>
              <a:t>pravovremene</a:t>
            </a:r>
            <a:r>
              <a:rPr lang="en-US" sz="2000" dirty="0"/>
              <a:t> </a:t>
            </a:r>
            <a:r>
              <a:rPr lang="en-US" sz="2000" dirty="0" err="1"/>
              <a:t>informacije</a:t>
            </a:r>
            <a:r>
              <a:rPr lang="en-US" sz="2000" dirty="0"/>
              <a:t> </a:t>
            </a:r>
            <a:r>
              <a:rPr lang="en-US" sz="2000" dirty="0" err="1"/>
              <a:t>ključne</a:t>
            </a:r>
            <a:endParaRPr lang="hr-HR" sz="2000" dirty="0"/>
          </a:p>
        </p:txBody>
      </p:sp>
    </p:spTree>
    <p:extLst>
      <p:ext uri="{BB962C8B-B14F-4D97-AF65-F5344CB8AC3E}">
        <p14:creationId xmlns:p14="http://schemas.microsoft.com/office/powerpoint/2010/main" val="2114857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Sadržaj</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947400" cy="3626908"/>
          </a:xfrm>
          <a:solidFill>
            <a:schemeClr val="bg1">
              <a:lumMod val="95000"/>
            </a:schemeClr>
          </a:solidFill>
        </p:spPr>
        <p:txBody>
          <a:bodyPr>
            <a:normAutofit/>
          </a:bodyPr>
          <a:lstStyle/>
          <a:p>
            <a:r>
              <a:rPr lang="pl-PL" sz="2000" dirty="0"/>
              <a:t>Geografski informacijski sustavi (GIS)</a:t>
            </a:r>
          </a:p>
          <a:p>
            <a:r>
              <a:rPr lang="pl-PL" sz="2000" dirty="0"/>
              <a:t>GIS slojevi</a:t>
            </a:r>
          </a:p>
          <a:p>
            <a:r>
              <a:rPr lang="pl-PL" sz="2000" dirty="0"/>
              <a:t>GIS podaci</a:t>
            </a:r>
          </a:p>
          <a:p>
            <a:r>
              <a:rPr lang="pl-PL" sz="2000" dirty="0"/>
              <a:t>GIS u logistici</a:t>
            </a:r>
          </a:p>
          <a:p>
            <a:r>
              <a:rPr lang="pl-PL" sz="2000" dirty="0"/>
              <a:t>Budući trendovi u GIS-u</a:t>
            </a:r>
          </a:p>
        </p:txBody>
      </p:sp>
    </p:spTree>
    <p:extLst>
      <p:ext uri="{BB962C8B-B14F-4D97-AF65-F5344CB8AC3E}">
        <p14:creationId xmlns:p14="http://schemas.microsoft.com/office/powerpoint/2010/main" val="1254930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Sažetak</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298651" cy="3626908"/>
          </a:xfrm>
          <a:solidFill>
            <a:schemeClr val="bg1">
              <a:lumMod val="95000"/>
            </a:schemeClr>
          </a:solidFill>
        </p:spPr>
        <p:txBody>
          <a:bodyPr>
            <a:normAutofit/>
          </a:bodyPr>
          <a:lstStyle/>
          <a:p>
            <a:r>
              <a:rPr lang="en-US" sz="1800" dirty="0" err="1">
                <a:effectLst/>
                <a:latin typeface="Tahoma" panose="020B0604030504040204" pitchFamily="34" charset="0"/>
                <a:ea typeface="Calibri" panose="020F0502020204030204" pitchFamily="34" charset="0"/>
                <a:cs typeface="Times New Roman" panose="02020603050405020304" pitchFamily="18" charset="0"/>
              </a:rPr>
              <a:t>Geografski</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informacijski</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sustavi</a:t>
            </a:r>
            <a:r>
              <a:rPr lang="en-US" sz="1800" dirty="0">
                <a:effectLst/>
                <a:latin typeface="Tahoma" panose="020B0604030504040204" pitchFamily="34" charset="0"/>
                <a:ea typeface="Calibri" panose="020F0502020204030204" pitchFamily="34" charset="0"/>
                <a:cs typeface="Times New Roman" panose="02020603050405020304" pitchFamily="18" charset="0"/>
              </a:rPr>
              <a:t> (GIS)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napravili</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su</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revoluciju</a:t>
            </a:r>
            <a:r>
              <a:rPr lang="en-US" sz="1800" dirty="0">
                <a:effectLst/>
                <a:latin typeface="Tahoma" panose="020B0604030504040204" pitchFamily="34" charset="0"/>
                <a:ea typeface="Calibri" panose="020F0502020204030204" pitchFamily="34" charset="0"/>
                <a:cs typeface="Times New Roman" panose="02020603050405020304" pitchFamily="18" charset="0"/>
              </a:rPr>
              <a:t> u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logističkoj</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industriji</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pružajući</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moćne</a:t>
            </a:r>
            <a:r>
              <a:rPr lang="en-US" sz="1800" dirty="0">
                <a:effectLst/>
                <a:latin typeface="Tahoma" panose="020B0604030504040204" pitchFamily="34" charset="0"/>
                <a:ea typeface="Calibri" panose="020F0502020204030204" pitchFamily="34" charset="0"/>
                <a:cs typeface="Times New Roman" panose="02020603050405020304" pitchFamily="18" charset="0"/>
              </a:rPr>
              <a:t> alate za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prostornu</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analizu</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i</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donošenje</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odluka</a:t>
            </a:r>
            <a:endParaRPr lang="en-US" sz="1800" dirty="0">
              <a:effectLst/>
              <a:latin typeface="Tahoma" panose="020B0604030504040204" pitchFamily="34" charset="0"/>
              <a:ea typeface="Calibri" panose="020F0502020204030204" pitchFamily="34" charset="0"/>
              <a:cs typeface="Times New Roman" panose="02020603050405020304" pitchFamily="18" charset="0"/>
            </a:endParaRPr>
          </a:p>
          <a:p>
            <a:r>
              <a:rPr lang="en-US" sz="1800" dirty="0">
                <a:effectLst/>
                <a:latin typeface="Tahoma" panose="020B0604030504040204" pitchFamily="34" charset="0"/>
                <a:ea typeface="Calibri" panose="020F0502020204030204" pitchFamily="34" charset="0"/>
                <a:cs typeface="Times New Roman" panose="02020603050405020304" pitchFamily="18" charset="0"/>
              </a:rPr>
              <a:t>GIS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podaci</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mogu</a:t>
            </a:r>
            <a:r>
              <a:rPr lang="en-US" sz="1800" dirty="0">
                <a:effectLst/>
                <a:latin typeface="Tahoma" panose="020B0604030504040204" pitchFamily="34" charset="0"/>
                <a:ea typeface="Calibri" panose="020F0502020204030204" pitchFamily="34" charset="0"/>
                <a:cs typeface="Times New Roman" panose="02020603050405020304" pitchFamily="18" charset="0"/>
              </a:rPr>
              <a:t> se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općenito</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kategorizirati</a:t>
            </a:r>
            <a:r>
              <a:rPr lang="en-US" sz="1800" dirty="0">
                <a:effectLst/>
                <a:latin typeface="Tahoma" panose="020B0604030504040204" pitchFamily="34" charset="0"/>
                <a:ea typeface="Calibri" panose="020F0502020204030204" pitchFamily="34" charset="0"/>
                <a:cs typeface="Times New Roman" panose="02020603050405020304" pitchFamily="18" charset="0"/>
              </a:rPr>
              <a:t> u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dvije</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glavne</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vrste</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rasterski</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i</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vektorski</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podaci</a:t>
            </a:r>
            <a:r>
              <a:rPr lang="en-US" sz="1800" dirty="0">
                <a:effectLst/>
                <a:latin typeface="Tahoma" panose="020B0604030504040204" pitchFamily="34" charset="0"/>
                <a:ea typeface="Calibri" panose="020F0502020204030204" pitchFamily="34" charset="0"/>
                <a:cs typeface="Times New Roman" panose="02020603050405020304" pitchFamily="18" charset="0"/>
              </a:rPr>
              <a:t>.</a:t>
            </a:r>
          </a:p>
          <a:p>
            <a:r>
              <a:rPr lang="en-US" sz="1800" dirty="0" err="1">
                <a:effectLst/>
                <a:latin typeface="Tahoma" panose="020B0604030504040204" pitchFamily="34" charset="0"/>
                <a:ea typeface="Calibri" panose="020F0502020204030204" pitchFamily="34" charset="0"/>
                <a:cs typeface="Times New Roman" panose="02020603050405020304" pitchFamily="18" charset="0"/>
              </a:rPr>
              <a:t>Integracija</a:t>
            </a:r>
            <a:r>
              <a:rPr lang="en-US" sz="1800" dirty="0">
                <a:effectLst/>
                <a:latin typeface="Tahoma" panose="020B0604030504040204" pitchFamily="34" charset="0"/>
                <a:ea typeface="Calibri" panose="020F0502020204030204" pitchFamily="34" charset="0"/>
                <a:cs typeface="Times New Roman" panose="02020603050405020304" pitchFamily="18" charset="0"/>
              </a:rPr>
              <a:t> GIS-a u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logistiku</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omogućuje</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vizualizaciju</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analizu</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i</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interpretaciju</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prostornih</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podataka</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što</a:t>
            </a:r>
            <a:r>
              <a:rPr lang="en-US" sz="1800" dirty="0">
                <a:effectLst/>
                <a:latin typeface="Tahoma" panose="020B0604030504040204" pitchFamily="34" charset="0"/>
                <a:ea typeface="Calibri" panose="020F0502020204030204" pitchFamily="34" charset="0"/>
                <a:cs typeface="Times New Roman" panose="02020603050405020304" pitchFamily="18" charset="0"/>
              </a:rPr>
              <a:t> je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ključno</a:t>
            </a:r>
            <a:r>
              <a:rPr lang="en-US" sz="1800" dirty="0">
                <a:effectLst/>
                <a:latin typeface="Tahoma" panose="020B0604030504040204" pitchFamily="34" charset="0"/>
                <a:ea typeface="Calibri" panose="020F0502020204030204" pitchFamily="34" charset="0"/>
                <a:cs typeface="Times New Roman" panose="02020603050405020304" pitchFamily="18" charset="0"/>
              </a:rPr>
              <a:t> za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optimizaciju</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ruta</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upravljanje</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opskrbnim</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lancima</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i</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povećanje</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ukupne</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operativne</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učinkovitosti</a:t>
            </a:r>
            <a:endParaRPr lang="en-US" sz="1800" dirty="0">
              <a:effectLst/>
              <a:latin typeface="Tahoma" panose="020B0604030504040204" pitchFamily="34" charset="0"/>
              <a:ea typeface="Calibri" panose="020F0502020204030204" pitchFamily="34" charset="0"/>
              <a:cs typeface="Times New Roman" panose="02020603050405020304" pitchFamily="18" charset="0"/>
            </a:endParaRPr>
          </a:p>
          <a:p>
            <a:r>
              <a:rPr lang="en-US" sz="1800" dirty="0" err="1">
                <a:effectLst/>
                <a:latin typeface="Tahoma" panose="020B0604030504040204" pitchFamily="34" charset="0"/>
                <a:ea typeface="Calibri" panose="020F0502020204030204" pitchFamily="34" charset="0"/>
                <a:cs typeface="Times New Roman" panose="02020603050405020304" pitchFamily="18" charset="0"/>
              </a:rPr>
              <a:t>Kako</a:t>
            </a:r>
            <a:r>
              <a:rPr lang="en-US" sz="1800" dirty="0">
                <a:effectLst/>
                <a:latin typeface="Tahoma" panose="020B0604030504040204" pitchFamily="34" charset="0"/>
                <a:ea typeface="Calibri" panose="020F0502020204030204" pitchFamily="34" charset="0"/>
                <a:cs typeface="Times New Roman" panose="02020603050405020304" pitchFamily="18" charset="0"/>
              </a:rPr>
              <a:t> se GIS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tehnologija</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nastavlja</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razvijati</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njezine</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će</a:t>
            </a:r>
            <a:r>
              <a:rPr lang="en-US" sz="1800" dirty="0">
                <a:effectLst/>
                <a:latin typeface="Tahoma" panose="020B0604030504040204" pitchFamily="34" charset="0"/>
                <a:ea typeface="Calibri" panose="020F0502020204030204" pitchFamily="34" charset="0"/>
                <a:cs typeface="Times New Roman" panose="02020603050405020304" pitchFamily="18" charset="0"/>
              </a:rPr>
              <a:t> se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primjene</a:t>
            </a:r>
            <a:r>
              <a:rPr lang="en-US" sz="1800" dirty="0">
                <a:effectLst/>
                <a:latin typeface="Tahoma" panose="020B0604030504040204" pitchFamily="34" charset="0"/>
                <a:ea typeface="Calibri" panose="020F0502020204030204" pitchFamily="34" charset="0"/>
                <a:cs typeface="Times New Roman" panose="02020603050405020304" pitchFamily="18" charset="0"/>
              </a:rPr>
              <a:t> u logistici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proširiti</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nudeći</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još</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sofisticiranije</a:t>
            </a:r>
            <a:r>
              <a:rPr lang="en-US" sz="1800" dirty="0">
                <a:effectLst/>
                <a:latin typeface="Tahoma" panose="020B0604030504040204" pitchFamily="34" charset="0"/>
                <a:ea typeface="Calibri" panose="020F0502020204030204" pitchFamily="34" charset="0"/>
                <a:cs typeface="Times New Roman" panose="02020603050405020304" pitchFamily="18" charset="0"/>
              </a:rPr>
              <a:t> alate za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rješavanje</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složenih</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izazova</a:t>
            </a:r>
            <a:r>
              <a:rPr lang="en-US" sz="1800" dirty="0">
                <a:effectLst/>
                <a:latin typeface="Tahoma" panose="020B0604030504040204" pitchFamily="34" charset="0"/>
                <a:ea typeface="Calibri" panose="020F0502020204030204" pitchFamily="34" charset="0"/>
                <a:cs typeface="Times New Roman" panose="02020603050405020304" pitchFamily="18" charset="0"/>
              </a:rPr>
              <a:t>.</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endParaRPr lang="en-US" sz="1800" dirty="0">
              <a:effectLst/>
              <a:latin typeface="Tahoma"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82984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5736179A-2A6B-1BB5-3527-A969A8C3E86B}"/>
              </a:ext>
            </a:extLst>
          </p:cNvPr>
          <p:cNvSpPr>
            <a:spLocks noGrp="1"/>
          </p:cNvSpPr>
          <p:nvPr>
            <p:ph type="ctrTitle"/>
          </p:nvPr>
        </p:nvSpPr>
        <p:spPr/>
        <p:txBody>
          <a:bodyPr/>
          <a:lstStyle/>
          <a:p>
            <a:r>
              <a:rPr lang="pl-PL"/>
              <a:t>Hvala na pažnji</a:t>
            </a:r>
            <a:endParaRPr lang="pl-PL" dirty="0"/>
          </a:p>
        </p:txBody>
      </p:sp>
      <p:pic>
        <p:nvPicPr>
          <p:cNvPr id="5" name="Obraz 4" descr="Obraz zawierający symbol, Czcionka, Grafika, zrzut ekranu&#10;&#10;Opis wygenerowany automatycznie">
            <a:extLst>
              <a:ext uri="{FF2B5EF4-FFF2-40B4-BE49-F238E27FC236}">
                <a16:creationId xmlns:a16="http://schemas.microsoft.com/office/drawing/2014/main" id="{219FB407-FBDE-B3A7-7F61-3F9311B8C7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Tree>
    <p:extLst>
      <p:ext uri="{BB962C8B-B14F-4D97-AF65-F5344CB8AC3E}">
        <p14:creationId xmlns:p14="http://schemas.microsoft.com/office/powerpoint/2010/main" val="4020019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GIS</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r>
              <a:rPr lang="en-US" sz="1800" dirty="0" err="1">
                <a:effectLst/>
                <a:latin typeface="Tahoma" panose="020B0604030504040204" pitchFamily="34" charset="0"/>
                <a:ea typeface="Calibri" panose="020F0502020204030204" pitchFamily="34" charset="0"/>
                <a:cs typeface="Times New Roman" panose="02020603050405020304" pitchFamily="18" charset="0"/>
              </a:rPr>
              <a:t>Geografski</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informacijski</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sustavi</a:t>
            </a:r>
            <a:r>
              <a:rPr lang="en-US" sz="1800" dirty="0">
                <a:effectLst/>
                <a:latin typeface="Tahoma" panose="020B0604030504040204" pitchFamily="34" charset="0"/>
                <a:ea typeface="Calibri" panose="020F0502020204030204" pitchFamily="34" charset="0"/>
                <a:cs typeface="Times New Roman" panose="02020603050405020304" pitchFamily="18" charset="0"/>
              </a:rPr>
              <a:t> (GIS)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napravili</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su</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revoluciju</a:t>
            </a:r>
            <a:r>
              <a:rPr lang="en-US" sz="1800" dirty="0">
                <a:effectLst/>
                <a:latin typeface="Tahoma" panose="020B0604030504040204" pitchFamily="34" charset="0"/>
                <a:ea typeface="Calibri" panose="020F0502020204030204" pitchFamily="34" charset="0"/>
                <a:cs typeface="Times New Roman" panose="02020603050405020304" pitchFamily="18" charset="0"/>
              </a:rPr>
              <a:t> u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logističkoj</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industriji</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pružajući</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moćne</a:t>
            </a:r>
            <a:r>
              <a:rPr lang="en-US" sz="1800" dirty="0">
                <a:effectLst/>
                <a:latin typeface="Tahoma" panose="020B0604030504040204" pitchFamily="34" charset="0"/>
                <a:ea typeface="Calibri" panose="020F0502020204030204" pitchFamily="34" charset="0"/>
                <a:cs typeface="Times New Roman" panose="02020603050405020304" pitchFamily="18" charset="0"/>
              </a:rPr>
              <a:t> alate za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prostornu</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analizu</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i</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donošenje</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odluka</a:t>
            </a:r>
            <a:endParaRPr lang="en-US" sz="1800" dirty="0">
              <a:effectLst/>
              <a:latin typeface="Tahoma" panose="020B0604030504040204" pitchFamily="34" charset="0"/>
              <a:ea typeface="Calibri" panose="020F0502020204030204" pitchFamily="34" charset="0"/>
              <a:cs typeface="Times New Roman" panose="02020603050405020304" pitchFamily="18" charset="0"/>
            </a:endParaRPr>
          </a:p>
          <a:p>
            <a:r>
              <a:rPr lang="en-US" sz="1800" dirty="0" err="1">
                <a:effectLst/>
                <a:latin typeface="Tahoma" panose="020B0604030504040204" pitchFamily="34" charset="0"/>
                <a:ea typeface="Calibri" panose="020F0502020204030204" pitchFamily="34" charset="0"/>
                <a:cs typeface="Times New Roman" panose="02020603050405020304" pitchFamily="18" charset="0"/>
              </a:rPr>
              <a:t>Kako</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poduzeća</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sve</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više</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posluju</a:t>
            </a:r>
            <a:r>
              <a:rPr lang="en-US" sz="1800" dirty="0">
                <a:effectLst/>
                <a:latin typeface="Tahoma" panose="020B0604030504040204" pitchFamily="34" charset="0"/>
                <a:ea typeface="Calibri" panose="020F0502020204030204" pitchFamily="34" charset="0"/>
                <a:cs typeface="Times New Roman" panose="02020603050405020304" pitchFamily="18" charset="0"/>
              </a:rPr>
              <a:t> u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globaliziranom</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okruženju</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sposobnost</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vizualizacije</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i</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analize</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geografskih</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podataka</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ključna</a:t>
            </a:r>
            <a:r>
              <a:rPr lang="en-US" sz="1800" dirty="0">
                <a:effectLst/>
                <a:latin typeface="Tahoma" panose="020B0604030504040204" pitchFamily="34" charset="0"/>
                <a:ea typeface="Calibri" panose="020F0502020204030204" pitchFamily="34" charset="0"/>
                <a:cs typeface="Times New Roman" panose="02020603050405020304" pitchFamily="18" charset="0"/>
              </a:rPr>
              <a:t> je za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optimizaciju</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opskrbnih</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lanaca</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upravljanje</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transportnim</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mrežama</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i</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povećanje</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ukupne</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učinkovitosti</a:t>
            </a:r>
            <a:endParaRPr lang="en-US" sz="1800" dirty="0">
              <a:effectLst/>
              <a:latin typeface="Tahoma" panose="020B0604030504040204" pitchFamily="34" charset="0"/>
              <a:ea typeface="Calibri" panose="020F0502020204030204" pitchFamily="34" charset="0"/>
              <a:cs typeface="Times New Roman" panose="02020603050405020304" pitchFamily="18" charset="0"/>
            </a:endParaRPr>
          </a:p>
          <a:p>
            <a:r>
              <a:rPr lang="en-US" sz="1800" dirty="0">
                <a:effectLst/>
                <a:latin typeface="Tahoma" panose="020B0604030504040204" pitchFamily="34" charset="0"/>
                <a:ea typeface="Calibri" panose="020F0502020204030204" pitchFamily="34" charset="0"/>
                <a:cs typeface="Times New Roman" panose="02020603050405020304" pitchFamily="18" charset="0"/>
              </a:rPr>
              <a:t>GIS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tehnologija</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omogućuje</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logističkim</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stručnjacima</a:t>
            </a:r>
            <a:r>
              <a:rPr lang="en-US" sz="1800" dirty="0">
                <a:effectLst/>
                <a:latin typeface="Tahoma" panose="020B0604030504040204" pitchFamily="34" charset="0"/>
                <a:ea typeface="Calibri" panose="020F0502020204030204" pitchFamily="34" charset="0"/>
                <a:cs typeface="Times New Roman" panose="02020603050405020304" pitchFamily="18" charset="0"/>
              </a:rPr>
              <a:t> da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mapiraju</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rute</a:t>
            </a:r>
            <a:r>
              <a:rPr lang="en-US" sz="1800" dirty="0">
                <a:effectLst/>
                <a:latin typeface="Tahoma" panose="020B0604030504040204" pitchFamily="34" charset="0"/>
                <a:ea typeface="Calibri" panose="020F0502020204030204" pitchFamily="34" charset="0"/>
                <a:cs typeface="Times New Roman" panose="02020603050405020304" pitchFamily="18" charset="0"/>
              </a:rPr>
              <a:t>, prate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pošiljke</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i</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analiziraju</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prostorne</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obrasce</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što</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dovodi</a:t>
            </a:r>
            <a:r>
              <a:rPr lang="en-US" sz="1800" dirty="0">
                <a:effectLst/>
                <a:latin typeface="Tahoma" panose="020B0604030504040204" pitchFamily="34" charset="0"/>
                <a:ea typeface="Calibri" panose="020F0502020204030204" pitchFamily="34" charset="0"/>
                <a:cs typeface="Times New Roman" panose="02020603050405020304" pitchFamily="18" charset="0"/>
              </a:rPr>
              <a:t> do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informiranijih</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odluka</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i</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poboljšane</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raspodjele</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resursa</a:t>
            </a:r>
            <a:endParaRPr lang="pl-PL" sz="1800" b="1" dirty="0">
              <a:solidFill>
                <a:srgbClr val="1065AB"/>
              </a:solidFill>
            </a:endParaRPr>
          </a:p>
        </p:txBody>
      </p:sp>
    </p:spTree>
    <p:extLst>
      <p:ext uri="{BB962C8B-B14F-4D97-AF65-F5344CB8AC3E}">
        <p14:creationId xmlns:p14="http://schemas.microsoft.com/office/powerpoint/2010/main" val="1952772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GIS – definicija i povijest</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r>
              <a:rPr lang="hr-HR" sz="1800" dirty="0">
                <a:effectLst/>
                <a:latin typeface="Tahoma" panose="020B0604030504040204" pitchFamily="34" charset="0"/>
                <a:ea typeface="Calibri" panose="020F0502020204030204" pitchFamily="34" charset="0"/>
                <a:cs typeface="Times New Roman" panose="02020603050405020304" pitchFamily="18" charset="0"/>
              </a:rPr>
              <a:t>Računalni alat koji integrira, pohranjuje, analizira i vizualizira geografske podatke.</a:t>
            </a:r>
          </a:p>
          <a:p>
            <a:r>
              <a:rPr lang="hr-HR" sz="1800" dirty="0">
                <a:effectLst/>
                <a:latin typeface="Tahoma" panose="020B0604030504040204" pitchFamily="34" charset="0"/>
                <a:ea typeface="Calibri" panose="020F0502020204030204" pitchFamily="34" charset="0"/>
                <a:cs typeface="Times New Roman" panose="02020603050405020304" pitchFamily="18" charset="0"/>
              </a:rPr>
              <a:t>Povezuje prostorne podatke s opisnim informacijama kako bi korisnicima pomogao razumjeti i protumačiti prostorne odnose, obrasce i trendove.</a:t>
            </a:r>
          </a:p>
          <a:p>
            <a:r>
              <a:rPr lang="hr-HR" sz="1800" dirty="0">
                <a:effectLst/>
                <a:latin typeface="Tahoma" panose="020B0604030504040204" pitchFamily="34" charset="0"/>
                <a:ea typeface="Calibri" panose="020F0502020204030204" pitchFamily="34" charset="0"/>
                <a:cs typeface="Times New Roman" panose="02020603050405020304" pitchFamily="18" charset="0"/>
              </a:rPr>
              <a:t>GIS se koristi u raznim industrijama za mapiranje, analizu i donošenje odluka, pružajući dragocjene uvide u prostorne dimenzije podataka</a:t>
            </a:r>
          </a:p>
          <a:p>
            <a:r>
              <a:rPr lang="hr-HR" sz="1800" dirty="0">
                <a:effectLst/>
                <a:latin typeface="Tahoma" panose="020B0604030504040204" pitchFamily="34" charset="0"/>
                <a:ea typeface="Calibri" panose="020F0502020204030204" pitchFamily="34" charset="0"/>
                <a:cs typeface="Times New Roman" panose="02020603050405020304" pitchFamily="18" charset="0"/>
              </a:rPr>
              <a:t>povijest geografskih informacijskih sustava (GIS) datira iz ranih 1960-ih kada je prvi računalni GIS razvio Roger </a:t>
            </a:r>
            <a:r>
              <a:rPr lang="hr-HR" sz="1800" dirty="0" err="1">
                <a:effectLst/>
                <a:latin typeface="Tahoma" panose="020B0604030504040204" pitchFamily="34" charset="0"/>
                <a:ea typeface="Calibri" panose="020F0502020204030204" pitchFamily="34" charset="0"/>
                <a:cs typeface="Times New Roman" panose="02020603050405020304" pitchFamily="18" charset="0"/>
              </a:rPr>
              <a:t>Tomlinson</a:t>
            </a:r>
            <a:r>
              <a:rPr lang="hr-HR" sz="1800" dirty="0">
                <a:effectLst/>
                <a:latin typeface="Tahoma" panose="020B0604030504040204" pitchFamily="34" charset="0"/>
                <a:ea typeface="Calibri" panose="020F0502020204030204" pitchFamily="34" charset="0"/>
                <a:cs typeface="Times New Roman" panose="02020603050405020304" pitchFamily="18" charset="0"/>
              </a:rPr>
              <a:t>, često nazivan "ocem GIS-a"</a:t>
            </a:r>
          </a:p>
          <a:p>
            <a:r>
              <a:rPr lang="hr-HR" sz="1800" dirty="0">
                <a:effectLst/>
                <a:latin typeface="Tahoma" panose="020B0604030504040204" pitchFamily="34" charset="0"/>
                <a:ea typeface="Calibri" panose="020F0502020204030204" pitchFamily="34" charset="0"/>
                <a:cs typeface="Times New Roman" panose="02020603050405020304" pitchFamily="18" charset="0"/>
              </a:rPr>
              <a:t>Godine 1969. osnovan je </a:t>
            </a:r>
            <a:r>
              <a:rPr lang="hr-HR" sz="1800" dirty="0" err="1">
                <a:effectLst/>
                <a:latin typeface="Tahoma" panose="020B0604030504040204" pitchFamily="34" charset="0"/>
                <a:ea typeface="Calibri" panose="020F0502020204030204" pitchFamily="34" charset="0"/>
                <a:cs typeface="Times New Roman" panose="02020603050405020304" pitchFamily="18" charset="0"/>
              </a:rPr>
              <a:t>Esri</a:t>
            </a:r>
            <a:r>
              <a:rPr lang="hr-HR" sz="1800" dirty="0">
                <a:effectLst/>
                <a:latin typeface="Tahoma" panose="020B0604030504040204" pitchFamily="34" charset="0"/>
                <a:ea typeface="Calibri" panose="020F0502020204030204" pitchFamily="34" charset="0"/>
                <a:cs typeface="Times New Roman" panose="02020603050405020304" pitchFamily="18" charset="0"/>
              </a:rPr>
              <a:t> (Institut za istraživanje sustava okoliša) koji je postao ključni igrač u GIS industriji, uvodeći </a:t>
            </a:r>
            <a:r>
              <a:rPr lang="hr-HR" sz="1800" dirty="0" err="1">
                <a:effectLst/>
                <a:latin typeface="Tahoma" panose="020B0604030504040204" pitchFamily="34" charset="0"/>
                <a:ea typeface="Calibri" panose="020F0502020204030204" pitchFamily="34" charset="0"/>
                <a:cs typeface="Times New Roman" panose="02020603050405020304" pitchFamily="18" charset="0"/>
              </a:rPr>
              <a:t>ArcGIS</a:t>
            </a:r>
            <a:r>
              <a:rPr lang="hr-HR" sz="1800" dirty="0">
                <a:effectLst/>
                <a:latin typeface="Tahoma" panose="020B0604030504040204" pitchFamily="34" charset="0"/>
                <a:ea typeface="Calibri" panose="020F0502020204030204" pitchFamily="34" charset="0"/>
                <a:cs typeface="Times New Roman" panose="02020603050405020304" pitchFamily="18" charset="0"/>
              </a:rPr>
              <a:t> platformu, koja je značajno poboljšala mogućnosti i dostupnost GIS tehnologije</a:t>
            </a:r>
          </a:p>
          <a:p>
            <a:r>
              <a:rPr lang="hr-HR" sz="1800" dirty="0">
                <a:effectLst/>
                <a:latin typeface="Tahoma" panose="020B0604030504040204" pitchFamily="34" charset="0"/>
                <a:ea typeface="Calibri" panose="020F0502020204030204" pitchFamily="34" charset="0"/>
                <a:cs typeface="Times New Roman" panose="02020603050405020304" pitchFamily="18" charset="0"/>
              </a:rPr>
              <a:t>Danas je GIS sastavni alat u raznim sektorima, uključujući transport, logistiku, poljoprivredu i javnu sigurnost, pružajući kritične uvide i pomažući u procesima donošenja odluka</a:t>
            </a:r>
            <a:endParaRPr lang="pl-PL" sz="1800" dirty="0"/>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501396" y="6254220"/>
            <a:ext cx="6503086"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Izvor: Jonker, 2023; GisGeography, 2024a; Esri, n.d.a; National Geographic, n.d.</a:t>
            </a:r>
          </a:p>
        </p:txBody>
      </p:sp>
    </p:spTree>
    <p:extLst>
      <p:ext uri="{BB962C8B-B14F-4D97-AF65-F5344CB8AC3E}">
        <p14:creationId xmlns:p14="http://schemas.microsoft.com/office/powerpoint/2010/main" val="2749841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CA85F-871E-ED0C-FEA1-9569205BEF7A}"/>
              </a:ext>
            </a:extLst>
          </p:cNvPr>
          <p:cNvSpPr>
            <a:spLocks noGrp="1"/>
          </p:cNvSpPr>
          <p:nvPr>
            <p:ph type="title"/>
          </p:nvPr>
        </p:nvSpPr>
        <p:spPr/>
        <p:txBody>
          <a:bodyPr/>
          <a:lstStyle/>
          <a:p>
            <a:r>
              <a:rPr lang="hr-HR" dirty="0"/>
              <a:t>GIS komponente</a:t>
            </a:r>
          </a:p>
        </p:txBody>
      </p:sp>
      <p:sp>
        <p:nvSpPr>
          <p:cNvPr id="3" name="Content Placeholder 2">
            <a:extLst>
              <a:ext uri="{FF2B5EF4-FFF2-40B4-BE49-F238E27FC236}">
                <a16:creationId xmlns:a16="http://schemas.microsoft.com/office/drawing/2014/main" id="{F68BC3EF-F429-018F-8358-3123D1114BC6}"/>
              </a:ext>
            </a:extLst>
          </p:cNvPr>
          <p:cNvSpPr>
            <a:spLocks noGrp="1"/>
          </p:cNvSpPr>
          <p:nvPr>
            <p:ph idx="1"/>
          </p:nvPr>
        </p:nvSpPr>
        <p:spPr>
          <a:xfrm>
            <a:off x="838200" y="1825625"/>
            <a:ext cx="7773140" cy="4351338"/>
          </a:xfrm>
        </p:spPr>
        <p:txBody>
          <a:bodyPr>
            <a:normAutofit/>
          </a:bodyPr>
          <a:lstStyle/>
          <a:p>
            <a:r>
              <a:rPr lang="en-US" sz="2000" b="1" dirty="0" err="1">
                <a:solidFill>
                  <a:srgbClr val="1065AB"/>
                </a:solidFill>
              </a:rPr>
              <a:t>Hardver</a:t>
            </a:r>
            <a:r>
              <a:rPr lang="en-US" sz="2000" b="1" dirty="0">
                <a:solidFill>
                  <a:srgbClr val="1065AB"/>
                </a:solidFill>
              </a:rPr>
              <a:t>: </a:t>
            </a:r>
            <a:r>
              <a:rPr lang="en-US" sz="2000" dirty="0" err="1"/>
              <a:t>Fizički</a:t>
            </a:r>
            <a:r>
              <a:rPr lang="en-US" sz="2000" dirty="0"/>
              <a:t> </a:t>
            </a:r>
            <a:r>
              <a:rPr lang="en-US" sz="2000" dirty="0" err="1"/>
              <a:t>uređaji</a:t>
            </a:r>
            <a:r>
              <a:rPr lang="en-US" sz="2000" dirty="0"/>
              <a:t> koji se </a:t>
            </a:r>
            <a:r>
              <a:rPr lang="en-US" sz="2000" dirty="0" err="1"/>
              <a:t>koriste</a:t>
            </a:r>
            <a:r>
              <a:rPr lang="en-US" sz="2000" dirty="0"/>
              <a:t> za </a:t>
            </a:r>
            <a:r>
              <a:rPr lang="en-US" sz="2000" dirty="0" err="1"/>
              <a:t>pokretanje</a:t>
            </a:r>
            <a:r>
              <a:rPr lang="en-US" sz="2000" dirty="0"/>
              <a:t> GIS </a:t>
            </a:r>
            <a:r>
              <a:rPr lang="en-US" sz="2000" dirty="0" err="1"/>
              <a:t>softvera</a:t>
            </a:r>
            <a:r>
              <a:rPr lang="en-US" sz="2000" dirty="0"/>
              <a:t> </a:t>
            </a:r>
            <a:r>
              <a:rPr lang="en-US" sz="2000" dirty="0" err="1"/>
              <a:t>i</a:t>
            </a:r>
            <a:r>
              <a:rPr lang="en-US" sz="2000" dirty="0"/>
              <a:t> </a:t>
            </a:r>
            <a:r>
              <a:rPr lang="en-US" sz="2000" dirty="0" err="1"/>
              <a:t>pohranu</a:t>
            </a:r>
            <a:r>
              <a:rPr lang="en-US" sz="2000" dirty="0"/>
              <a:t> </a:t>
            </a:r>
            <a:r>
              <a:rPr lang="en-US" sz="2000" dirty="0" err="1"/>
              <a:t>podataka</a:t>
            </a:r>
            <a:r>
              <a:rPr lang="en-US" sz="2000" dirty="0"/>
              <a:t>, </a:t>
            </a:r>
            <a:r>
              <a:rPr lang="en-US" sz="2000" dirty="0" err="1"/>
              <a:t>poput</a:t>
            </a:r>
            <a:r>
              <a:rPr lang="en-US" sz="2000" dirty="0"/>
              <a:t> </a:t>
            </a:r>
            <a:r>
              <a:rPr lang="en-US" sz="2000" dirty="0" err="1"/>
              <a:t>računala</a:t>
            </a:r>
            <a:r>
              <a:rPr lang="en-US" sz="2000" dirty="0"/>
              <a:t>, </a:t>
            </a:r>
            <a:r>
              <a:rPr lang="en-US" sz="2000" dirty="0" err="1"/>
              <a:t>poslužitelja</a:t>
            </a:r>
            <a:r>
              <a:rPr lang="en-US" sz="2000" dirty="0"/>
              <a:t>, GPS </a:t>
            </a:r>
            <a:r>
              <a:rPr lang="en-US" sz="2000" dirty="0" err="1"/>
              <a:t>uređaja</a:t>
            </a:r>
            <a:r>
              <a:rPr lang="en-US" sz="2000" dirty="0"/>
              <a:t> </a:t>
            </a:r>
            <a:r>
              <a:rPr lang="en-US" sz="2000" dirty="0" err="1"/>
              <a:t>i</a:t>
            </a:r>
            <a:r>
              <a:rPr lang="en-US" sz="2000" dirty="0"/>
              <a:t> </a:t>
            </a:r>
            <a:r>
              <a:rPr lang="en-US" sz="2000" dirty="0" err="1"/>
              <a:t>drugih</a:t>
            </a:r>
            <a:r>
              <a:rPr lang="en-US" sz="2000" dirty="0"/>
              <a:t> </a:t>
            </a:r>
            <a:r>
              <a:rPr lang="en-US" sz="2000" dirty="0" err="1"/>
              <a:t>perifernih</a:t>
            </a:r>
            <a:r>
              <a:rPr lang="en-US" sz="2000" dirty="0"/>
              <a:t> </a:t>
            </a:r>
            <a:r>
              <a:rPr lang="en-US" sz="2000" dirty="0" err="1"/>
              <a:t>uređaja</a:t>
            </a:r>
            <a:r>
              <a:rPr lang="en-US" sz="2000" dirty="0"/>
              <a:t>.</a:t>
            </a:r>
          </a:p>
          <a:p>
            <a:r>
              <a:rPr lang="en-US" sz="2000" b="1" dirty="0" err="1">
                <a:solidFill>
                  <a:srgbClr val="1065AB"/>
                </a:solidFill>
              </a:rPr>
              <a:t>Softver</a:t>
            </a:r>
            <a:r>
              <a:rPr lang="en-US" sz="2000" b="1" dirty="0">
                <a:solidFill>
                  <a:srgbClr val="1065AB"/>
                </a:solidFill>
              </a:rPr>
              <a:t>: </a:t>
            </a:r>
            <a:r>
              <a:rPr lang="en-US" sz="2000" dirty="0" err="1"/>
              <a:t>Programi</a:t>
            </a:r>
            <a:r>
              <a:rPr lang="en-US" sz="2000" dirty="0"/>
              <a:t> </a:t>
            </a:r>
            <a:r>
              <a:rPr lang="en-US" sz="2000" dirty="0" err="1"/>
              <a:t>i</a:t>
            </a:r>
            <a:r>
              <a:rPr lang="en-US" sz="2000" dirty="0"/>
              <a:t> </a:t>
            </a:r>
            <a:r>
              <a:rPr lang="en-US" sz="2000" dirty="0" err="1"/>
              <a:t>aplikacije</a:t>
            </a:r>
            <a:r>
              <a:rPr lang="en-US" sz="2000" dirty="0"/>
              <a:t> koji </a:t>
            </a:r>
            <a:r>
              <a:rPr lang="en-US" sz="2000" dirty="0" err="1"/>
              <a:t>izvode</a:t>
            </a:r>
            <a:r>
              <a:rPr lang="en-US" sz="2000" dirty="0"/>
              <a:t> GIS </a:t>
            </a:r>
            <a:r>
              <a:rPr lang="en-US" sz="2000" dirty="0" err="1"/>
              <a:t>funkcije</a:t>
            </a:r>
            <a:r>
              <a:rPr lang="en-US" sz="2000" dirty="0"/>
              <a:t>, </a:t>
            </a:r>
            <a:r>
              <a:rPr lang="en-US" sz="2000" dirty="0" err="1"/>
              <a:t>omogućujući</a:t>
            </a:r>
            <a:r>
              <a:rPr lang="en-US" sz="2000" dirty="0"/>
              <a:t> </a:t>
            </a:r>
            <a:r>
              <a:rPr lang="en-US" sz="2000" dirty="0" err="1"/>
              <a:t>korisnicima</a:t>
            </a:r>
            <a:r>
              <a:rPr lang="en-US" sz="2000" dirty="0"/>
              <a:t> </a:t>
            </a:r>
            <a:r>
              <a:rPr lang="en-US" sz="2000" dirty="0" err="1"/>
              <a:t>analizu</a:t>
            </a:r>
            <a:r>
              <a:rPr lang="en-US" sz="2000" dirty="0"/>
              <a:t> </a:t>
            </a:r>
            <a:r>
              <a:rPr lang="en-US" sz="2000" dirty="0" err="1"/>
              <a:t>i</a:t>
            </a:r>
            <a:r>
              <a:rPr lang="en-US" sz="2000" dirty="0"/>
              <a:t> </a:t>
            </a:r>
            <a:r>
              <a:rPr lang="en-US" sz="2000" dirty="0" err="1"/>
              <a:t>vizualizaciju</a:t>
            </a:r>
            <a:r>
              <a:rPr lang="en-US" sz="2000" dirty="0"/>
              <a:t> </a:t>
            </a:r>
            <a:r>
              <a:rPr lang="en-US" sz="2000" dirty="0" err="1"/>
              <a:t>prostornih</a:t>
            </a:r>
            <a:r>
              <a:rPr lang="en-US" sz="2000" dirty="0"/>
              <a:t> </a:t>
            </a:r>
            <a:r>
              <a:rPr lang="en-US" sz="2000" dirty="0" err="1"/>
              <a:t>podataka</a:t>
            </a:r>
            <a:r>
              <a:rPr lang="en-US" sz="2000" dirty="0"/>
              <a:t>.</a:t>
            </a:r>
          </a:p>
          <a:p>
            <a:r>
              <a:rPr lang="en-US" sz="2000" b="1" dirty="0" err="1">
                <a:solidFill>
                  <a:srgbClr val="1065AB"/>
                </a:solidFill>
              </a:rPr>
              <a:t>Podaci</a:t>
            </a:r>
            <a:r>
              <a:rPr lang="en-US" sz="2000" b="1" dirty="0">
                <a:solidFill>
                  <a:srgbClr val="1065AB"/>
                </a:solidFill>
              </a:rPr>
              <a:t>: </a:t>
            </a:r>
            <a:r>
              <a:rPr lang="en-US" sz="2000" dirty="0" err="1"/>
              <a:t>prostorne</a:t>
            </a:r>
            <a:r>
              <a:rPr lang="en-US" sz="2000" dirty="0"/>
              <a:t> </a:t>
            </a:r>
            <a:r>
              <a:rPr lang="en-US" sz="2000" dirty="0" err="1"/>
              <a:t>i</a:t>
            </a:r>
            <a:r>
              <a:rPr lang="en-US" sz="2000" dirty="0"/>
              <a:t> </a:t>
            </a:r>
            <a:r>
              <a:rPr lang="en-US" sz="2000" dirty="0" err="1"/>
              <a:t>neprostorne</a:t>
            </a:r>
            <a:r>
              <a:rPr lang="en-US" sz="2000" dirty="0"/>
              <a:t> </a:t>
            </a:r>
            <a:r>
              <a:rPr lang="en-US" sz="2000" dirty="0" err="1"/>
              <a:t>informacije</a:t>
            </a:r>
            <a:r>
              <a:rPr lang="en-US" sz="2000" dirty="0"/>
              <a:t> </a:t>
            </a:r>
            <a:r>
              <a:rPr lang="en-US" sz="2000" dirty="0" err="1"/>
              <a:t>koje</a:t>
            </a:r>
            <a:r>
              <a:rPr lang="en-US" sz="2000" dirty="0"/>
              <a:t> GIS </a:t>
            </a:r>
            <a:r>
              <a:rPr lang="en-US" sz="2000" dirty="0" err="1"/>
              <a:t>sustavi</a:t>
            </a:r>
            <a:r>
              <a:rPr lang="en-US" sz="2000" dirty="0"/>
              <a:t> </a:t>
            </a:r>
            <a:r>
              <a:rPr lang="en-US" sz="2000" dirty="0" err="1"/>
              <a:t>analiziraju</a:t>
            </a:r>
            <a:r>
              <a:rPr lang="en-US" sz="2000" dirty="0"/>
              <a:t>, </a:t>
            </a:r>
            <a:r>
              <a:rPr lang="en-US" sz="2000" dirty="0" err="1"/>
              <a:t>uključujući</a:t>
            </a:r>
            <a:r>
              <a:rPr lang="en-US" sz="2000" dirty="0"/>
              <a:t> </a:t>
            </a:r>
            <a:r>
              <a:rPr lang="en-US" sz="2000" dirty="0" err="1"/>
              <a:t>karte</a:t>
            </a:r>
            <a:r>
              <a:rPr lang="en-US" sz="2000" dirty="0"/>
              <a:t>, </a:t>
            </a:r>
            <a:r>
              <a:rPr lang="en-US" sz="2000" dirty="0" err="1"/>
              <a:t>satelitske</a:t>
            </a:r>
            <a:r>
              <a:rPr lang="en-US" sz="2000" dirty="0"/>
              <a:t> </a:t>
            </a:r>
            <a:r>
              <a:rPr lang="en-US" sz="2000" dirty="0" err="1"/>
              <a:t>slike</a:t>
            </a:r>
            <a:r>
              <a:rPr lang="en-US" sz="2000" dirty="0"/>
              <a:t> </a:t>
            </a:r>
            <a:r>
              <a:rPr lang="en-US" sz="2000" dirty="0" err="1"/>
              <a:t>i</a:t>
            </a:r>
            <a:r>
              <a:rPr lang="en-US" sz="2000" dirty="0"/>
              <a:t> </a:t>
            </a:r>
            <a:r>
              <a:rPr lang="en-US" sz="2000" dirty="0" err="1"/>
              <a:t>tablične</a:t>
            </a:r>
            <a:r>
              <a:rPr lang="en-US" sz="2000" dirty="0"/>
              <a:t> </a:t>
            </a:r>
            <a:r>
              <a:rPr lang="en-US" sz="2000" dirty="0" err="1"/>
              <a:t>podatke</a:t>
            </a:r>
            <a:r>
              <a:rPr lang="en-US" sz="2000" dirty="0"/>
              <a:t>.</a:t>
            </a:r>
          </a:p>
          <a:p>
            <a:r>
              <a:rPr lang="en-US" sz="2000" b="1" dirty="0" err="1">
                <a:solidFill>
                  <a:srgbClr val="1065AB"/>
                </a:solidFill>
              </a:rPr>
              <a:t>Metode</a:t>
            </a:r>
            <a:r>
              <a:rPr lang="en-US" sz="2000" b="1" dirty="0">
                <a:solidFill>
                  <a:srgbClr val="1065AB"/>
                </a:solidFill>
              </a:rPr>
              <a:t>: </a:t>
            </a:r>
            <a:r>
              <a:rPr lang="en-US" sz="2000" dirty="0" err="1"/>
              <a:t>Tehnike</a:t>
            </a:r>
            <a:r>
              <a:rPr lang="en-US" sz="2000" dirty="0"/>
              <a:t> </a:t>
            </a:r>
            <a:r>
              <a:rPr lang="en-US" sz="2000" dirty="0" err="1"/>
              <a:t>i</a:t>
            </a:r>
            <a:r>
              <a:rPr lang="en-US" sz="2000" dirty="0"/>
              <a:t> </a:t>
            </a:r>
            <a:r>
              <a:rPr lang="en-US" sz="2000" dirty="0" err="1"/>
              <a:t>postupci</a:t>
            </a:r>
            <a:r>
              <a:rPr lang="en-US" sz="2000" dirty="0"/>
              <a:t> koji se </a:t>
            </a:r>
            <a:r>
              <a:rPr lang="en-US" sz="2000" dirty="0" err="1"/>
              <a:t>koriste</a:t>
            </a:r>
            <a:r>
              <a:rPr lang="en-US" sz="2000" dirty="0"/>
              <a:t> za </a:t>
            </a:r>
            <a:r>
              <a:rPr lang="en-US" sz="2000" dirty="0" err="1"/>
              <a:t>analizu</a:t>
            </a:r>
            <a:r>
              <a:rPr lang="en-US" sz="2000" dirty="0"/>
              <a:t> GIS </a:t>
            </a:r>
            <a:r>
              <a:rPr lang="en-US" sz="2000" dirty="0" err="1"/>
              <a:t>podataka</a:t>
            </a:r>
            <a:r>
              <a:rPr lang="en-US" sz="2000" dirty="0"/>
              <a:t>, </a:t>
            </a:r>
            <a:r>
              <a:rPr lang="en-US" sz="2000" dirty="0" err="1"/>
              <a:t>kao</a:t>
            </a:r>
            <a:r>
              <a:rPr lang="en-US" sz="2000" dirty="0"/>
              <a:t> </a:t>
            </a:r>
            <a:r>
              <a:rPr lang="en-US" sz="2000" dirty="0" err="1"/>
              <a:t>što</a:t>
            </a:r>
            <a:r>
              <a:rPr lang="en-US" sz="2000" dirty="0"/>
              <a:t> </a:t>
            </a:r>
            <a:r>
              <a:rPr lang="en-US" sz="2000" dirty="0" err="1"/>
              <a:t>su</a:t>
            </a:r>
            <a:r>
              <a:rPr lang="en-US" sz="2000" dirty="0"/>
              <a:t> </a:t>
            </a:r>
            <a:r>
              <a:rPr lang="en-US" sz="2000" dirty="0" err="1"/>
              <a:t>algoritmi</a:t>
            </a:r>
            <a:r>
              <a:rPr lang="en-US" sz="2000" dirty="0"/>
              <a:t> </a:t>
            </a:r>
            <a:r>
              <a:rPr lang="en-US" sz="2000" dirty="0" err="1"/>
              <a:t>i</a:t>
            </a:r>
            <a:r>
              <a:rPr lang="en-US" sz="2000" dirty="0"/>
              <a:t> </a:t>
            </a:r>
            <a:r>
              <a:rPr lang="en-US" sz="2000" dirty="0" err="1"/>
              <a:t>statistički</a:t>
            </a:r>
            <a:r>
              <a:rPr lang="en-US" sz="2000" dirty="0"/>
              <a:t> </a:t>
            </a:r>
            <a:r>
              <a:rPr lang="en-US" sz="2000" dirty="0" err="1"/>
              <a:t>modeli</a:t>
            </a:r>
            <a:r>
              <a:rPr lang="en-US" sz="2000" dirty="0"/>
              <a:t>.</a:t>
            </a:r>
          </a:p>
          <a:p>
            <a:r>
              <a:rPr lang="en-US" sz="2000" b="1" dirty="0" err="1">
                <a:solidFill>
                  <a:srgbClr val="1065AB"/>
                </a:solidFill>
              </a:rPr>
              <a:t>Ljudi</a:t>
            </a:r>
            <a:r>
              <a:rPr lang="en-US" sz="2000" b="1" dirty="0">
                <a:solidFill>
                  <a:srgbClr val="1065AB"/>
                </a:solidFill>
              </a:rPr>
              <a:t>: </a:t>
            </a:r>
            <a:r>
              <a:rPr lang="en-US" sz="2000" dirty="0" err="1"/>
              <a:t>Profesionalci</a:t>
            </a:r>
            <a:r>
              <a:rPr lang="en-US" sz="2000" dirty="0"/>
              <a:t> </a:t>
            </a:r>
            <a:r>
              <a:rPr lang="en-US" sz="2000" dirty="0" err="1"/>
              <a:t>i</a:t>
            </a:r>
            <a:r>
              <a:rPr lang="en-US" sz="2000" dirty="0"/>
              <a:t> </a:t>
            </a:r>
            <a:r>
              <a:rPr lang="en-US" sz="2000" dirty="0" err="1"/>
              <a:t>korisnici</a:t>
            </a:r>
            <a:r>
              <a:rPr lang="en-US" sz="2000" dirty="0"/>
              <a:t> koji </a:t>
            </a:r>
            <a:r>
              <a:rPr lang="en-US" sz="2000" dirty="0" err="1"/>
              <a:t>rade</a:t>
            </a:r>
            <a:r>
              <a:rPr lang="en-US" sz="2000" dirty="0"/>
              <a:t> </a:t>
            </a:r>
            <a:r>
              <a:rPr lang="en-US" sz="2000" dirty="0" err="1"/>
              <a:t>i</a:t>
            </a:r>
            <a:r>
              <a:rPr lang="en-US" sz="2000" dirty="0"/>
              <a:t> </a:t>
            </a:r>
            <a:r>
              <a:rPr lang="en-US" sz="2000" dirty="0" err="1"/>
              <a:t>upravljaju</a:t>
            </a:r>
            <a:r>
              <a:rPr lang="en-US" sz="2000" dirty="0"/>
              <a:t> GIS </a:t>
            </a:r>
            <a:r>
              <a:rPr lang="en-US" sz="2000" dirty="0" err="1"/>
              <a:t>tehnologijom</a:t>
            </a:r>
            <a:r>
              <a:rPr lang="en-US" sz="2000" dirty="0"/>
              <a:t>, od </a:t>
            </a:r>
            <a:r>
              <a:rPr lang="en-US" sz="2000" dirty="0" err="1"/>
              <a:t>analitičara</a:t>
            </a:r>
            <a:r>
              <a:rPr lang="en-US" sz="2000" dirty="0"/>
              <a:t> </a:t>
            </a:r>
            <a:r>
              <a:rPr lang="en-US" sz="2000" dirty="0" err="1"/>
              <a:t>podataka</a:t>
            </a:r>
            <a:r>
              <a:rPr lang="en-US" sz="2000" dirty="0"/>
              <a:t> do </a:t>
            </a:r>
            <a:r>
              <a:rPr lang="en-US" sz="2000" dirty="0" err="1"/>
              <a:t>donositelja</a:t>
            </a:r>
            <a:r>
              <a:rPr lang="en-US" sz="2000" dirty="0"/>
              <a:t> </a:t>
            </a:r>
            <a:r>
              <a:rPr lang="en-US" sz="2000" dirty="0" err="1"/>
              <a:t>odluka</a:t>
            </a:r>
            <a:r>
              <a:rPr lang="en-US" sz="2000" dirty="0"/>
              <a:t>.</a:t>
            </a:r>
          </a:p>
        </p:txBody>
      </p:sp>
      <p:sp>
        <p:nvSpPr>
          <p:cNvPr id="4" name="Symbol zastępczy zawartości 4">
            <a:extLst>
              <a:ext uri="{FF2B5EF4-FFF2-40B4-BE49-F238E27FC236}">
                <a16:creationId xmlns:a16="http://schemas.microsoft.com/office/drawing/2014/main" id="{B295C036-5E68-01B0-DF56-759AE2BE45AE}"/>
              </a:ext>
            </a:extLst>
          </p:cNvPr>
          <p:cNvSpPr txBox="1">
            <a:spLocks/>
          </p:cNvSpPr>
          <p:nvPr/>
        </p:nvSpPr>
        <p:spPr>
          <a:xfrm>
            <a:off x="501396" y="6254220"/>
            <a:ext cx="6503086"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Izvor: </a:t>
            </a:r>
            <a:r>
              <a:rPr lang="en-US" sz="1200" dirty="0">
                <a:solidFill>
                  <a:srgbClr val="7F7F7F"/>
                </a:solidFill>
              </a:rPr>
              <a:t>Kishore and </a:t>
            </a:r>
            <a:r>
              <a:rPr lang="en-US" sz="1200" dirty="0" err="1">
                <a:solidFill>
                  <a:srgbClr val="7F7F7F"/>
                </a:solidFill>
              </a:rPr>
              <a:t>Rautray</a:t>
            </a:r>
            <a:r>
              <a:rPr lang="en-US" sz="1200" dirty="0">
                <a:solidFill>
                  <a:srgbClr val="7F7F7F"/>
                </a:solidFill>
              </a:rPr>
              <a:t> (n.d.)</a:t>
            </a:r>
            <a:endParaRPr lang="pl-PL" sz="1200" dirty="0">
              <a:solidFill>
                <a:srgbClr val="7F7F7F"/>
              </a:solidFill>
            </a:endParaRPr>
          </a:p>
        </p:txBody>
      </p:sp>
      <p:pic>
        <p:nvPicPr>
          <p:cNvPr id="6" name="Picture 5" descr="A diagram of a diagram&#10;&#10;Description automatically generated with medium confidence">
            <a:extLst>
              <a:ext uri="{FF2B5EF4-FFF2-40B4-BE49-F238E27FC236}">
                <a16:creationId xmlns:a16="http://schemas.microsoft.com/office/drawing/2014/main" id="{854F8EBD-E19F-0CD7-E964-B1EB8530A3F0}"/>
              </a:ext>
            </a:extLst>
          </p:cNvPr>
          <p:cNvPicPr>
            <a:picLocks noChangeAspect="1"/>
          </p:cNvPicPr>
          <p:nvPr/>
        </p:nvPicPr>
        <p:blipFill>
          <a:blip r:embed="rId2"/>
          <a:stretch>
            <a:fillRect/>
          </a:stretch>
        </p:blipFill>
        <p:spPr>
          <a:xfrm>
            <a:off x="8797253" y="2166151"/>
            <a:ext cx="2771378" cy="3181356"/>
          </a:xfrm>
          <a:prstGeom prst="rect">
            <a:avLst/>
          </a:prstGeom>
        </p:spPr>
      </p:pic>
    </p:spTree>
    <p:extLst>
      <p:ext uri="{BB962C8B-B14F-4D97-AF65-F5344CB8AC3E}">
        <p14:creationId xmlns:p14="http://schemas.microsoft.com/office/powerpoint/2010/main" val="3507469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6D5CC-8F85-FD7C-522B-F3EFD02C0DF9}"/>
              </a:ext>
            </a:extLst>
          </p:cNvPr>
          <p:cNvSpPr>
            <a:spLocks noGrp="1"/>
          </p:cNvSpPr>
          <p:nvPr>
            <p:ph type="title"/>
          </p:nvPr>
        </p:nvSpPr>
        <p:spPr/>
        <p:txBody>
          <a:bodyPr/>
          <a:lstStyle/>
          <a:p>
            <a:r>
              <a:rPr lang="hr-HR" dirty="0"/>
              <a:t>GIS slojevi</a:t>
            </a:r>
          </a:p>
        </p:txBody>
      </p:sp>
      <p:sp>
        <p:nvSpPr>
          <p:cNvPr id="3" name="Content Placeholder 2">
            <a:extLst>
              <a:ext uri="{FF2B5EF4-FFF2-40B4-BE49-F238E27FC236}">
                <a16:creationId xmlns:a16="http://schemas.microsoft.com/office/drawing/2014/main" id="{601B6C61-E359-1E86-8442-D8011BEBC24C}"/>
              </a:ext>
            </a:extLst>
          </p:cNvPr>
          <p:cNvSpPr>
            <a:spLocks noGrp="1"/>
          </p:cNvSpPr>
          <p:nvPr>
            <p:ph idx="1"/>
          </p:nvPr>
        </p:nvSpPr>
        <p:spPr>
          <a:xfrm>
            <a:off x="838200" y="1825625"/>
            <a:ext cx="4390748" cy="4351338"/>
          </a:xfrm>
        </p:spPr>
        <p:txBody>
          <a:bodyPr>
            <a:normAutofit/>
          </a:bodyPr>
          <a:lstStyle/>
          <a:p>
            <a:r>
              <a:rPr lang="en-US" sz="2000" dirty="0" err="1"/>
              <a:t>Jedna</a:t>
            </a:r>
            <a:r>
              <a:rPr lang="en-US" sz="2000" dirty="0"/>
              <a:t> od </a:t>
            </a:r>
            <a:r>
              <a:rPr lang="en-US" sz="2000" dirty="0" err="1"/>
              <a:t>ključnih</a:t>
            </a:r>
            <a:r>
              <a:rPr lang="en-US" sz="2000" dirty="0"/>
              <a:t> </a:t>
            </a:r>
            <a:r>
              <a:rPr lang="en-US" sz="2000" dirty="0" err="1"/>
              <a:t>komponenti</a:t>
            </a:r>
            <a:r>
              <a:rPr lang="en-US" sz="2000" dirty="0"/>
              <a:t> GIS </a:t>
            </a:r>
            <a:r>
              <a:rPr lang="en-US" sz="2000" dirty="0" err="1"/>
              <a:t>tehnologije</a:t>
            </a:r>
            <a:r>
              <a:rPr lang="en-US" sz="2000" dirty="0"/>
              <a:t> je </a:t>
            </a:r>
            <a:r>
              <a:rPr lang="en-US" sz="2000" dirty="0" err="1"/>
              <a:t>koncept</a:t>
            </a:r>
            <a:r>
              <a:rPr lang="en-US" sz="2000" dirty="0"/>
              <a:t> </a:t>
            </a:r>
            <a:r>
              <a:rPr lang="en-US" sz="2000" dirty="0" err="1"/>
              <a:t>slojeva</a:t>
            </a:r>
            <a:endParaRPr lang="en-US" sz="2000" dirty="0"/>
          </a:p>
          <a:p>
            <a:r>
              <a:rPr lang="en-US" sz="2000" dirty="0" err="1"/>
              <a:t>Sloj</a:t>
            </a:r>
            <a:r>
              <a:rPr lang="en-US" sz="2000" dirty="0"/>
              <a:t> je </a:t>
            </a:r>
            <a:r>
              <a:rPr lang="en-US" sz="2000" dirty="0" err="1"/>
              <a:t>isječak</a:t>
            </a:r>
            <a:r>
              <a:rPr lang="en-US" sz="2000" dirty="0"/>
              <a:t> </a:t>
            </a:r>
            <a:r>
              <a:rPr lang="en-US" sz="2000" dirty="0" err="1"/>
              <a:t>geografske</a:t>
            </a:r>
            <a:r>
              <a:rPr lang="en-US" sz="2000" dirty="0"/>
              <a:t> </a:t>
            </a:r>
            <a:r>
              <a:rPr lang="en-US" sz="2000" dirty="0" err="1"/>
              <a:t>stvarnosti</a:t>
            </a:r>
            <a:r>
              <a:rPr lang="en-US" sz="2000" dirty="0"/>
              <a:t> u </a:t>
            </a:r>
            <a:r>
              <a:rPr lang="en-US" sz="2000" dirty="0" err="1"/>
              <a:t>određenom</a:t>
            </a:r>
            <a:r>
              <a:rPr lang="en-US" sz="2000" dirty="0"/>
              <a:t> </a:t>
            </a:r>
            <a:r>
              <a:rPr lang="en-US" sz="2000" dirty="0" err="1"/>
              <a:t>području</a:t>
            </a:r>
            <a:r>
              <a:rPr lang="en-US" sz="2000" dirty="0"/>
              <a:t>. </a:t>
            </a:r>
            <a:r>
              <a:rPr lang="en-US" sz="2000" dirty="0" err="1"/>
              <a:t>Svaki</a:t>
            </a:r>
            <a:r>
              <a:rPr lang="en-US" sz="2000" dirty="0"/>
              <a:t> </a:t>
            </a:r>
            <a:r>
              <a:rPr lang="en-US" sz="2000" dirty="0" err="1"/>
              <a:t>sloj</a:t>
            </a:r>
            <a:r>
              <a:rPr lang="en-US" sz="2000" dirty="0"/>
              <a:t> u GIS-u </a:t>
            </a:r>
            <a:r>
              <a:rPr lang="en-US" sz="2000" dirty="0" err="1"/>
              <a:t>odgovara</a:t>
            </a:r>
            <a:r>
              <a:rPr lang="en-US" sz="2000" dirty="0"/>
              <a:t> </a:t>
            </a:r>
            <a:r>
              <a:rPr lang="en-US" sz="2000" dirty="0" err="1"/>
              <a:t>određenoj</a:t>
            </a:r>
            <a:r>
              <a:rPr lang="en-US" sz="2000" dirty="0"/>
              <a:t> </a:t>
            </a:r>
            <a:r>
              <a:rPr lang="en-US" sz="2000" dirty="0" err="1"/>
              <a:t>vrsti</a:t>
            </a:r>
            <a:r>
              <a:rPr lang="en-US" sz="2000" dirty="0"/>
              <a:t> </a:t>
            </a:r>
            <a:r>
              <a:rPr lang="en-US" sz="2000" dirty="0" err="1"/>
              <a:t>podataka</a:t>
            </a:r>
            <a:r>
              <a:rPr lang="en-US" sz="2000" dirty="0"/>
              <a:t>, </a:t>
            </a:r>
            <a:r>
              <a:rPr lang="en-US" sz="2000" dirty="0" err="1"/>
              <a:t>kao</a:t>
            </a:r>
            <a:r>
              <a:rPr lang="en-US" sz="2000" dirty="0"/>
              <a:t> </a:t>
            </a:r>
            <a:r>
              <a:rPr lang="en-US" sz="2000" dirty="0" err="1"/>
              <a:t>što</a:t>
            </a:r>
            <a:r>
              <a:rPr lang="en-US" sz="2000" dirty="0"/>
              <a:t> </a:t>
            </a:r>
            <a:r>
              <a:rPr lang="en-US" sz="2000" dirty="0" err="1"/>
              <a:t>su</a:t>
            </a:r>
            <a:r>
              <a:rPr lang="en-US" sz="2000" dirty="0"/>
              <a:t> </a:t>
            </a:r>
            <a:r>
              <a:rPr lang="en-US" sz="2000" dirty="0" err="1"/>
              <a:t>ceste</a:t>
            </a:r>
            <a:r>
              <a:rPr lang="en-US" sz="2000" dirty="0"/>
              <a:t>, </a:t>
            </a:r>
            <a:r>
              <a:rPr lang="en-US" sz="2000" dirty="0" err="1"/>
              <a:t>korištenje</a:t>
            </a:r>
            <a:r>
              <a:rPr lang="en-US" sz="2000" dirty="0"/>
              <a:t> </a:t>
            </a:r>
            <a:r>
              <a:rPr lang="en-US" sz="2000" dirty="0" err="1"/>
              <a:t>zemljišta</a:t>
            </a:r>
            <a:r>
              <a:rPr lang="en-US" sz="2000" dirty="0"/>
              <a:t>, </a:t>
            </a:r>
            <a:r>
              <a:rPr lang="en-US" sz="2000" dirty="0" err="1"/>
              <a:t>nadmorska</a:t>
            </a:r>
            <a:r>
              <a:rPr lang="en-US" sz="2000" dirty="0"/>
              <a:t> </a:t>
            </a:r>
            <a:r>
              <a:rPr lang="en-US" sz="2000" dirty="0" err="1"/>
              <a:t>visina</a:t>
            </a:r>
            <a:r>
              <a:rPr lang="en-US" sz="2000" dirty="0"/>
              <a:t>, </a:t>
            </a:r>
            <a:r>
              <a:rPr lang="en-US" sz="2000" dirty="0" err="1"/>
              <a:t>vodena</a:t>
            </a:r>
            <a:r>
              <a:rPr lang="en-US" sz="2000" dirty="0"/>
              <a:t> </a:t>
            </a:r>
            <a:r>
              <a:rPr lang="en-US" sz="2000" dirty="0" err="1"/>
              <a:t>tijela</a:t>
            </a:r>
            <a:r>
              <a:rPr lang="en-US" sz="2000" dirty="0"/>
              <a:t> </a:t>
            </a:r>
            <a:r>
              <a:rPr lang="en-US" sz="2000" dirty="0" err="1"/>
              <a:t>ili</a:t>
            </a:r>
            <a:r>
              <a:rPr lang="en-US" sz="2000" dirty="0"/>
              <a:t> </a:t>
            </a:r>
            <a:r>
              <a:rPr lang="en-US" sz="2000" dirty="0" err="1"/>
              <a:t>gustoća</a:t>
            </a:r>
            <a:r>
              <a:rPr lang="en-US" sz="2000" dirty="0"/>
              <a:t> </a:t>
            </a:r>
            <a:r>
              <a:rPr lang="en-US" sz="2000" dirty="0" err="1"/>
              <a:t>naseljenosti</a:t>
            </a:r>
            <a:endParaRPr lang="hr-HR" sz="2000" dirty="0"/>
          </a:p>
        </p:txBody>
      </p:sp>
      <p:sp>
        <p:nvSpPr>
          <p:cNvPr id="4" name="Symbol zastępczy zawartości 4">
            <a:extLst>
              <a:ext uri="{FF2B5EF4-FFF2-40B4-BE49-F238E27FC236}">
                <a16:creationId xmlns:a16="http://schemas.microsoft.com/office/drawing/2014/main" id="{03E35AAB-A778-5231-0B53-DF651EFD2BB3}"/>
              </a:ext>
            </a:extLst>
          </p:cNvPr>
          <p:cNvSpPr txBox="1">
            <a:spLocks/>
          </p:cNvSpPr>
          <p:nvPr/>
        </p:nvSpPr>
        <p:spPr>
          <a:xfrm>
            <a:off x="501396" y="6254220"/>
            <a:ext cx="6503086"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a:t>
            </a:r>
            <a:r>
              <a:rPr lang="hr-HR" sz="1200" dirty="0" err="1">
                <a:solidFill>
                  <a:srgbClr val="7F7F7F"/>
                </a:solidFill>
              </a:rPr>
              <a:t>Esri</a:t>
            </a:r>
            <a:r>
              <a:rPr lang="hr-HR" sz="1200" dirty="0">
                <a:solidFill>
                  <a:srgbClr val="7F7F7F"/>
                </a:solidFill>
              </a:rPr>
              <a:t> (</a:t>
            </a:r>
            <a:r>
              <a:rPr lang="hr-HR" sz="1200" dirty="0" err="1">
                <a:solidFill>
                  <a:srgbClr val="7F7F7F"/>
                </a:solidFill>
              </a:rPr>
              <a:t>n.d.c</a:t>
            </a:r>
            <a:r>
              <a:rPr lang="hr-HR" sz="1200" dirty="0">
                <a:solidFill>
                  <a:srgbClr val="7F7F7F"/>
                </a:solidFill>
              </a:rPr>
              <a:t>)</a:t>
            </a:r>
            <a:endParaRPr lang="pl-PL" sz="1200" dirty="0">
              <a:solidFill>
                <a:srgbClr val="7F7F7F"/>
              </a:solidFill>
            </a:endParaRPr>
          </a:p>
        </p:txBody>
      </p:sp>
      <p:pic>
        <p:nvPicPr>
          <p:cNvPr id="6" name="Picture 5" descr="A screenshot of a map&#10;&#10;Description automatically generated">
            <a:extLst>
              <a:ext uri="{FF2B5EF4-FFF2-40B4-BE49-F238E27FC236}">
                <a16:creationId xmlns:a16="http://schemas.microsoft.com/office/drawing/2014/main" id="{CE77F69D-B85F-110C-583F-2C605A6491D2}"/>
              </a:ext>
            </a:extLst>
          </p:cNvPr>
          <p:cNvPicPr>
            <a:picLocks noChangeAspect="1"/>
          </p:cNvPicPr>
          <p:nvPr/>
        </p:nvPicPr>
        <p:blipFill>
          <a:blip r:embed="rId2"/>
          <a:stretch>
            <a:fillRect/>
          </a:stretch>
        </p:blipFill>
        <p:spPr>
          <a:xfrm>
            <a:off x="5228948" y="1100539"/>
            <a:ext cx="6285390" cy="4730671"/>
          </a:xfrm>
          <a:prstGeom prst="rect">
            <a:avLst/>
          </a:prstGeom>
        </p:spPr>
      </p:pic>
    </p:spTree>
    <p:extLst>
      <p:ext uri="{BB962C8B-B14F-4D97-AF65-F5344CB8AC3E}">
        <p14:creationId xmlns:p14="http://schemas.microsoft.com/office/powerpoint/2010/main" val="4259076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9D72D-AAFD-103B-692C-728A70B74EE5}"/>
              </a:ext>
            </a:extLst>
          </p:cNvPr>
          <p:cNvSpPr>
            <a:spLocks noGrp="1"/>
          </p:cNvSpPr>
          <p:nvPr>
            <p:ph type="title"/>
          </p:nvPr>
        </p:nvSpPr>
        <p:spPr/>
        <p:txBody>
          <a:bodyPr/>
          <a:lstStyle/>
          <a:p>
            <a:r>
              <a:rPr lang="hr-HR" dirty="0"/>
              <a:t>GIS data</a:t>
            </a:r>
          </a:p>
        </p:txBody>
      </p:sp>
      <p:sp>
        <p:nvSpPr>
          <p:cNvPr id="3" name="Content Placeholder 2">
            <a:extLst>
              <a:ext uri="{FF2B5EF4-FFF2-40B4-BE49-F238E27FC236}">
                <a16:creationId xmlns:a16="http://schemas.microsoft.com/office/drawing/2014/main" id="{A66AAAD4-9551-9321-77F5-BE4F815900EF}"/>
              </a:ext>
            </a:extLst>
          </p:cNvPr>
          <p:cNvSpPr>
            <a:spLocks noGrp="1"/>
          </p:cNvSpPr>
          <p:nvPr>
            <p:ph idx="1"/>
          </p:nvPr>
        </p:nvSpPr>
        <p:spPr/>
        <p:txBody>
          <a:bodyPr/>
          <a:lstStyle/>
          <a:p>
            <a:r>
              <a:rPr lang="en-US" sz="1800" kern="100" dirty="0">
                <a:effectLst/>
                <a:latin typeface="Tahoma" panose="020B0604030504040204" pitchFamily="34" charset="0"/>
                <a:ea typeface="Calibri" panose="020F0502020204030204" pitchFamily="34" charset="0"/>
                <a:cs typeface="Times New Roman" panose="02020603050405020304" pitchFamily="18" charset="0"/>
              </a:rPr>
              <a:t>Geographic information systems rely on a variety of data types to represent, analyze, and visualize geographical information. </a:t>
            </a:r>
            <a:endParaRPr lang="hr-HR" sz="1800" kern="100" dirty="0">
              <a:effectLst/>
              <a:latin typeface="Tahoma" panose="020B0604030504040204" pitchFamily="34" charset="0"/>
              <a:ea typeface="Calibri" panose="020F0502020204030204" pitchFamily="34" charset="0"/>
              <a:cs typeface="Times New Roman" panose="02020603050405020304" pitchFamily="18" charset="0"/>
            </a:endParaRPr>
          </a:p>
          <a:p>
            <a:r>
              <a:rPr lang="en-US" sz="1800" kern="100" dirty="0">
                <a:effectLst/>
                <a:latin typeface="Tahoma" panose="020B0604030504040204" pitchFamily="34" charset="0"/>
                <a:ea typeface="Calibri" panose="020F0502020204030204" pitchFamily="34" charset="0"/>
                <a:cs typeface="Times New Roman" panose="02020603050405020304" pitchFamily="18" charset="0"/>
              </a:rPr>
              <a:t>GIS data can be broadly categorized into two main types: </a:t>
            </a:r>
            <a:r>
              <a:rPr lang="en-US" sz="1800" b="1" kern="100"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raster</a:t>
            </a:r>
            <a:r>
              <a:rPr lang="en-US" sz="1800" kern="100" dirty="0">
                <a:effectLst/>
                <a:latin typeface="Tahoma" panose="020B0604030504040204" pitchFamily="34" charset="0"/>
                <a:ea typeface="Calibri" panose="020F0502020204030204" pitchFamily="34" charset="0"/>
                <a:cs typeface="Times New Roman" panose="02020603050405020304" pitchFamily="18" charset="0"/>
              </a:rPr>
              <a:t> and </a:t>
            </a:r>
            <a:r>
              <a:rPr lang="en-US" sz="1800" b="1" kern="100"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vector</a:t>
            </a:r>
            <a:r>
              <a:rPr lang="en-US" sz="1800" kern="100" dirty="0">
                <a:effectLst/>
                <a:latin typeface="Tahoma" panose="020B0604030504040204" pitchFamily="34" charset="0"/>
                <a:ea typeface="Calibri" panose="020F0502020204030204" pitchFamily="34" charset="0"/>
                <a:cs typeface="Times New Roman" panose="02020603050405020304" pitchFamily="18" charset="0"/>
              </a:rPr>
              <a:t> data.</a:t>
            </a:r>
            <a:endParaRPr lang="hr-HR" sz="1800" kern="100" dirty="0">
              <a:effectLst/>
              <a:latin typeface="Tahoma" panose="020B0604030504040204" pitchFamily="34" charset="0"/>
              <a:ea typeface="Calibri" panose="020F0502020204030204" pitchFamily="34" charset="0"/>
              <a:cs typeface="Times New Roman" panose="02020603050405020304" pitchFamily="18" charset="0"/>
            </a:endParaRPr>
          </a:p>
          <a:p>
            <a:r>
              <a:rPr lang="hr-HR" sz="1800" b="1" kern="100" dirty="0" err="1">
                <a:solidFill>
                  <a:srgbClr val="1065AB"/>
                </a:solidFill>
                <a:ea typeface="Calibri" panose="020F0502020204030204" pitchFamily="34" charset="0"/>
                <a:cs typeface="Times New Roman" panose="02020603050405020304" pitchFamily="18" charset="0"/>
              </a:rPr>
              <a:t>Vector</a:t>
            </a:r>
            <a:r>
              <a:rPr lang="hr-HR" sz="1800" b="1" kern="100" dirty="0">
                <a:solidFill>
                  <a:srgbClr val="1065AB"/>
                </a:solidFill>
                <a:ea typeface="Calibri" panose="020F0502020204030204" pitchFamily="34" charset="0"/>
                <a:cs typeface="Times New Roman" panose="02020603050405020304" pitchFamily="18" charset="0"/>
              </a:rPr>
              <a:t> data:</a:t>
            </a:r>
          </a:p>
          <a:p>
            <a:pPr lvl="1"/>
            <a:r>
              <a:rPr lang="hr-HR" sz="1400" kern="100" dirty="0">
                <a:ea typeface="Calibri" panose="020F0502020204030204" pitchFamily="34" charset="0"/>
                <a:cs typeface="Times New Roman" panose="02020603050405020304" pitchFamily="18" charset="0"/>
              </a:rPr>
              <a:t>p</a:t>
            </a:r>
            <a:r>
              <a:rPr lang="en-US" sz="1400" kern="100" dirty="0" err="1">
                <a:effectLst/>
                <a:latin typeface="Tahoma" panose="020B0604030504040204" pitchFamily="34" charset="0"/>
                <a:ea typeface="Calibri" panose="020F0502020204030204" pitchFamily="34" charset="0"/>
                <a:cs typeface="Times New Roman" panose="02020603050405020304" pitchFamily="18" charset="0"/>
              </a:rPr>
              <a:t>oints</a:t>
            </a:r>
            <a:r>
              <a:rPr lang="en-US" sz="1400" kern="100" dirty="0">
                <a:effectLst/>
                <a:latin typeface="Tahoma" panose="020B0604030504040204" pitchFamily="34" charset="0"/>
                <a:ea typeface="Calibri" panose="020F0502020204030204" pitchFamily="34" charset="0"/>
                <a:cs typeface="Times New Roman" panose="02020603050405020304" pitchFamily="18" charset="0"/>
              </a:rPr>
              <a:t>, lines and polygons used to represent geographic data </a:t>
            </a:r>
            <a:endParaRPr lang="hr-HR" sz="1400" kern="100" dirty="0">
              <a:effectLst/>
              <a:latin typeface="Tahoma" panose="020B0604030504040204" pitchFamily="34" charset="0"/>
              <a:ea typeface="Calibri" panose="020F0502020204030204" pitchFamily="34" charset="0"/>
              <a:cs typeface="Times New Roman" panose="02020603050405020304" pitchFamily="18" charset="0"/>
            </a:endParaRPr>
          </a:p>
          <a:p>
            <a:pPr lvl="1"/>
            <a:r>
              <a:rPr lang="en-US" sz="1400" kern="100" dirty="0">
                <a:effectLst/>
                <a:latin typeface="Tahoma" panose="020B0604030504040204" pitchFamily="34" charset="0"/>
                <a:ea typeface="Calibri" panose="020F0502020204030204" pitchFamily="34" charset="0"/>
                <a:cs typeface="Times New Roman" panose="02020603050405020304" pitchFamily="18" charset="0"/>
              </a:rPr>
              <a:t>all lines are captured as points connected by precisely straight lines </a:t>
            </a:r>
            <a:endParaRPr lang="hr-HR" sz="1400" kern="100" dirty="0">
              <a:effectLst/>
              <a:latin typeface="Tahoma" panose="020B0604030504040204" pitchFamily="34" charset="0"/>
              <a:ea typeface="Calibri" panose="020F0502020204030204" pitchFamily="34" charset="0"/>
              <a:cs typeface="Times New Roman" panose="02020603050405020304" pitchFamily="18" charset="0"/>
            </a:endParaRPr>
          </a:p>
          <a:p>
            <a:pPr lvl="1"/>
            <a:r>
              <a:rPr lang="hr-HR" sz="1400" kern="100" dirty="0">
                <a:effectLst/>
                <a:latin typeface="Tahoma" panose="020B0604030504040204" pitchFamily="34" charset="0"/>
                <a:ea typeface="Calibri" panose="020F0502020204030204" pitchFamily="34" charset="0"/>
                <a:cs typeface="Times New Roman" panose="02020603050405020304" pitchFamily="18" charset="0"/>
              </a:rPr>
              <a:t>p</a:t>
            </a:r>
            <a:r>
              <a:rPr lang="en-US" sz="1400" kern="100" dirty="0" err="1">
                <a:effectLst/>
                <a:latin typeface="Tahoma" panose="020B0604030504040204" pitchFamily="34" charset="0"/>
                <a:ea typeface="Calibri" panose="020F0502020204030204" pitchFamily="34" charset="0"/>
                <a:cs typeface="Times New Roman" panose="02020603050405020304" pitchFamily="18" charset="0"/>
              </a:rPr>
              <a:t>oint</a:t>
            </a:r>
            <a:r>
              <a:rPr lang="en-US" sz="1400" kern="100" dirty="0">
                <a:effectLst/>
                <a:latin typeface="Tahoma" panose="020B0604030504040204" pitchFamily="34" charset="0"/>
                <a:ea typeface="Calibri" panose="020F0502020204030204" pitchFamily="34" charset="0"/>
                <a:cs typeface="Times New Roman" panose="02020603050405020304" pitchFamily="18" charset="0"/>
              </a:rPr>
              <a:t> data represent discrete data points or specific locations, like schools, city names or points of interest. Line data represent linear features like roads and rivers and polygons are used for area features such as lakes, administrative boundaries, and forests</a:t>
            </a:r>
            <a:endParaRPr lang="hr-HR" sz="1400" kern="100" dirty="0">
              <a:effectLst/>
              <a:latin typeface="Tahoma" panose="020B0604030504040204" pitchFamily="34" charset="0"/>
              <a:ea typeface="Calibri" panose="020F0502020204030204" pitchFamily="34" charset="0"/>
              <a:cs typeface="Times New Roman" panose="02020603050405020304" pitchFamily="18" charset="0"/>
            </a:endParaRPr>
          </a:p>
          <a:p>
            <a:r>
              <a:rPr lang="hr-HR" sz="1800" b="1" kern="100"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Raster data:</a:t>
            </a:r>
          </a:p>
          <a:p>
            <a:pPr lvl="1"/>
            <a:r>
              <a:rPr lang="en-US" sz="1400" kern="100" dirty="0">
                <a:effectLst/>
                <a:latin typeface="Tahoma" panose="020B0604030504040204" pitchFamily="34" charset="0"/>
                <a:ea typeface="Calibri" panose="020F0502020204030204" pitchFamily="34" charset="0"/>
                <a:cs typeface="Times New Roman" panose="02020603050405020304" pitchFamily="18" charset="0"/>
              </a:rPr>
              <a:t>grid-based data structure composed of pixels or cells, each with an associated attribute</a:t>
            </a:r>
            <a:endParaRPr lang="hr-HR" sz="1400" kern="100" dirty="0">
              <a:effectLst/>
              <a:latin typeface="Tahoma" panose="020B0604030504040204" pitchFamily="34" charset="0"/>
              <a:ea typeface="Calibri" panose="020F0502020204030204" pitchFamily="34" charset="0"/>
              <a:cs typeface="Times New Roman" panose="02020603050405020304" pitchFamily="18" charset="0"/>
            </a:endParaRPr>
          </a:p>
          <a:p>
            <a:pPr lvl="1"/>
            <a:r>
              <a:rPr lang="hr-HR" sz="1400" kern="100" dirty="0">
                <a:effectLst/>
                <a:latin typeface="Tahoma" panose="020B0604030504040204" pitchFamily="34" charset="0"/>
                <a:ea typeface="Calibri" panose="020F0502020204030204" pitchFamily="34" charset="0"/>
                <a:cs typeface="Times New Roman" panose="02020603050405020304" pitchFamily="18" charset="0"/>
              </a:rPr>
              <a:t>t</a:t>
            </a:r>
            <a:r>
              <a:rPr lang="en-US" sz="1400" kern="100" dirty="0">
                <a:effectLst/>
                <a:latin typeface="Tahoma" panose="020B0604030504040204" pitchFamily="34" charset="0"/>
                <a:ea typeface="Calibri" panose="020F0502020204030204" pitchFamily="34" charset="0"/>
                <a:cs typeface="Times New Roman" panose="02020603050405020304" pitchFamily="18" charset="0"/>
              </a:rPr>
              <a:t>he most common sources of raster data are satellite imagery, aerial imagery, remotely sensed data, and data with shaded relief and topography </a:t>
            </a:r>
            <a:endParaRPr lang="hr-HR" sz="1400" kern="100" dirty="0">
              <a:effectLst/>
              <a:latin typeface="Tahoma" panose="020B0604030504040204" pitchFamily="34" charset="0"/>
              <a:ea typeface="Calibri" panose="020F0502020204030204" pitchFamily="34" charset="0"/>
              <a:cs typeface="Times New Roman" panose="02020603050405020304" pitchFamily="18" charset="0"/>
            </a:endParaRPr>
          </a:p>
          <a:p>
            <a:endParaRPr lang="hr-HR" dirty="0"/>
          </a:p>
        </p:txBody>
      </p:sp>
      <p:sp>
        <p:nvSpPr>
          <p:cNvPr id="4" name="Symbol zastępczy zawartości 4">
            <a:extLst>
              <a:ext uri="{FF2B5EF4-FFF2-40B4-BE49-F238E27FC236}">
                <a16:creationId xmlns:a16="http://schemas.microsoft.com/office/drawing/2014/main" id="{6F0B7141-9920-2A95-685E-6E4219928987}"/>
              </a:ext>
            </a:extLst>
          </p:cNvPr>
          <p:cNvSpPr txBox="1">
            <a:spLocks/>
          </p:cNvSpPr>
          <p:nvPr/>
        </p:nvSpPr>
        <p:spPr>
          <a:xfrm>
            <a:off x="501396" y="6254220"/>
            <a:ext cx="6503086"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a:t>
            </a:r>
            <a:r>
              <a:rPr lang="hr-HR" sz="1200" dirty="0">
                <a:solidFill>
                  <a:srgbClr val="7F7F7F"/>
                </a:solidFill>
              </a:rPr>
              <a:t>Dempsey (2024); </a:t>
            </a:r>
            <a:r>
              <a:rPr lang="hr-HR" sz="1200" dirty="0" err="1">
                <a:solidFill>
                  <a:srgbClr val="7F7F7F"/>
                </a:solidFill>
              </a:rPr>
              <a:t>Longley</a:t>
            </a:r>
            <a:r>
              <a:rPr lang="hr-HR" sz="1200" dirty="0">
                <a:solidFill>
                  <a:srgbClr val="7F7F7F"/>
                </a:solidFill>
              </a:rPr>
              <a:t> </a:t>
            </a:r>
            <a:r>
              <a:rPr lang="hr-HR" sz="1200" dirty="0" err="1">
                <a:solidFill>
                  <a:srgbClr val="7F7F7F"/>
                </a:solidFill>
              </a:rPr>
              <a:t>et</a:t>
            </a:r>
            <a:r>
              <a:rPr lang="hr-HR" sz="1200" dirty="0">
                <a:solidFill>
                  <a:srgbClr val="7F7F7F"/>
                </a:solidFill>
              </a:rPr>
              <a:t> </a:t>
            </a:r>
            <a:r>
              <a:rPr lang="hr-HR" sz="1200" dirty="0" err="1">
                <a:solidFill>
                  <a:srgbClr val="7F7F7F"/>
                </a:solidFill>
              </a:rPr>
              <a:t>al</a:t>
            </a:r>
            <a:r>
              <a:rPr lang="hr-HR" sz="1200" dirty="0">
                <a:solidFill>
                  <a:srgbClr val="7F7F7F"/>
                </a:solidFill>
              </a:rPr>
              <a:t>. (2015)</a:t>
            </a:r>
            <a:endParaRPr lang="pl-PL" sz="1200" dirty="0">
              <a:solidFill>
                <a:srgbClr val="7F7F7F"/>
              </a:solidFill>
            </a:endParaRPr>
          </a:p>
        </p:txBody>
      </p:sp>
    </p:spTree>
    <p:extLst>
      <p:ext uri="{BB962C8B-B14F-4D97-AF65-F5344CB8AC3E}">
        <p14:creationId xmlns:p14="http://schemas.microsoft.com/office/powerpoint/2010/main" val="475383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9D72D-AAFD-103B-692C-728A70B74EE5}"/>
              </a:ext>
            </a:extLst>
          </p:cNvPr>
          <p:cNvSpPr>
            <a:spLocks noGrp="1"/>
          </p:cNvSpPr>
          <p:nvPr>
            <p:ph type="title"/>
          </p:nvPr>
        </p:nvSpPr>
        <p:spPr/>
        <p:txBody>
          <a:bodyPr/>
          <a:lstStyle/>
          <a:p>
            <a:r>
              <a:rPr lang="hr-HR" dirty="0"/>
              <a:t>GIS podaci</a:t>
            </a:r>
          </a:p>
        </p:txBody>
      </p:sp>
      <p:pic>
        <p:nvPicPr>
          <p:cNvPr id="7" name="Picture 6" descr="A map of a river and a map of a river&#10;&#10;Description automatically generated">
            <a:extLst>
              <a:ext uri="{FF2B5EF4-FFF2-40B4-BE49-F238E27FC236}">
                <a16:creationId xmlns:a16="http://schemas.microsoft.com/office/drawing/2014/main" id="{71B6B469-DAA1-719F-99D4-68B1C95858CD}"/>
              </a:ext>
            </a:extLst>
          </p:cNvPr>
          <p:cNvPicPr>
            <a:picLocks noChangeAspect="1"/>
          </p:cNvPicPr>
          <p:nvPr/>
        </p:nvPicPr>
        <p:blipFill>
          <a:blip r:embed="rId2"/>
          <a:stretch>
            <a:fillRect/>
          </a:stretch>
        </p:blipFill>
        <p:spPr>
          <a:xfrm>
            <a:off x="2318995" y="1984226"/>
            <a:ext cx="7260010" cy="3351513"/>
          </a:xfrm>
          <a:prstGeom prst="rect">
            <a:avLst/>
          </a:prstGeom>
        </p:spPr>
      </p:pic>
      <p:sp>
        <p:nvSpPr>
          <p:cNvPr id="8" name="TextBox 7">
            <a:extLst>
              <a:ext uri="{FF2B5EF4-FFF2-40B4-BE49-F238E27FC236}">
                <a16:creationId xmlns:a16="http://schemas.microsoft.com/office/drawing/2014/main" id="{55B113F7-A69D-30B1-A747-F77BB86C88C5}"/>
              </a:ext>
            </a:extLst>
          </p:cNvPr>
          <p:cNvSpPr txBox="1"/>
          <p:nvPr/>
        </p:nvSpPr>
        <p:spPr>
          <a:xfrm>
            <a:off x="3124940" y="1461006"/>
            <a:ext cx="2404954" cy="523220"/>
          </a:xfrm>
          <a:prstGeom prst="rect">
            <a:avLst/>
          </a:prstGeom>
          <a:noFill/>
        </p:spPr>
        <p:txBody>
          <a:bodyPr wrap="none" rtlCol="0">
            <a:spAutoFit/>
          </a:bodyPr>
          <a:lstStyle/>
          <a:p>
            <a:r>
              <a:rPr lang="hr-HR" sz="2800" b="1" dirty="0"/>
              <a:t>Vektorska slika</a:t>
            </a:r>
          </a:p>
        </p:txBody>
      </p:sp>
      <p:sp>
        <p:nvSpPr>
          <p:cNvPr id="9" name="TextBox 8">
            <a:extLst>
              <a:ext uri="{FF2B5EF4-FFF2-40B4-BE49-F238E27FC236}">
                <a16:creationId xmlns:a16="http://schemas.microsoft.com/office/drawing/2014/main" id="{7887030E-A1F6-95E2-A488-F3CAFE4A7D47}"/>
              </a:ext>
            </a:extLst>
          </p:cNvPr>
          <p:cNvSpPr txBox="1"/>
          <p:nvPr/>
        </p:nvSpPr>
        <p:spPr>
          <a:xfrm>
            <a:off x="6779813" y="1461006"/>
            <a:ext cx="2365712" cy="523220"/>
          </a:xfrm>
          <a:prstGeom prst="rect">
            <a:avLst/>
          </a:prstGeom>
          <a:noFill/>
        </p:spPr>
        <p:txBody>
          <a:bodyPr wrap="none" rtlCol="0">
            <a:spAutoFit/>
          </a:bodyPr>
          <a:lstStyle/>
          <a:p>
            <a:r>
              <a:rPr lang="hr-HR" sz="2800" b="1" dirty="0"/>
              <a:t>Rasterska slika</a:t>
            </a:r>
          </a:p>
        </p:txBody>
      </p:sp>
    </p:spTree>
    <p:extLst>
      <p:ext uri="{BB962C8B-B14F-4D97-AF65-F5344CB8AC3E}">
        <p14:creationId xmlns:p14="http://schemas.microsoft.com/office/powerpoint/2010/main" val="38619524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3E1A7-5288-70D9-F6D0-84505D941DEE}"/>
              </a:ext>
            </a:extLst>
          </p:cNvPr>
          <p:cNvSpPr>
            <a:spLocks noGrp="1"/>
          </p:cNvSpPr>
          <p:nvPr>
            <p:ph type="title"/>
          </p:nvPr>
        </p:nvSpPr>
        <p:spPr/>
        <p:txBody>
          <a:bodyPr/>
          <a:lstStyle/>
          <a:p>
            <a:r>
              <a:rPr lang="hr-HR" dirty="0"/>
              <a:t>GIS u logistici</a:t>
            </a:r>
          </a:p>
        </p:txBody>
      </p:sp>
      <p:sp>
        <p:nvSpPr>
          <p:cNvPr id="3" name="Content Placeholder 2">
            <a:extLst>
              <a:ext uri="{FF2B5EF4-FFF2-40B4-BE49-F238E27FC236}">
                <a16:creationId xmlns:a16="http://schemas.microsoft.com/office/drawing/2014/main" id="{84764063-C9A2-22D1-D609-2CB8493DE2DC}"/>
              </a:ext>
            </a:extLst>
          </p:cNvPr>
          <p:cNvSpPr>
            <a:spLocks noGrp="1"/>
          </p:cNvSpPr>
          <p:nvPr>
            <p:ph idx="1"/>
          </p:nvPr>
        </p:nvSpPr>
        <p:spPr/>
        <p:txBody>
          <a:bodyPr>
            <a:normAutofit/>
          </a:bodyPr>
          <a:lstStyle/>
          <a:p>
            <a:r>
              <a:rPr lang="en-US" sz="2000" dirty="0"/>
              <a:t>GIS je </a:t>
            </a:r>
            <a:r>
              <a:rPr lang="en-US" sz="2000" dirty="0" err="1"/>
              <a:t>iz</a:t>
            </a:r>
            <a:r>
              <a:rPr lang="en-US" sz="2000" dirty="0"/>
              <a:t> </a:t>
            </a:r>
            <a:r>
              <a:rPr lang="en-US" sz="2000" dirty="0" err="1"/>
              <a:t>temelja</a:t>
            </a:r>
            <a:r>
              <a:rPr lang="en-US" sz="2000" dirty="0"/>
              <a:t> </a:t>
            </a:r>
            <a:r>
              <a:rPr lang="en-US" sz="2000" dirty="0" err="1"/>
              <a:t>transformirao</a:t>
            </a:r>
            <a:r>
              <a:rPr lang="en-US" sz="2000" dirty="0"/>
              <a:t> </a:t>
            </a:r>
            <a:r>
              <a:rPr lang="en-US" sz="2000" dirty="0" err="1"/>
              <a:t>sektor</a:t>
            </a:r>
            <a:r>
              <a:rPr lang="en-US" sz="2000" dirty="0"/>
              <a:t> </a:t>
            </a:r>
            <a:r>
              <a:rPr lang="en-US" sz="2000" dirty="0" err="1"/>
              <a:t>logistike</a:t>
            </a:r>
            <a:r>
              <a:rPr lang="en-US" sz="2000" dirty="0"/>
              <a:t>, </a:t>
            </a:r>
            <a:r>
              <a:rPr lang="en-US" sz="2000" dirty="0" err="1"/>
              <a:t>pružajući</a:t>
            </a:r>
            <a:r>
              <a:rPr lang="en-US" sz="2000" dirty="0"/>
              <a:t> alate koji </a:t>
            </a:r>
            <a:r>
              <a:rPr lang="en-US" sz="2000" dirty="0" err="1"/>
              <a:t>omogućuju</a:t>
            </a:r>
            <a:r>
              <a:rPr lang="en-US" sz="2000" dirty="0"/>
              <a:t> </a:t>
            </a:r>
            <a:r>
              <a:rPr lang="en-US" sz="2000" dirty="0" err="1"/>
              <a:t>učinkovitije</a:t>
            </a:r>
            <a:r>
              <a:rPr lang="en-US" sz="2000" dirty="0"/>
              <a:t>, </a:t>
            </a:r>
            <a:r>
              <a:rPr lang="en-US" sz="2000" dirty="0" err="1"/>
              <a:t>troškovno</a:t>
            </a:r>
            <a:r>
              <a:rPr lang="en-US" sz="2000" dirty="0"/>
              <a:t> </a:t>
            </a:r>
            <a:r>
              <a:rPr lang="en-US" sz="2000" dirty="0" err="1"/>
              <a:t>učinkovitije</a:t>
            </a:r>
            <a:r>
              <a:rPr lang="en-US" sz="2000" dirty="0"/>
              <a:t> </a:t>
            </a:r>
            <a:r>
              <a:rPr lang="en-US" sz="2000" dirty="0" err="1"/>
              <a:t>i</a:t>
            </a:r>
            <a:r>
              <a:rPr lang="en-US" sz="2000" dirty="0"/>
              <a:t> </a:t>
            </a:r>
            <a:r>
              <a:rPr lang="en-US" sz="2000" dirty="0" err="1"/>
              <a:t>strateške</a:t>
            </a:r>
            <a:r>
              <a:rPr lang="en-US" sz="2000" dirty="0"/>
              <a:t> </a:t>
            </a:r>
            <a:r>
              <a:rPr lang="en-US" sz="2000" dirty="0" err="1"/>
              <a:t>procese</a:t>
            </a:r>
            <a:r>
              <a:rPr lang="en-US" sz="2000" dirty="0"/>
              <a:t> </a:t>
            </a:r>
            <a:r>
              <a:rPr lang="en-US" sz="2000" dirty="0" err="1"/>
              <a:t>donošenja</a:t>
            </a:r>
            <a:r>
              <a:rPr lang="en-US" sz="2000" dirty="0"/>
              <a:t> </a:t>
            </a:r>
            <a:r>
              <a:rPr lang="en-US" sz="2000" dirty="0" err="1"/>
              <a:t>odluka</a:t>
            </a:r>
            <a:endParaRPr lang="en-US" sz="2000" dirty="0"/>
          </a:p>
          <a:p>
            <a:r>
              <a:rPr lang="en-US" sz="2000" dirty="0" err="1"/>
              <a:t>Integracija</a:t>
            </a:r>
            <a:r>
              <a:rPr lang="en-US" sz="2000" dirty="0"/>
              <a:t> GIS-a u </a:t>
            </a:r>
            <a:r>
              <a:rPr lang="en-US" sz="2000" dirty="0" err="1"/>
              <a:t>logistiku</a:t>
            </a:r>
            <a:r>
              <a:rPr lang="en-US" sz="2000" dirty="0"/>
              <a:t> </a:t>
            </a:r>
            <a:r>
              <a:rPr lang="en-US" sz="2000" dirty="0" err="1"/>
              <a:t>omogućuje</a:t>
            </a:r>
            <a:r>
              <a:rPr lang="en-US" sz="2000" dirty="0"/>
              <a:t> </a:t>
            </a:r>
            <a:r>
              <a:rPr lang="en-US" sz="2000" dirty="0" err="1"/>
              <a:t>vizualizaciju</a:t>
            </a:r>
            <a:r>
              <a:rPr lang="en-US" sz="2000" dirty="0"/>
              <a:t>, </a:t>
            </a:r>
            <a:r>
              <a:rPr lang="en-US" sz="2000" dirty="0" err="1"/>
              <a:t>analizu</a:t>
            </a:r>
            <a:r>
              <a:rPr lang="en-US" sz="2000" dirty="0"/>
              <a:t> </a:t>
            </a:r>
            <a:r>
              <a:rPr lang="en-US" sz="2000" dirty="0" err="1"/>
              <a:t>i</a:t>
            </a:r>
            <a:r>
              <a:rPr lang="en-US" sz="2000" dirty="0"/>
              <a:t> </a:t>
            </a:r>
            <a:r>
              <a:rPr lang="en-US" sz="2000" dirty="0" err="1"/>
              <a:t>interpretaciju</a:t>
            </a:r>
            <a:r>
              <a:rPr lang="en-US" sz="2000" dirty="0"/>
              <a:t> </a:t>
            </a:r>
            <a:r>
              <a:rPr lang="en-US" sz="2000" dirty="0" err="1"/>
              <a:t>prostornih</a:t>
            </a:r>
            <a:r>
              <a:rPr lang="en-US" sz="2000" dirty="0"/>
              <a:t> </a:t>
            </a:r>
            <a:r>
              <a:rPr lang="en-US" sz="2000" dirty="0" err="1"/>
              <a:t>podataka</a:t>
            </a:r>
            <a:r>
              <a:rPr lang="en-US" sz="2000" dirty="0"/>
              <a:t>, </a:t>
            </a:r>
            <a:r>
              <a:rPr lang="en-US" sz="2000" dirty="0" err="1"/>
              <a:t>što</a:t>
            </a:r>
            <a:r>
              <a:rPr lang="en-US" sz="2000" dirty="0"/>
              <a:t> je </a:t>
            </a:r>
            <a:r>
              <a:rPr lang="en-US" sz="2000" dirty="0" err="1"/>
              <a:t>ključno</a:t>
            </a:r>
            <a:r>
              <a:rPr lang="en-US" sz="2000" dirty="0"/>
              <a:t> za </a:t>
            </a:r>
            <a:r>
              <a:rPr lang="en-US" sz="2000" dirty="0" err="1"/>
              <a:t>optimizaciju</a:t>
            </a:r>
            <a:r>
              <a:rPr lang="en-US" sz="2000" dirty="0"/>
              <a:t> </a:t>
            </a:r>
            <a:r>
              <a:rPr lang="en-US" sz="2000" dirty="0" err="1"/>
              <a:t>ruta</a:t>
            </a:r>
            <a:r>
              <a:rPr lang="en-US" sz="2000" dirty="0"/>
              <a:t>, </a:t>
            </a:r>
            <a:r>
              <a:rPr lang="en-US" sz="2000" dirty="0" err="1"/>
              <a:t>upravljanje</a:t>
            </a:r>
            <a:r>
              <a:rPr lang="en-US" sz="2000" dirty="0"/>
              <a:t> </a:t>
            </a:r>
            <a:r>
              <a:rPr lang="en-US" sz="2000" dirty="0" err="1"/>
              <a:t>opskrbnim</a:t>
            </a:r>
            <a:r>
              <a:rPr lang="en-US" sz="2000" dirty="0"/>
              <a:t> </a:t>
            </a:r>
            <a:r>
              <a:rPr lang="en-US" sz="2000" dirty="0" err="1"/>
              <a:t>lancima</a:t>
            </a:r>
            <a:r>
              <a:rPr lang="en-US" sz="2000" dirty="0"/>
              <a:t> </a:t>
            </a:r>
            <a:r>
              <a:rPr lang="en-US" sz="2000" dirty="0" err="1"/>
              <a:t>i</a:t>
            </a:r>
            <a:r>
              <a:rPr lang="en-US" sz="2000" dirty="0"/>
              <a:t> </a:t>
            </a:r>
            <a:r>
              <a:rPr lang="en-US" sz="2000" dirty="0" err="1"/>
              <a:t>povećanje</a:t>
            </a:r>
            <a:r>
              <a:rPr lang="en-US" sz="2000" dirty="0"/>
              <a:t> </a:t>
            </a:r>
            <a:r>
              <a:rPr lang="en-US" sz="2000" dirty="0" err="1"/>
              <a:t>ukupne</a:t>
            </a:r>
            <a:r>
              <a:rPr lang="en-US" sz="2000" dirty="0"/>
              <a:t> </a:t>
            </a:r>
            <a:r>
              <a:rPr lang="en-US" sz="2000" dirty="0" err="1"/>
              <a:t>operativne</a:t>
            </a:r>
            <a:r>
              <a:rPr lang="en-US" sz="2000" dirty="0"/>
              <a:t> </a:t>
            </a:r>
            <a:r>
              <a:rPr lang="en-US" sz="2000" dirty="0" err="1"/>
              <a:t>učinkovitosti</a:t>
            </a:r>
            <a:endParaRPr lang="en-US" sz="2000" dirty="0"/>
          </a:p>
          <a:p>
            <a:r>
              <a:rPr lang="en-US" sz="2000" dirty="0" err="1"/>
              <a:t>Logistički</a:t>
            </a:r>
            <a:r>
              <a:rPr lang="en-US" sz="2000" dirty="0"/>
              <a:t> </a:t>
            </a:r>
            <a:r>
              <a:rPr lang="en-US" sz="2000" dirty="0" err="1"/>
              <a:t>profesionalci</a:t>
            </a:r>
            <a:r>
              <a:rPr lang="en-US" sz="2000" dirty="0"/>
              <a:t> </a:t>
            </a:r>
            <a:r>
              <a:rPr lang="en-US" sz="2000" dirty="0" err="1"/>
              <a:t>mogu</a:t>
            </a:r>
            <a:r>
              <a:rPr lang="en-US" sz="2000" dirty="0"/>
              <a:t> </a:t>
            </a:r>
            <a:r>
              <a:rPr lang="en-US" sz="2000" dirty="0" err="1"/>
              <a:t>vidjeti</a:t>
            </a:r>
            <a:r>
              <a:rPr lang="en-US" sz="2000" dirty="0"/>
              <a:t> </a:t>
            </a:r>
            <a:r>
              <a:rPr lang="en-US" sz="2000" dirty="0" err="1"/>
              <a:t>uzorke</a:t>
            </a:r>
            <a:r>
              <a:rPr lang="en-US" sz="2000" dirty="0"/>
              <a:t>, </a:t>
            </a:r>
            <a:r>
              <a:rPr lang="en-US" sz="2000" dirty="0" err="1"/>
              <a:t>odnose</a:t>
            </a:r>
            <a:r>
              <a:rPr lang="en-US" sz="2000" dirty="0"/>
              <a:t> </a:t>
            </a:r>
            <a:r>
              <a:rPr lang="en-US" sz="2000" dirty="0" err="1"/>
              <a:t>i</a:t>
            </a:r>
            <a:r>
              <a:rPr lang="en-US" sz="2000" dirty="0"/>
              <a:t> </a:t>
            </a:r>
            <a:r>
              <a:rPr lang="en-US" sz="2000" dirty="0" err="1"/>
              <a:t>trendove</a:t>
            </a:r>
            <a:r>
              <a:rPr lang="en-US" sz="2000" dirty="0"/>
              <a:t> koji </a:t>
            </a:r>
            <a:r>
              <a:rPr lang="en-US" sz="2000" dirty="0" err="1"/>
              <a:t>nisu</a:t>
            </a:r>
            <a:r>
              <a:rPr lang="en-US" sz="2000" dirty="0"/>
              <a:t> </a:t>
            </a:r>
            <a:r>
              <a:rPr lang="en-US" sz="2000" dirty="0" err="1"/>
              <a:t>vidljivi</a:t>
            </a:r>
            <a:r>
              <a:rPr lang="en-US" sz="2000" dirty="0"/>
              <a:t> u </a:t>
            </a:r>
            <a:r>
              <a:rPr lang="en-US" sz="2000" dirty="0" err="1"/>
              <a:t>tradicionalnim</a:t>
            </a:r>
            <a:r>
              <a:rPr lang="en-US" sz="2000" dirty="0"/>
              <a:t> </a:t>
            </a:r>
            <a:r>
              <a:rPr lang="en-US" sz="2000" dirty="0" err="1"/>
              <a:t>formatima</a:t>
            </a:r>
            <a:r>
              <a:rPr lang="en-US" sz="2000" dirty="0"/>
              <a:t> </a:t>
            </a:r>
            <a:r>
              <a:rPr lang="en-US" sz="2000" dirty="0" err="1"/>
              <a:t>podataka</a:t>
            </a:r>
            <a:r>
              <a:rPr lang="en-US" sz="2000" dirty="0"/>
              <a:t> </a:t>
            </a:r>
            <a:r>
              <a:rPr lang="en-US" sz="2000" dirty="0" err="1"/>
              <a:t>koristeći</a:t>
            </a:r>
            <a:r>
              <a:rPr lang="en-US" sz="2000" dirty="0"/>
              <a:t> </a:t>
            </a:r>
            <a:r>
              <a:rPr lang="en-US" sz="2000" dirty="0" err="1"/>
              <a:t>ih</a:t>
            </a:r>
            <a:r>
              <a:rPr lang="en-US" sz="2000" dirty="0"/>
              <a:t> za </a:t>
            </a:r>
            <a:r>
              <a:rPr lang="en-US" sz="2000" dirty="0" err="1"/>
              <a:t>lakše</a:t>
            </a:r>
            <a:r>
              <a:rPr lang="en-US" sz="2000" dirty="0"/>
              <a:t> </a:t>
            </a:r>
            <a:r>
              <a:rPr lang="en-US" sz="2000" dirty="0" err="1"/>
              <a:t>preklapanje</a:t>
            </a:r>
            <a:r>
              <a:rPr lang="en-US" sz="2000" dirty="0"/>
              <a:t> </a:t>
            </a:r>
            <a:r>
              <a:rPr lang="en-US" sz="2000" dirty="0" err="1"/>
              <a:t>različitih</a:t>
            </a:r>
            <a:r>
              <a:rPr lang="en-US" sz="2000" dirty="0"/>
              <a:t> </a:t>
            </a:r>
            <a:r>
              <a:rPr lang="en-US" sz="2000" dirty="0" err="1"/>
              <a:t>skupova</a:t>
            </a:r>
            <a:r>
              <a:rPr lang="en-US" sz="2000" dirty="0"/>
              <a:t> </a:t>
            </a:r>
            <a:r>
              <a:rPr lang="en-US" sz="2000" dirty="0" err="1"/>
              <a:t>podataka</a:t>
            </a:r>
            <a:r>
              <a:rPr lang="en-US" sz="2000" dirty="0"/>
              <a:t> </a:t>
            </a:r>
            <a:r>
              <a:rPr lang="en-US" sz="2000" dirty="0" err="1"/>
              <a:t>na</a:t>
            </a:r>
            <a:r>
              <a:rPr lang="en-US" sz="2000" dirty="0"/>
              <a:t> </a:t>
            </a:r>
            <a:r>
              <a:rPr lang="en-US" sz="2000" dirty="0" err="1"/>
              <a:t>karti</a:t>
            </a:r>
            <a:endParaRPr lang="en-US" sz="2000" dirty="0"/>
          </a:p>
          <a:p>
            <a:r>
              <a:rPr lang="en-US" sz="2000" dirty="0" err="1"/>
              <a:t>Strateško</a:t>
            </a:r>
            <a:r>
              <a:rPr lang="en-US" sz="2000" dirty="0"/>
              <a:t> </a:t>
            </a:r>
            <a:r>
              <a:rPr lang="en-US" sz="2000" dirty="0" err="1"/>
              <a:t>planiranje</a:t>
            </a:r>
            <a:r>
              <a:rPr lang="en-US" sz="2000" dirty="0"/>
              <a:t> </a:t>
            </a:r>
            <a:r>
              <a:rPr lang="en-US" sz="2000" dirty="0" err="1"/>
              <a:t>i</a:t>
            </a:r>
            <a:r>
              <a:rPr lang="en-US" sz="2000" dirty="0"/>
              <a:t> </a:t>
            </a:r>
            <a:r>
              <a:rPr lang="en-US" sz="2000" dirty="0" err="1"/>
              <a:t>operativna</a:t>
            </a:r>
            <a:r>
              <a:rPr lang="en-US" sz="2000" dirty="0"/>
              <a:t> </a:t>
            </a:r>
            <a:r>
              <a:rPr lang="en-US" sz="2000" dirty="0" err="1"/>
              <a:t>optimizacija</a:t>
            </a:r>
            <a:r>
              <a:rPr lang="en-US" sz="2000" dirty="0"/>
              <a:t> </a:t>
            </a:r>
            <a:r>
              <a:rPr lang="en-US" sz="2000" dirty="0" err="1"/>
              <a:t>imaju</a:t>
            </a:r>
            <a:r>
              <a:rPr lang="en-US" sz="2000" dirty="0"/>
              <a:t> </a:t>
            </a:r>
            <a:r>
              <a:rPr lang="en-US" sz="2000" dirty="0" err="1"/>
              <a:t>velike</a:t>
            </a:r>
            <a:r>
              <a:rPr lang="en-US" sz="2000" dirty="0"/>
              <a:t> </a:t>
            </a:r>
            <a:r>
              <a:rPr lang="en-US" sz="2000" dirty="0" err="1"/>
              <a:t>koristi</a:t>
            </a:r>
            <a:r>
              <a:rPr lang="en-US" sz="2000" dirty="0"/>
              <a:t> od </a:t>
            </a:r>
            <a:r>
              <a:rPr lang="en-US" sz="2000" dirty="0" err="1"/>
              <a:t>ove</a:t>
            </a:r>
            <a:r>
              <a:rPr lang="en-US" sz="2000" dirty="0"/>
              <a:t> </a:t>
            </a:r>
            <a:r>
              <a:rPr lang="en-US" sz="2000" dirty="0" err="1"/>
              <a:t>prostorne</a:t>
            </a:r>
            <a:r>
              <a:rPr lang="en-US" sz="2000" dirty="0"/>
              <a:t> </a:t>
            </a:r>
            <a:r>
              <a:rPr lang="en-US" sz="2000" dirty="0" err="1"/>
              <a:t>perspektive</a:t>
            </a:r>
            <a:endParaRPr lang="hr-HR" sz="2000" dirty="0"/>
          </a:p>
        </p:txBody>
      </p:sp>
    </p:spTree>
    <p:extLst>
      <p:ext uri="{BB962C8B-B14F-4D97-AF65-F5344CB8AC3E}">
        <p14:creationId xmlns:p14="http://schemas.microsoft.com/office/powerpoint/2010/main" val="805053000"/>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C5D1A4C46F9DF340B00409C6B9ED12C1" ma:contentTypeVersion="14" ma:contentTypeDescription="Utwórz nowy dokument." ma:contentTypeScope="" ma:versionID="ba864aba8d1d9e57428d0c2f03bad87e">
  <xsd:schema xmlns:xsd="http://www.w3.org/2001/XMLSchema" xmlns:xs="http://www.w3.org/2001/XMLSchema" xmlns:p="http://schemas.microsoft.com/office/2006/metadata/properties" xmlns:ns2="a92fe6ce-cc5e-4661-b3e6-d9d5535f70b5" xmlns:ns3="d9bddfac-6dc9-4958-8f35-4d0da3af229b" targetNamespace="http://schemas.microsoft.com/office/2006/metadata/properties" ma:root="true" ma:fieldsID="29864f8967cc06ef82d222c4eac64728" ns2:_="" ns3:_="">
    <xsd:import namespace="a92fe6ce-cc5e-4661-b3e6-d9d5535f70b5"/>
    <xsd:import namespace="d9bddfac-6dc9-4958-8f35-4d0da3af229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CR"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2fe6ce-cc5e-4661-b3e6-d9d5535f7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Tagi obrazów" ma:readOnly="false" ma:fieldId="{5cf76f15-5ced-4ddc-b409-7134ff3c332f}" ma:taxonomyMulti="true" ma:sspId="dfb4df37-903f-415b-817d-12eb03f331f0"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9bddfac-6dc9-4958-8f35-4d0da3af229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4652e19-0f91-4064-a28d-12f01e91685a}" ma:internalName="TaxCatchAll" ma:showField="CatchAllData" ma:web="d9bddfac-6dc9-4958-8f35-4d0da3af229b">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Udostępniani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Udostępnione dla — szczegóły"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92fe6ce-cc5e-4661-b3e6-d9d5535f70b5">
      <Terms xmlns="http://schemas.microsoft.com/office/infopath/2007/PartnerControls"/>
    </lcf76f155ced4ddcb4097134ff3c332f>
    <TaxCatchAll xmlns="d9bddfac-6dc9-4958-8f35-4d0da3af229b" xsi:nil="true"/>
  </documentManagement>
</p:properties>
</file>

<file path=customXml/itemProps1.xml><?xml version="1.0" encoding="utf-8"?>
<ds:datastoreItem xmlns:ds="http://schemas.openxmlformats.org/officeDocument/2006/customXml" ds:itemID="{96409C96-AFBA-4E6E-B02B-1A32F856FE92}">
  <ds:schemaRefs>
    <ds:schemaRef ds:uri="http://schemas.microsoft.com/sharepoint/v3/contenttype/forms"/>
  </ds:schemaRefs>
</ds:datastoreItem>
</file>

<file path=customXml/itemProps2.xml><?xml version="1.0" encoding="utf-8"?>
<ds:datastoreItem xmlns:ds="http://schemas.openxmlformats.org/officeDocument/2006/customXml" ds:itemID="{0D457C50-9ABB-446C-A946-E412DC9D8F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2fe6ce-cc5e-4661-b3e6-d9d5535f70b5"/>
    <ds:schemaRef ds:uri="d9bddfac-6dc9-4958-8f35-4d0da3af22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1A76C46-9B09-438D-B5F8-A1AC0A7C518F}">
  <ds:schemaRefs>
    <ds:schemaRef ds:uri="http://schemas.microsoft.com/office/2006/metadata/properties"/>
    <ds:schemaRef ds:uri="http://schemas.microsoft.com/office/infopath/2007/PartnerControls"/>
    <ds:schemaRef ds:uri="a92fe6ce-cc5e-4661-b3e6-d9d5535f70b5"/>
    <ds:schemaRef ds:uri="d9bddfac-6dc9-4958-8f35-4d0da3af229b"/>
  </ds:schemaRefs>
</ds:datastoreItem>
</file>

<file path=docProps/app.xml><?xml version="1.0" encoding="utf-8"?>
<Properties xmlns="http://schemas.openxmlformats.org/officeDocument/2006/extended-properties" xmlns:vt="http://schemas.openxmlformats.org/officeDocument/2006/docPropsVTypes">
  <TotalTime>2837</TotalTime>
  <Words>1700</Words>
  <Application>Microsoft Office PowerPoint</Application>
  <PresentationFormat>Widescreen</PresentationFormat>
  <Paragraphs>109</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Tahoma</vt:lpstr>
      <vt:lpstr>Motyw pakietu Office</vt:lpstr>
      <vt:lpstr>Poslovna inteligencija</vt:lpstr>
      <vt:lpstr>Sadržaj</vt:lpstr>
      <vt:lpstr>GIS</vt:lpstr>
      <vt:lpstr>GIS – definicija i povijest</vt:lpstr>
      <vt:lpstr>GIS komponente</vt:lpstr>
      <vt:lpstr>GIS slojevi</vt:lpstr>
      <vt:lpstr>GIS data</vt:lpstr>
      <vt:lpstr>GIS podaci</vt:lpstr>
      <vt:lpstr>GIS u logistici</vt:lpstr>
      <vt:lpstr>GIS u logistici</vt:lpstr>
      <vt:lpstr>GIS u logistici</vt:lpstr>
      <vt:lpstr>GIS u logistici</vt:lpstr>
      <vt:lpstr>GIS u logistici</vt:lpstr>
      <vt:lpstr>GIS trendovi</vt:lpstr>
      <vt:lpstr>GIS trendovi – cloud computing</vt:lpstr>
      <vt:lpstr>GIS trendovi – AI i ML</vt:lpstr>
      <vt:lpstr>GIS trendovi – dronovi</vt:lpstr>
      <vt:lpstr>GIS trendovi – AR i VR</vt:lpstr>
      <vt:lpstr>GIS trendovi – Analiza podataka u stvarnom vremenu</vt:lpstr>
      <vt:lpstr>Sažetak</vt:lpstr>
      <vt:lpstr>Hvala na pažnji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Michał Adamczak | Wyższa Szkoła Logistyki</dc:creator>
  <cp:lastModifiedBy>Dario Šebalj</cp:lastModifiedBy>
  <cp:revision>11</cp:revision>
  <dcterms:created xsi:type="dcterms:W3CDTF">2023-07-06T12:09:08Z</dcterms:created>
  <dcterms:modified xsi:type="dcterms:W3CDTF">2025-02-27T20:08:52Z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0x010100C5D1A4C46F9DF340B00409C6B9ED12C1</vt:lpwstr>
  </property>
</Properties>
</file>