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61174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4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375054" y="4431270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49" y="3250951"/>
            <a:ext cx="6764260" cy="1214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 popytu, wizualizacja i inżynieria cech szeregów czasowych w łańcuchu dostaw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3A7D57-BEA3-4A2E-2BF2-F0948304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98" y="1141386"/>
            <a:ext cx="2297947" cy="53514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76C343C-F27A-927B-C9B6-4784FCF31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72" y="2244090"/>
            <a:ext cx="4067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874" y="304996"/>
            <a:ext cx="9745133" cy="1116542"/>
          </a:xfrm>
        </p:spPr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74" y="1269333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1AD702-31BB-7B6F-5B0A-A14E9397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1571244"/>
            <a:ext cx="7767878" cy="28898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C637A3-EC65-10EF-4BFC-A0E8AC11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4550716"/>
            <a:ext cx="64008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Prognozy dotyczące przyszłego popytu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08693" y="5779600"/>
            <a:ext cx="4959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Trening, test i prognozowany popyt modelu S-ARIMA </a:t>
            </a:r>
            <a:r>
              <a:rPr lang="sr-Cyrl-C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(5,0,1)(1,0,0)</a:t>
            </a:r>
            <a:r>
              <a:rPr lang="sr-Cyrl-C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74D696-9E70-4E38-0F35-685E84A6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32" y="1481668"/>
            <a:ext cx="8494735" cy="42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04800"/>
            <a:ext cx="10261601" cy="1176868"/>
          </a:xfrm>
        </p:spPr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06A77B3-6027-2852-C08D-6FFA4F33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45" y="1320799"/>
            <a:ext cx="8764642" cy="48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560945"/>
            <a:ext cx="10298651" cy="4479636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Popyt klientów jest głównym czynnikiem napędzającym operacje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Dokładne prognozowanie popytu jest niezbędne do obniżenia kosztów logistyki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Prognozowanie popytu wymaga złożonej koordynacji między interesariuszami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Niepewność popytu sprawia, że zarządzanie łańcuchem dostaw staje się wyzwaniem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Pandemia COVID-19 podkreśliła znaczenie zarządzania niepewnością popytu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Skuteczne radzenie sobie z tą niepewnością ma kluczowe znaczenie dla sukcesu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sz="8800" dirty="0">
                <a:cs typeface="Times New Roman" panose="02020603050405020304" pitchFamily="18" charset="0"/>
              </a:rPr>
              <a:t>Najdokładniejszym modelem okazał się model S-ARIMA </a:t>
            </a:r>
            <a:r>
              <a:rPr lang="sr-Cyrl-CS" sz="8800" dirty="0"/>
              <a:t>(5,0,1)(1,0,0)</a:t>
            </a:r>
            <a:r>
              <a:rPr lang="sr-Cyrl-CS" sz="8800" baseline="-25000" dirty="0"/>
              <a:t>52</a:t>
            </a:r>
            <a:r>
              <a:rPr lang="sr-Latn-RS" sz="8800" baseline="-25000" dirty="0"/>
              <a:t>.</a:t>
            </a:r>
            <a:endParaRPr lang="sr-Latn-RS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GB" sz="3800" dirty="0"/>
              <a:t>Czym jest prognozowanie popytu? </a:t>
            </a:r>
            <a:endParaRPr lang="sr-Latn-RS" sz="3800" dirty="0"/>
          </a:p>
          <a:p>
            <a:pPr algn="just">
              <a:lnSpc>
                <a:spcPct val="110000"/>
              </a:lnSpc>
            </a:pPr>
            <a:r>
              <a:rPr lang="pl-PL" sz="3800" dirty="0"/>
              <a:t>Jak możemy skutecznie wizualizować dane klientów i wyciągać z nich wnioski</a:t>
            </a:r>
            <a:r>
              <a:rPr lang="en-GB" sz="3800" dirty="0"/>
              <a:t>? </a:t>
            </a:r>
            <a:endParaRPr lang="sr-Latn-RS" sz="3800" dirty="0"/>
          </a:p>
          <a:p>
            <a:pPr algn="just">
              <a:lnSpc>
                <a:spcPct val="110000"/>
              </a:lnSpc>
            </a:pPr>
            <a:r>
              <a:rPr lang="pl-PL" sz="3800" dirty="0"/>
              <a:t>Jak przeprowadzić inżynierię cech szeregów czasowych</a:t>
            </a:r>
            <a:r>
              <a:rPr lang="en-GB" sz="3800" dirty="0"/>
              <a:t>?</a:t>
            </a:r>
            <a:endParaRPr lang="sr-Latn-RS" sz="38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481668"/>
            <a:ext cx="10515600" cy="4845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/>
              <a:t>Zapotrzebowanie klienta końcowego wprawia w ruch cały łańcuch dostaw, co czyni go kluczowym elementem planowania wszystkich procesów logistycznych w łańcuchu dostaw. Zrozumienie i prognozowanie popytu klientów ma kluczowe znaczenie dla menedżerów łańcucha dostaw, ponieważ bezpośrednio wpływa na wydajność i efektywność operacji łańcucha dostaw (</a:t>
            </a:r>
            <a:r>
              <a:rPr lang="pl-PL" sz="2000" dirty="0" err="1"/>
              <a:t>Syntetos</a:t>
            </a:r>
            <a:r>
              <a:rPr lang="pl-PL" sz="2000" dirty="0"/>
              <a:t> i in., 2016). Dokładne modele prognozowania popytu są niezbędne do planowania i harmonogramowania działań logistycznych, ponieważ pomagają w obniżeniu kosztów logistycznych poprzez zapewnienie wiarygodnej oceny popytu klientów (</a:t>
            </a:r>
            <a:r>
              <a:rPr lang="pl-PL" sz="2000" dirty="0" err="1"/>
              <a:t>Mircetic</a:t>
            </a:r>
            <a:r>
              <a:rPr lang="pl-PL" sz="2000" dirty="0"/>
              <a:t> i in., 2017</a:t>
            </a:r>
            <a:r>
              <a:rPr lang="en-GB" sz="2000" dirty="0"/>
              <a:t>).</a:t>
            </a:r>
            <a:endParaRPr lang="sr-Latn-RS" sz="2000" dirty="0"/>
          </a:p>
          <a:p>
            <a:pPr algn="just"/>
            <a:r>
              <a:rPr lang="pl-PL" sz="2000" dirty="0"/>
              <a:t>Prognozowanie popytu w łańcuchach dostaw wykracza poza zwykłe przewidywanie wymagań dotyczących popytu w jednym punkcie. Wiąże się to ze złożonymi wyzwaniami, takimi jak koordynacja łańcucha dostaw i zapewnienie skutecznej wymiany informacji między wieloma zainteresowanymi stronami (</a:t>
            </a:r>
            <a:r>
              <a:rPr lang="pl-PL" sz="2000" dirty="0" err="1"/>
              <a:t>Syntetos</a:t>
            </a:r>
            <a:r>
              <a:rPr lang="pl-PL" sz="2000" dirty="0"/>
              <a:t> i in., 2016). Złożoność ta wynika z nieodłącznej niepewności popytu, na którą wpływają różne czynniki i która sprawia, że zarządzanie łańcuchem dostaw jest szczególnie trudne (Rostami-</a:t>
            </a:r>
            <a:r>
              <a:rPr lang="pl-PL" sz="2000" dirty="0" err="1"/>
              <a:t>Tabar</a:t>
            </a:r>
            <a:r>
              <a:rPr lang="pl-PL" sz="2000" dirty="0"/>
              <a:t>, 2013). Menedżerowie muszą radzić sobie z tymi niepewnościami, aby skutecznie planować i synchronizować operacje w ramach łańcucha dostaw (</a:t>
            </a:r>
            <a:r>
              <a:rPr lang="pl-PL" sz="2000" dirty="0" err="1"/>
              <a:t>Mircetic</a:t>
            </a:r>
            <a:r>
              <a:rPr lang="pl-PL" sz="2000" dirty="0"/>
              <a:t>, 2018</a:t>
            </a:r>
            <a:r>
              <a:rPr lang="en-GB" sz="2000" dirty="0"/>
              <a:t>).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7528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/>
              <a:t>Jednym z najważniejszych wyzwań dla współczesnych łańcuchów dostaw jest niepewność popytu. Kwestia ta została podkreślona podczas niedawnej pandemii COVID-19, która spowodowała rozległe zakłócenia i skomplikowała planowanie i kontrolę łańcucha dostaw (</a:t>
            </a:r>
            <a:r>
              <a:rPr lang="pl-PL" sz="2000" dirty="0" err="1"/>
              <a:t>Nikolopoulos</a:t>
            </a:r>
            <a:r>
              <a:rPr lang="pl-PL" sz="2000" dirty="0"/>
              <a:t> i in., 2020). Prognozowanie popytu to nie tylko szacowanie przyszłego popytu, ale także przewidywanie popytu na wiele produktów w całym łańcuchu dostaw. Osoby zajmujące się prognozowaniem często ekstrapolują dane szeregów czasowych dla każdej jednostki magazynowej (SKU) indywidualnie, co wymaga szczegółowej i dokładnej analizy danych (</a:t>
            </a:r>
            <a:r>
              <a:rPr lang="pl-PL" sz="2000" dirty="0" err="1"/>
              <a:t>Mircetic</a:t>
            </a:r>
            <a:r>
              <a:rPr lang="pl-PL" sz="2000" dirty="0"/>
              <a:t> i in., 2022</a:t>
            </a:r>
            <a:r>
              <a:rPr lang="en-GB" sz="2000" dirty="0"/>
              <a:t>).</a:t>
            </a:r>
            <a:endParaRPr lang="sr-Latn-RS" sz="2000" dirty="0"/>
          </a:p>
          <a:p>
            <a:pPr algn="just">
              <a:lnSpc>
                <a:spcPct val="100000"/>
              </a:lnSpc>
            </a:pPr>
            <a:r>
              <a:rPr lang="pl-PL" sz="2000" dirty="0"/>
              <a:t>W praktyce prognozowanie popytu w łańcuchach dostaw można zilustrować tym, jak detaliści wykorzystują dane z punktów sprzedaży do generowania prognoz na poziomie poszczególnych sklepów. Podejście to podkreśla potrzebę dokładnego gromadzenia i analizy danych w celu przewidywania popytu klientów na poziomie szczegółowym, zapewniając, że operacje łańcucha dostaw są responsywne i wydajne (</a:t>
            </a:r>
            <a:r>
              <a:rPr lang="pl-PL" sz="2000" dirty="0" err="1"/>
              <a:t>Mircetic</a:t>
            </a:r>
            <a:r>
              <a:rPr lang="pl-PL" sz="2000" dirty="0"/>
              <a:t> i in., 2022). Skuteczność tych działań prognostycznych ma kluczowe znaczenie dla utrzymania koordynacji łańcucha dostaw i obniżenia kosztów</a:t>
            </a:r>
            <a:r>
              <a:rPr lang="en-GB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610977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100" dirty="0"/>
              <a:t>Zmienność i niepewność związane z popytem sprawiają, że jest to trudny aspekt zarządzania łańcuchem dostaw. Gdyby popyt klientów był stały lub można go było przewidzieć z pewnością, operacje łańcucha dostaw byłyby znacznie prostsze. Ponieważ jednak popyt jest zmienny i często nieprzewidywalny, dokładne prognozowanie jest niezbędne, aby uniknąć zakłóceń i nieefektywności (</a:t>
            </a:r>
            <a:r>
              <a:rPr lang="pl-PL" sz="2100" dirty="0" err="1"/>
              <a:t>Syntetos</a:t>
            </a:r>
            <a:r>
              <a:rPr lang="pl-PL" sz="2100" dirty="0"/>
              <a:t> i in., 2016). Sukces operacji łańcucha dostaw zależy od zdolności do przewidywania i skutecznego reagowania na te wahania</a:t>
            </a:r>
            <a:endParaRPr lang="sr-Latn-RS" sz="2100" dirty="0"/>
          </a:p>
          <a:p>
            <a:pPr algn="just">
              <a:lnSpc>
                <a:spcPct val="100000"/>
              </a:lnSpc>
            </a:pPr>
            <a:r>
              <a:rPr lang="pl-PL" sz="2100" dirty="0"/>
              <a:t>Podsumowując, zdolność do dokładnego prognozowania popytu klientów jest kluczowym czynnikiem sukcesu łańcuchów dostaw. Nie tylko wpływa na koszty i wydajność logistyki, ale także odgrywa kluczową rolę w zapewnieniu, że operacje łańcucha dostaw są dobrze skoordynowane i reagują na potrzeby rynku. W miarę jak łańcuchy dostaw stają się coraz bardziej złożone i wzajemnie powiązane, znaczenie prognozowania popytu i związane z nim wyzwania będą nadal rosły</a:t>
            </a:r>
            <a:r>
              <a:rPr lang="en-GB" sz="2100" dirty="0"/>
              <a:t>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Etapy prognozowania popytu w łańcuchach dostaw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49208" y="5853531"/>
            <a:ext cx="7033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Podstawowe kroki dla prawidłowego wdrożenia prognoz w firmie.</a:t>
            </a:r>
            <a:r>
              <a:rPr lang="sr-Latn-RS" sz="16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F33DAA-EAFD-F2AE-F6E5-9C3CCD5D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47" y="1377488"/>
            <a:ext cx="3652608" cy="44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12441" y="5881240"/>
            <a:ext cx="6511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dotyczące popytu d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obserwowanej firmy spożywczej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F5F4BC-B2AE-1BDD-3A86-B22397F2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481668"/>
            <a:ext cx="7833081" cy="42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88291" y="5751932"/>
            <a:ext cx="5390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Dekompozycja STL danych dotyczących popytu</a:t>
            </a:r>
            <a:r>
              <a:rPr lang="en-GB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F382EB-35C2-C07D-3247-D31D0A86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56" y="1642196"/>
            <a:ext cx="7686743" cy="40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241300" progId="Equation.3">
                  <p:embed/>
                </p:oleObj>
              </mc:Choice>
              <mc:Fallback>
                <p:oleObj name="Equation" r:id="rId2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637AEC1B-3823-488B-A178-C2DC3A417225}"/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747</Words>
  <Application>Microsoft Office PowerPoint</Application>
  <PresentationFormat>Panoramiczny</PresentationFormat>
  <Paragraphs>41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Motyw pakietu Office</vt:lpstr>
      <vt:lpstr>Equation</vt:lpstr>
      <vt:lpstr>Statystyczne metody analizy danych logistycznych</vt:lpstr>
      <vt:lpstr>Agenda</vt:lpstr>
      <vt:lpstr>Czym jest popyt i prognozowanie popytu?</vt:lpstr>
      <vt:lpstr>Czym jest popyt i prognozowanie popytu?</vt:lpstr>
      <vt:lpstr>Czym jest popyt i prognozowanie popytu?</vt:lpstr>
      <vt:lpstr>Etapy prognozowania popytu w łańcuchach dostaw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Prognozy dotyczące przyszłego popytu</vt:lpstr>
      <vt:lpstr>Prognozowanie popytu w przemyśle spożywczym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35</cp:revision>
  <dcterms:created xsi:type="dcterms:W3CDTF">2023-07-06T12:09:08Z</dcterms:created>
  <dcterms:modified xsi:type="dcterms:W3CDTF">2025-04-30T08:10:56Z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