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4" r:id="rId7"/>
    <p:sldId id="281" r:id="rId8"/>
    <p:sldId id="282" r:id="rId9"/>
    <p:sldId id="286" r:id="rId10"/>
    <p:sldId id="287" r:id="rId11"/>
    <p:sldId id="276" r:id="rId12"/>
    <p:sldId id="267" r:id="rId13"/>
    <p:sldId id="261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85" r:id="rId24"/>
    <p:sldId id="262" r:id="rId25"/>
    <p:sldId id="279" r:id="rId26"/>
    <p:sldId id="280" r:id="rId27"/>
    <p:sldId id="278" r:id="rId28"/>
    <p:sldId id="266" r:id="rId29"/>
    <p:sldId id="263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E898A"/>
    <a:srgbClr val="BA4C4C"/>
    <a:srgbClr val="B9B9B9"/>
    <a:srgbClr val="8ABD51"/>
    <a:srgbClr val="45455B"/>
    <a:srgbClr val="595959"/>
    <a:srgbClr val="6A6A6A"/>
    <a:srgbClr val="7F7F7F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adato\Downloads\Zeszyt1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adato\Downloads\Zeszy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Department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4-4C17-9FEF-1F06E7E1D88E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Department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4-4C17-9FEF-1F06E7E1D88E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Department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4-4C17-9FEF-1F06E7E1D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Department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6-4DC8-A883-9A735FF8F191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Department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6-4DC8-A883-9A735FF8F191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Department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96-4DC8-A883-9A735FF8F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Podsumowanie!$AB$3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85-409B-BD3F-888F7F65FF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5-409B-BD3F-888F7F65FF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85-409B-BD3F-888F7F65F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Podsumowanie!$W$4:$W$6</c:f>
              <c:strCache>
                <c:ptCount val="3"/>
                <c:pt idx="0">
                  <c:v>Department 1</c:v>
                </c:pt>
                <c:pt idx="1">
                  <c:v>Department 2</c:v>
                </c:pt>
                <c:pt idx="2">
                  <c:v>Department 3</c:v>
                </c:pt>
              </c:strCache>
            </c:strRef>
          </c:cat>
          <c:val>
            <c:numRef>
              <c:f>Podsumowanie!$AB$4:$AB$6</c:f>
              <c:numCache>
                <c:formatCode>General</c:formatCode>
                <c:ptCount val="3"/>
                <c:pt idx="0">
                  <c:v>644</c:v>
                </c:pt>
                <c:pt idx="1">
                  <c:v>671</c:v>
                </c:pt>
                <c:pt idx="2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85-409B-BD3F-888F7F65F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90041485544618E-2"/>
          <c:y val="6.1921780526856464E-2"/>
          <c:w val="0.94243463581438958"/>
          <c:h val="0.837106336312154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forward val="3"/>
            <c:dispRSqr val="0"/>
            <c:dispEq val="1"/>
            <c:trendlineLbl>
              <c:layout>
                <c:manualLayout>
                  <c:x val="-6.795836515833456E-2"/>
                  <c:y val="2.250187246813616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trendlineLbl>
          </c:trendline>
          <c:val>
            <c:numRef>
              <c:f>PL!$I$25:$T$25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214</c:v>
                </c:pt>
                <c:pt idx="6">
                  <c:v>246</c:v>
                </c:pt>
                <c:pt idx="7">
                  <c:v>274</c:v>
                </c:pt>
                <c:pt idx="8">
                  <c:v>289</c:v>
                </c:pt>
                <c:pt idx="9">
                  <c:v>321</c:v>
                </c:pt>
                <c:pt idx="10">
                  <c:v>350</c:v>
                </c:pt>
                <c:pt idx="11">
                  <c:v>446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PL!#REF!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B84B-4E8D-BEBA-D7D473079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0106176"/>
        <c:axId val="404542064"/>
      </c:lineChart>
      <c:catAx>
        <c:axId val="1980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542064"/>
        <c:crosses val="autoZero"/>
        <c:auto val="1"/>
        <c:lblAlgn val="ctr"/>
        <c:lblOffset val="100"/>
        <c:noMultiLvlLbl val="0"/>
      </c:catAx>
      <c:valAx>
        <c:axId val="40454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01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ENG!$W$4</c:f>
              <c:strCache>
                <c:ptCount val="1"/>
                <c:pt idx="0">
                  <c:v>Opening price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ENG!$W$5:$W$16</c:f>
              <c:numCache>
                <c:formatCode>General</c:formatCode>
                <c:ptCount val="12"/>
                <c:pt idx="0">
                  <c:v>113</c:v>
                </c:pt>
                <c:pt idx="1">
                  <c:v>140</c:v>
                </c:pt>
                <c:pt idx="2">
                  <c:v>155</c:v>
                </c:pt>
                <c:pt idx="3">
                  <c:v>172</c:v>
                </c:pt>
                <c:pt idx="4">
                  <c:v>188</c:v>
                </c:pt>
                <c:pt idx="5">
                  <c:v>113</c:v>
                </c:pt>
                <c:pt idx="6">
                  <c:v>140</c:v>
                </c:pt>
                <c:pt idx="7">
                  <c:v>155</c:v>
                </c:pt>
                <c:pt idx="8">
                  <c:v>172</c:v>
                </c:pt>
                <c:pt idx="9">
                  <c:v>188</c:v>
                </c:pt>
                <c:pt idx="10">
                  <c:v>155</c:v>
                </c:pt>
                <c:pt idx="11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0-4A6B-95FE-A55544DC525F}"/>
            </c:ext>
          </c:extLst>
        </c:ser>
        <c:ser>
          <c:idx val="1"/>
          <c:order val="1"/>
          <c:tx>
            <c:strRef>
              <c:f>ENG!$X$4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ENG!$X$5:$X$16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111</c:v>
                </c:pt>
                <c:pt idx="6">
                  <c:v>137</c:v>
                </c:pt>
                <c:pt idx="7">
                  <c:v>153</c:v>
                </c:pt>
                <c:pt idx="8">
                  <c:v>170</c:v>
                </c:pt>
                <c:pt idx="9">
                  <c:v>187</c:v>
                </c:pt>
                <c:pt idx="10">
                  <c:v>153</c:v>
                </c:pt>
                <c:pt idx="1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0-4A6B-95FE-A55544DC525F}"/>
            </c:ext>
          </c:extLst>
        </c:ser>
        <c:ser>
          <c:idx val="2"/>
          <c:order val="2"/>
          <c:tx>
            <c:strRef>
              <c:f>ENG!$Y$4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ENG!$Y$5:$Y$16</c:f>
              <c:numCache>
                <c:formatCode>General</c:formatCode>
                <c:ptCount val="12"/>
                <c:pt idx="0">
                  <c:v>150</c:v>
                </c:pt>
                <c:pt idx="1">
                  <c:v>150</c:v>
                </c:pt>
                <c:pt idx="2">
                  <c:v>164</c:v>
                </c:pt>
                <c:pt idx="3">
                  <c:v>184</c:v>
                </c:pt>
                <c:pt idx="4">
                  <c:v>202</c:v>
                </c:pt>
                <c:pt idx="5">
                  <c:v>150</c:v>
                </c:pt>
                <c:pt idx="6">
                  <c:v>150</c:v>
                </c:pt>
                <c:pt idx="7">
                  <c:v>164</c:v>
                </c:pt>
                <c:pt idx="8">
                  <c:v>184</c:v>
                </c:pt>
                <c:pt idx="9">
                  <c:v>202</c:v>
                </c:pt>
                <c:pt idx="10">
                  <c:v>164</c:v>
                </c:pt>
                <c:pt idx="11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20-4A6B-95FE-A55544DC525F}"/>
            </c:ext>
          </c:extLst>
        </c:ser>
        <c:ser>
          <c:idx val="3"/>
          <c:order val="3"/>
          <c:tx>
            <c:strRef>
              <c:f>ENG!$Z$4</c:f>
              <c:strCache>
                <c:ptCount val="1"/>
                <c:pt idx="0">
                  <c:v>Price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ENG!$Z$5:$Z$16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121</c:v>
                </c:pt>
                <c:pt idx="6">
                  <c:v>145</c:v>
                </c:pt>
                <c:pt idx="7">
                  <c:v>163</c:v>
                </c:pt>
                <c:pt idx="8">
                  <c:v>177</c:v>
                </c:pt>
                <c:pt idx="9">
                  <c:v>193</c:v>
                </c:pt>
                <c:pt idx="10">
                  <c:v>163</c:v>
                </c:pt>
                <c:pt idx="11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20-4A6B-95FE-A55544DC5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89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95617984"/>
        <c:axId val="393471839"/>
      </c:stockChart>
      <c:dateAx>
        <c:axId val="595617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3471839"/>
        <c:crosses val="autoZero"/>
        <c:auto val="1"/>
        <c:lblOffset val="100"/>
        <c:baseTimeUnit val="days"/>
      </c:dateAx>
      <c:valAx>
        <c:axId val="3934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56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ENG!$W$33</c:f>
              <c:strCache>
                <c:ptCount val="1"/>
                <c:pt idx="0">
                  <c:v>Supplier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Price</c:v>
                </c:pt>
                <c:pt idx="1">
                  <c:v>Quality</c:v>
                </c:pt>
                <c:pt idx="2">
                  <c:v>Timeliness</c:v>
                </c:pt>
                <c:pt idx="3">
                  <c:v>Financial condition</c:v>
                </c:pt>
                <c:pt idx="4">
                  <c:v>CSR</c:v>
                </c:pt>
              </c:strCache>
            </c:strRef>
          </c:cat>
          <c:val>
            <c:numRef>
              <c:f>ENG!$W$34:$W$38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8-40BE-8224-AB5BAE899C2F}"/>
            </c:ext>
          </c:extLst>
        </c:ser>
        <c:ser>
          <c:idx val="1"/>
          <c:order val="1"/>
          <c:tx>
            <c:strRef>
              <c:f>ENG!$X$33</c:f>
              <c:strCache>
                <c:ptCount val="1"/>
                <c:pt idx="0">
                  <c:v>Supplier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Price</c:v>
                </c:pt>
                <c:pt idx="1">
                  <c:v>Quality</c:v>
                </c:pt>
                <c:pt idx="2">
                  <c:v>Timeliness</c:v>
                </c:pt>
                <c:pt idx="3">
                  <c:v>Financial condition</c:v>
                </c:pt>
                <c:pt idx="4">
                  <c:v>CSR</c:v>
                </c:pt>
              </c:strCache>
            </c:strRef>
          </c:cat>
          <c:val>
            <c:numRef>
              <c:f>ENG!$X$34:$X$38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78-40BE-8224-AB5BAE899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140384"/>
        <c:axId val="2113836767"/>
      </c:radarChart>
      <c:catAx>
        <c:axId val="4911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3836767"/>
        <c:crosses val="autoZero"/>
        <c:auto val="1"/>
        <c:lblAlgn val="ctr"/>
        <c:lblOffset val="100"/>
        <c:noMultiLvlLbl val="0"/>
      </c:catAx>
      <c:valAx>
        <c:axId val="211383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11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ENG!$G$7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ENG!$H$7:$S$7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216</c:v>
                </c:pt>
                <c:pt idx="6">
                  <c:v>250</c:v>
                </c:pt>
                <c:pt idx="7">
                  <c:v>275</c:v>
                </c:pt>
                <c:pt idx="8">
                  <c:v>290</c:v>
                </c:pt>
                <c:pt idx="9">
                  <c:v>330</c:v>
                </c:pt>
                <c:pt idx="10">
                  <c:v>360</c:v>
                </c:pt>
                <c:pt idx="11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278943"/>
        <c:axId val="5673359"/>
      </c:barChart>
      <c:lineChart>
        <c:grouping val="standard"/>
        <c:varyColors val="0"/>
        <c:ser>
          <c:idx val="1"/>
          <c:order val="1"/>
          <c:tx>
            <c:strRef>
              <c:f>ENG!$G$8</c:f>
              <c:strCache>
                <c:ptCount val="1"/>
                <c:pt idx="0">
                  <c:v>Profitability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ENG!$H$8:$S$8</c:f>
              <c:numCache>
                <c:formatCode>0%</c:formatCode>
                <c:ptCount val="12"/>
                <c:pt idx="0">
                  <c:v>0.09</c:v>
                </c:pt>
                <c:pt idx="1">
                  <c:v>0.06</c:v>
                </c:pt>
                <c:pt idx="2">
                  <c:v>0.1</c:v>
                </c:pt>
                <c:pt idx="3">
                  <c:v>0.11</c:v>
                </c:pt>
                <c:pt idx="4">
                  <c:v>0.1</c:v>
                </c:pt>
                <c:pt idx="5">
                  <c:v>0.11</c:v>
                </c:pt>
                <c:pt idx="6">
                  <c:v>0.08</c:v>
                </c:pt>
                <c:pt idx="7">
                  <c:v>0.11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0.13</c:v>
                </c:pt>
                <c:pt idx="11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81343"/>
        <c:axId val="5674351"/>
      </c:lineChart>
      <c:catAx>
        <c:axId val="82327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73359"/>
        <c:crosses val="autoZero"/>
        <c:auto val="1"/>
        <c:lblAlgn val="ctr"/>
        <c:lblOffset val="100"/>
        <c:noMultiLvlLbl val="0"/>
      </c:catAx>
      <c:valAx>
        <c:axId val="5673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78943"/>
        <c:crosses val="autoZero"/>
        <c:crossBetween val="between"/>
      </c:valAx>
      <c:valAx>
        <c:axId val="567435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81343"/>
        <c:crosses val="max"/>
        <c:crossBetween val="between"/>
      </c:valAx>
      <c:catAx>
        <c:axId val="823281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743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C713D5C6-C828-4261-9D4D-5785DAF33893}"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ENG!$V$56:$V$105</cx:f>
        <cx:lvl ptCount="50">
          <cx:pt idx="0">Product 50</cx:pt>
          <cx:pt idx="1">Product 49</cx:pt>
          <cx:pt idx="2">Product 48</cx:pt>
          <cx:pt idx="3">Product 47</cx:pt>
          <cx:pt idx="4">Product 46</cx:pt>
          <cx:pt idx="5">Product 45</cx:pt>
          <cx:pt idx="6">Product 44</cx:pt>
          <cx:pt idx="7">Product 43</cx:pt>
          <cx:pt idx="8">Product 42</cx:pt>
          <cx:pt idx="9">Product 41</cx:pt>
          <cx:pt idx="10">Product 40</cx:pt>
          <cx:pt idx="11">Product 39</cx:pt>
          <cx:pt idx="12">Product 38</cx:pt>
          <cx:pt idx="13">Product 37</cx:pt>
          <cx:pt idx="14">Product 36</cx:pt>
          <cx:pt idx="15">Product 35</cx:pt>
          <cx:pt idx="16">Product 34</cx:pt>
          <cx:pt idx="17">Product 33</cx:pt>
          <cx:pt idx="18">Product 32</cx:pt>
          <cx:pt idx="19">Product 31</cx:pt>
          <cx:pt idx="20">Product 30</cx:pt>
          <cx:pt idx="21">Product 29</cx:pt>
          <cx:pt idx="22">Product 28</cx:pt>
          <cx:pt idx="23">Product 27</cx:pt>
          <cx:pt idx="24">Product 26</cx:pt>
          <cx:pt idx="25">Product 25</cx:pt>
          <cx:pt idx="26">Product 24</cx:pt>
          <cx:pt idx="27">Product 23</cx:pt>
          <cx:pt idx="28">Product 22</cx:pt>
          <cx:pt idx="29">Product 21</cx:pt>
          <cx:pt idx="30">Product 20</cx:pt>
          <cx:pt idx="31">Product 19</cx:pt>
          <cx:pt idx="32">Product 18</cx:pt>
          <cx:pt idx="33">Product 17</cx:pt>
          <cx:pt idx="34">Product 16</cx:pt>
          <cx:pt idx="35">Product 15</cx:pt>
          <cx:pt idx="36">Product 14</cx:pt>
          <cx:pt idx="37">Product 13</cx:pt>
          <cx:pt idx="38">Product 12</cx:pt>
          <cx:pt idx="39">Product 11</cx:pt>
          <cx:pt idx="40">Product 10</cx:pt>
          <cx:pt idx="41">Product 9</cx:pt>
          <cx:pt idx="42">Product 8</cx:pt>
          <cx:pt idx="43">Product 7</cx:pt>
          <cx:pt idx="44">Product 6</cx:pt>
          <cx:pt idx="45">Product 5</cx:pt>
          <cx:pt idx="46">Product 4</cx:pt>
          <cx:pt idx="47">Product 3</cx:pt>
          <cx:pt idx="48">Product 2</cx:pt>
          <cx:pt idx="49">Product 1</cx:pt>
        </cx:lvl>
      </cx:strDim>
      <cx:numDim type="val">
        <cx:f>ENG!$W$56:$W$105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E5383731-144E-4615-ADB8-79BFC19F16CB}" formatIdx="0">
          <cx:tx>
            <cx:txData>
              <cx:f>ENG!$W$55</cx:f>
              <cx:v>Dane</cx:v>
            </cx:txData>
          </cx:tx>
          <cx:dataId val="0"/>
          <cx:layoutPr>
            <cx:aggregation/>
          </cx:layoutPr>
          <cx:axisId val="1"/>
        </cx:series>
        <cx:series layoutId="paretoLine" ownerIdx="0" uniqueId="{DBFB4D7E-9B43-443B-B814-ACB828367AC6}" formatIdx="1"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pl-PL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2">
        <cx:valScaling max="1" min="0"/>
        <cx:units unit="percentage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ENG!$AB$85:$AB$89</cx:f>
        <cx:nf>ENG!$AB$84</cx:nf>
        <cx:lvl ptCount="5" name="Województwo">
          <cx:pt idx="0">wielkopolskie</cx:pt>
          <cx:pt idx="1">małopolskie</cx:pt>
          <cx:pt idx="2">śląsk</cx:pt>
          <cx:pt idx="3">lubelskie</cx:pt>
          <cx:pt idx="4">Lubuskie</cx:pt>
        </cx:lvl>
      </cx:strDim>
      <cx:numDim type="colorVal">
        <cx:f>ENG!$AC$85:$AC$89</cx:f>
        <cx:nf>ENG!$AC$84</cx:nf>
        <cx:lvl ptCount="5" formatCode="Standardowy" name="Value">
          <cx:pt idx="0">250</cx:pt>
          <cx:pt idx="1">275</cx:pt>
          <cx:pt idx="2">300</cx:pt>
          <cx:pt idx="3">400</cx:pt>
          <cx:pt idx="4">500</cx:pt>
        </cx:lvl>
      </cx:numDim>
    </cx:data>
  </cx:chartData>
  <cx:chart>
    <cx:plotArea>
      <cx:plotAreaRegion>
        <cx:series layoutId="regionMap" uniqueId="{4EF1B206-E925-4073-A891-99EEA32EA3D3}" formatIdx="0">
          <cx:tx>
            <cx:txData>
              <cx:f>ENG!$AC$84</cx:f>
              <cx:v>Value</cx:v>
            </cx:txData>
          </cx:tx>
          <cx:dataId val="0"/>
          <cx:layoutPr>
            <cx:geography cultureLanguage="pl-PL" cultureRegion="PL" attribution="Obsługiwane przez usługę Bing">
              <cx:geoCache provider="{E9337A44-BEBE-4D9F-B70C-5C5E7DAFC167}">
                <cx:binary>1HrZjt040uarFHw9cpEURVKNrr6gpLNlntwXp2+EXCVKFLWRkqjLH5iXmHmd6feaSLuryq7qqukB
eoBpw3bipI4kkhGM+Bb+9Xn5y7N+fRx+WBptxr88Lz99KK3t/vLjj+Nz+do8jh8b9Ty0Y/tmPz63
zY/t25t6fv3xZXiclSl+JAjTH5/Lx8G+Lh/+9ld4WvHanrbPj1a15tK9Dv7qdXTajn9y7Z9e+uHx
pVEmVaMd1LPFP33Q7ulVj7V6/fDDq7HK+hvfvf704buvffjhx98+7Hcv/kHD2Kx7gXsj/JEQJDCP
OPryB3/4Qbem+MdlQj7GCMWIR+SXy19fffbYwO33bfXxh9N/ZVhfBvX48jK8jiNM7MvP39//3VR+
+nB6++GH59YZ+76GBSznTx8uWliBxw8/qLFNvl5J2veJXJx+mfmP3y//3/76m1/AWvzmN99E6LcL
93+69LsAzepV1233PsR/a5DIxzBEMaeR+BqF8LsgYf6RUEJ4jKKfE+Ob6Nz/q2P6kwj95hm/idL9
xX9WlJrHv//Xvz9INP4oopggjqN/FiSCPhLYYjHCX68i2Gi/20nHf3FkfxKq7x/xm0gd/8Mi9ff/
qf/Xfx/rn1fq31DuEOwkzDFlv9lC4mMcUxJSJOKvf35+5zc76e//48to/nxn/0lovrn/N3G5huL1
n1TnoOK7f3uJwzFDISfx97Ut+hhSwnBIyD+JyL8yjj8JyK+3/yYep/L/73j8Qa58Cwq++8r/LSgg
HzGhjOM4/GU3fAMKcPyRIgRREez7mPzcm/94HP88GD/f992Y/1+3+j+GAb/gpfTRPmZfgNY3SODP
r36ZIOC/39z6Z3jt62rtX376gBHBEUPom3C9P+f3feLXxP1nN78+jhYexj7SMELQc0IuKOYx//DD
/PrlCv0YhSHjcczgfYIgqIWmHWwJcDB8jzwKBYNrIkYMdt3Yui+X8MeQERTDpVBQziL2C9iF+Pmi
Nb+szD8+/2Bcc9EqY0cYTRhBw+u+fvF9rhxhwcKY0vcHkogyBtPunh+vAFK/f/+/dXlUYUPVnDhc
X1ZNpWS0lI1EeZMQ66LERn2faOTIISRlk7iyJlk01t2WEFvvqPN3y9r00ohe7aM+JrvFi8/hpPKs
6+CplRkrSSaSaBfQk7jXQWqmopLMt6UMy1r2YWFlaNZSitzYhKtey2XIBNfTgemAZIsrSxkgskGF
mSWCtyaR4BdDsVy1YTBIVrInHERc5s1g5BBI6tydry6H0pZyQKaTZoFn1qw6X6uLqcGBdMrncu2d
l2VOXBb78b617XO+kITVy0XkzHGdXL4VUbjnDJ/O09RJ/Fw0US3jdowyYgTedD6+i3G9bUi7XSkZ
k6FMdBCUsvL5OXbThkbmurXVHW2mIEFhlBnF+11etihl0Zgwhbf02Ho1ycX4R1Z/KjTMsEYL3RhV
TrIlSI61uO/brkiUaQrJpiIlYaFlpCzeDqjc+XIxMiDsWRQxk7Ozd3U/kss6xxeD7t1110yTJHjq
tnr9tPD5ysyquwz6qLv0Eb4oLUqKiA1SVUbGxVGHUy9p4/2uMUEhxRBhaUayDdBkpeo6sYnq8qS3
+ePYmCWbfRGfBqVeZbU2lZxNnCyuctuumnFKUJuJBl1XFeQHwtpKVPeNDD1Ogr5AW2W1ShuBxjSK
gjUJyuWVcFbBS6c4a2ANSlskk+0KuYaQSWYIxk1EdZmgDuJQitumfbGVt0lQRDrJh3o+5CXOVDN/
rhv34rrOZytz0WYiiklXdScVncOkR/QJh+N5bMgsi9Ce0y4/jUImp7azshc9hiS3Z/HcXNB6i3Uf
p2KC9Gz8JIGeJrooVVYoDHEOyLAJvWdS+2iPxvE4F3x+4T3ZRy7RIhCyUF19YKZN8qW5WZuw27a4
cLLVK8oWGInsolknzCxUGkiTpFS1knToK8izfZd39UlE2tOxaNKeVNteLLembRbZzqqWlenOOe60
VEP9KJy+KTCMoCOFLERBd4Gq0aHu+D2twy1Rd87B79p1T8P2OHVKS6SqQc6zvRqEa7OBV1aagZwG
Q7skXWwuy6a4LOVY9M8spGdRHUooR2++bM22nuPE1kucFC3rU4Fgw+VhtlaT3eQ1XaEaBLGMyZyn
Fa+GgxHnlcDshC0ojeL8pOyXBxJCVqix6bZKNyzJ2w7ty9I+VWxSsveMH0LbkW1rpW3D66UQqyxR
fFAm15ueivhsUt2pGlYlc1urBLeTSZdouR8btYM92LJ23yiGJOrvuKdQRSDYRXdCa9pl1oXnijCT
BmuuEtgVyYjy1HQIErpnCbduR7XTm7rw5+3k3AOJ8wTTlyYyO2s+G5E3+2raopiipPSjScU4jBIX
KMlnraVrz0RAbrDlWEa5fvK5elG2vLCQZKLoUWrCwEgc9uTEKxhh2ZZJbqAoiPW2o/yIl/GVYxJk
s7C3PadtGo7q8zoVp00z3rraJeO8K+yw5zY4xmtVSxSUA0RHLdu+sxvUC5eGBVQk7PF+Ck6WGB2W
tOf+RjVqSWC/7tY+eGENrlIW1s2mNY0sujg6cN1cLBFrtiOaEovUIlXgicQ+eBaMfjZt8KmqILXj
o46Ck1y741jGn1E1FvuSinnPWkWS0dIxyWN1ieeaS0FztplbLlWrIxmooUhIjv3WKfNSFLTc6Ll7
CkJcbCnxFw2FKoQtTWGHnTfRegzD8EAXtjVLlVUF9CJjbJQ1a7xfx3nKYsWeWjTRpO1GvSNJ4XCY
qrWBaDfhbT1NWPq5dxuiXvLcvdlqvhP58hSshsmop09LW17RGmrtWHBYQWxkPfhKPtAF6pkf9pSj
m5aNLnGtui+nVTpv3lqmLrtmLGRPyicNP/MitomonUiFzRNDoREFZOmkL0aaRZV7cHo5kIAfhTEk
FaV64HS+tivfj+v47F2kNw2JLvm0nIw2qOVM5oupDC6ryIxS4YYfgipPynneL0u+Dyu6aYLAJyhu
33hHoCHiWi52pbJRJ1VZLKcktCZxargwoLZJaA0JB4QlLfPnXjTiKu4W2QMaOBlwsWEr18la9JEs
+vwsmvyyRxXdNhNcCqvb98Ix18EZX8RpOLTnTQwVTHTQuztEsyK4nor5FkX8NpjCLqkYfZh78oDj
2R8iYT7nzkjqWbcJotokJcy2F5IvrEiLlUDDRveu1qGMJ9buBoqeC4c09FH8PHk7SMdMnJZF9Bby
9Rxekq3r/KoApVT6sc/D0y7frqM7ajI4QBGlTboO7eKq6BLvApL6qkAnlpWHRozdFrmwl1OMkyIE
eDOyKdpNcxdltYeS53NzFgQ07ZchSKpg1tvQ1p3UNQ5hF7ckyXFO0gKNp2Kqs6EkuexoUCXTMD7g
AX22vQIwQuYjr0QhHXnvT/FTjBH0r2F5JAetm1ayzpBs7cUnYv1dGGtpG3QSatImBrWHaq7SnPMD
lLUrysYmiwPoM5qxc8bRfrLV0eNDzE7jYFuv5Hwsp5s8ny82JoqaxOaR3uvRnbZtvZlGKzbCtDo1
4wCNa4em2GzHqSXp1Hc8ycsBJ9xv/NTUdyA78mw0gZWEtuWlcfEBVe6KDcFZUUH+sGW54HP3wGh4
wbCHZa3xKgNfvxQDuxMNwxuixcmyuh0OimvAfHlCK3tYcJWxakgY0lsI0CJR0akkHvuzsphiWBbz
KF4HHFay003SK75z3j7lrXhTDECO6UXCQ/2ATHQRcjclvraS06l7aqLU+iHcNI0mh3jBLyw27UZ1
rDgdADz2YysOmuQq7egYp71ZAWKG7bzhy30f2KfYmZPWklbiRhEpKnVO6vbWdDXZ+gKyz4o83PZD
rlPX2YdAuN0VjfmFnpq3duCN7Nr60I8uP5phTtQy3irlXrvlgkU5AFq6Cglo/rw10SMVzGyKudzi
fLhdQ3bBR35uJ7ZK5iD506rF91HdjdJ10ZAEyrKEUbSr23VKXIPOytYHiSqYJKY5mXV7WZfdTRUt
q2xxtXdDj6QLllySZZ4ThI+jbT4LpyoZVWbN2gWf4+Cpi/ilZnY5zMoejF3v2NRfg0xWZ6rHd9CH
sFSmXBPnM49RJ/PB3eBxOEe1vwoBSFoGpWzho5xzD1FTw6mYWYpdn+Z1QWRfkhvtzkhSRW9D3ePN
tJr7IUc2+xQErZLjqNKK6TrDkW9l1HCbqJknXbWc0KG8MGF8OxMCFMKZs1nQE1Utd1atKl0I9hvu
YbJLHkwyaPYicFQ6TEa55oRI0jb1mRvPmxXwV0TypzosOlnMAYc+I6AGm3AT22LYiSIKk3rq273p
YXEI1nfjRLZuxsF5ZBtpZkJT6CsDdNb+BCjZIQLKghp9PUTdpynq75wZEg/gPg18eF/Ruj9r5nta
mPf5XLW82XHU3aEgThpIuDlQl8yLM+8BK+mQhlJ4cdfr6byAvRgV+LJd+ZZeBwSw/1TABlT40jEA
p8BTKPRNV781QQM9WY+PA96qxl97Ts86fSfIo+XoPIaCKquovI5NfuaL5bCO+ePSapUp88BzLlLL
205SVt4BaAmlAsQGcZ1HOU79tmfubaJ0kHkPQESH7S3QupNZNTiJ6inIdEWbUzUCvXFm1/aEAQDh
QKZmP+6wMYd6dFjCF6tUKCh6cfnAVy8jWrcSGq6VC17edMUuy9HdBgMA1Nj1Z1/+a3w1nAk15ZnA
AL8HDUiNUHUs+xG2dkiabYm8l9Ywvud8mhNvxtS1S7OrLLka3RrJZp7C9452whvRwrvtqa/96cTj
5RBA25KGeLzJPe2zea4/6xCfQFz3tdAv3ZBn2K7wT6sNcX7Zug5XFzEqkigQUCQdvuWAX2qWA18Y
wlB6WgJzNe1LjVC+sVMUAA1wWnqrs5ojuqnqZu+DwpyOQ5CfL1ETbB3TkMuo3kBSX6whandTEV3W
TYwPKqLonAPZPXJAFMta4fO59+UJhP86HwTaky4+5qI4q0ZqZAXTj5q8k4LxQk6a6syxuNkuWh31
kh+DdV+t3T0rpo3Q/jReQsj9midFPqnTiVkPqaUAuAD/l4u6WcYlW4IiXdcxhiaoWNJX9n7aFYg8
Gx8ey5bKIQxemoW20hWZVROwkDoG7lahdcOJOiHtOWO3lLkl4fF0sjoRwXKj88mjne/N58nGp8qv
j4Q7wCNB+NLEW8JiL3Na5kDlwkKGVZSqmGzmQJwbTtbdGPQHKFB5wgcGKdCFtxiVi5zX1ypQXUqc
+kRyP0o7YJSOg9izTkWnLb0roBJDB2vO26pUqWZzGnBLMzbHJAnaNqmIL9Oi5BHwqZuR4nsWqHET
2PkinrDIGCpDWcXxmNi+MIeGLNCPmr1mPAS+woSMIvtUhsC+XZU60FikcrmXI+uhxLfoanL8rJmG
097qNqG2LDZ6ivdNGPiduKlUExxqF5+iDjeyj+h5q7tum4cLrMtI940OYFE8hLWa2icA9IBuut0U
zyaNegCZcZfkHt2tXQi1idI8sVP8uOQCQH5FGjn0gMBKD5y32c0Cwm4naK52hVShUbgb/TP2g03c
0FzxnLmE+lBIGs8ig3U4G2jVp71d3JaO/Im3NDpBy8sqoq3t/MGGpNsGij8AcCEp2GzREbnoNAr8
iavmBwuyQIr6yh+Eh265tMHeEdpJNA+vQR7UgLgClYix3djyco26FkoPdA5oFlOq4x6nVT9dL7xe
t4ETW1+5C1R3RGrcfCo9ecOUh1JXXZg2pAllg56HpsIyzI1O+zUCbhX396LkVRpbvLzDhuXEpS7U
HthVdT9Gdsps1fepAVXpJfYXZtTPLdE7x3WdGMwXaCNRlTQRHrKhAmKuG4B7mPcbRAaUrqILoW0s
d2UFGtXSm4Sz+jPhXm9o9RBzVGxnN5qEuv4YNyA2BLZNYuOCpBuDm66ey9RW+pOL3F3ZFmnphU5o
RK7HFY+SjRlyCWq1/YQG8oqbWZ9aA5ISKWEBixgCNWlIvE5voz50J16IFEpSE9E8K2s9ZLaPNtFU
qSzE08Zyc7k681BGopNTVNUJqA8g2SC2CUU/JUgHQwJywsHb6grAaj60bwUP8q2pegp6jE1YXLwC
+/ukvM83ouz6lPpmVzpaZF1crZkXxRudyZJMNWolDfBry96lwXl5xDy4NbOJstZMCBiWOzBSAjuo
oLLM9CxcFiXLtn2h4yfK5mXjo/6pjxcCSd9AX8bDZ5+vqcYjy5gDboihAHTh9N4/EN1xptNcg0JG
xKnt2L71pcnqOCgzIOybBU9npgH+18v2JmABlg6529qMn6I8HJJ3xOR4eKUbkaeXkakeQQijG1do
gLhGy5zNn4oyr5LR8deiXcItyG4SV72BmbU2GWp8hdVzXbAby9mWTuudr3vgemMTHh0B7Q2DnNhT
oIZ1nVo2wU6vytug5gw4WIV3Q/sYuZJnQzsUchHReQX4DrgDiFcLkiYfLitQYiGf+q1So5NIjHMa
87qRo/GgKmG0GTokktm9j0vRPe9mnwjdldlShnd0HY1k0ZLW7HmogRrGoBahtYNmLO0iHDRVNGR0
7O8q6tssnIotnDQ4yZclHeo8nRVUBhWO/bYetirsQKwpgOB0od5oqkYZMnXA3Ne7jjRHgesYRJq5
T0nRXlcLPylYezaJtZU2t53spvi0QnwT9B5t6sDfdr3u5FDqIqlmeKFg62mMfJWCa75InQ/PFL5s
AMPgqUmbnn+uw/3EucmipecJtu1edTC0JleflsneeBSs0lq2EyXqs8LxbQtlizUtoA0vSdOBWGaa
i5rxY7uUiSkvZ1RdOBGbRLQQ68qQSTZd8aIH2CSOd/tRoNN+mZPBMA1iEnDiPue7HF9FQ4OSKe+3
elTJWIHYB8wQS5aHD98eefhOhH9uOz+oovzHoZNfPv7t+PNJli/HIH79/fuxlV8/3bQN/P3Tr/zh
g959lV+e9Otxi3cj45ezF+8ffmes/IF18vXwzB9c/M5Xef56HuTrSZGfnakvvkoM3sMvx2LeX/6d
pQIr9+VIyTdeyvsNX20UQj9iGnEuwPBAKAKL/xsbBRMSi5hFNKIYYXDDfrZR6EcRsjiKRSgAI2Eh
frFR4JgAQgS9+zEUVPwI7vp5bt9FEDykf3z+1kaBwwVg1nTf2ihUUPJ+fgdFQOloKGB839ooHAe0
YOBqJyq358FiT+qh21QCgcByPXV9k9AgTEjoUzPzTU7GgxZK4rrMeAjksKigWYOYDbJdWO9rUiVB
1EhgD1Ctlh1zdDPph4odi+VSq70SVlYjTkJQDdCAkrrZmTpM/fqZ40canOVs2mCNEw9yLAUJ1GmV
VK6TvX3sSicrF4OgRx6bTwCGpR8DWY9CzvS5Z6OsmjybQmAl/q5cR8CT42k97Ud4Q6jS4F2QB9pX
NZ8XGyYu9BvRXXX9vXHV1eemuIHtIMVyJPG1MiCfnIS+ljzWicLA98SlGYE1Qe0CBjZug3FOMHmX
TKCZD8egu4zaHY8LgHEpjyKZB5+NPsbEwyC6tLRVariXLf/UwUOJO5/YVUxrCWpf99iCSkKrTe52
Fkh/G42HfkiIcTKPUSKgebnyOASgnx/CQSS93o/ooeYnVV2meLjq1jiZod9PgLYIPUz4jY+g84I4
3y2v0xBvwiC8cnV0oOWxHIbMuxZMkVO3RHJlaR3NEhhvZkD1qajbFjmSCwVJDoIW4QRZgLUU5lj1
YBWF92bgciAPpBhB29jnxcaDSh6KjVXjCeHHCQpWTe9V8xyH4P5Mh4hrAMy1XNt11wTzeR/s1don
UchlSaDwxwD8FmiGOU/GUiXEIyBHJVhNOehGKlkRyfJBHwm5bCjo+mJJ+ZgOCLAvRXsF1KCotdRl
n7aiSqedD6/nuJRMi/2QF8kw6iOId4lx6wEE+wTlR8GAi+aAm9Z0iqZj7ALJwBsAyVLm+VXsWOKw
kyM4PWV9amhqA9lXexyDZCdu4jhdwtuQRiBvuss1PI9BMiw7k6ASlsqdL6AtVNPFWgyy7GwClBTE
svMOiAOwy9NmXWUPDl8r1n03tC9TueF848Upp3dVfgk0QBWbYdgHdhuKz7SSjVCHySxyMB6EvDCd
QTgUU3yFK5styGw8EdsRkE6nb0UNSVODYbksGVqLxC05qPkAJ+LgBJlCGmPeFWxZVkMGkkUCGHwf
qN3QlRfh4BJcrsDOlhQ1IOj7OqmLRx5umUvHrc+no0VpL+6qPpS0A2HZLeUOxIa1vVsZz/pT04HC
8yCK/KxcloSoDpIX9mvr5BI3JxqMQk0eh/UtJLe9hif6i3mYs3ysN32PQaiNTsTQbCOaMHA31QjS
bBmOm3XoE7FmJt6pUJyMXb+z83wz25dwZLIwy25S90IA6lv0lpf1tuXDfUAb2QCkm9Ch7HAWLOfK
PNLYnKL+xo1bUc1Sgfu2DjqZxvlzVR9s91yuTxy1IOsDOMoh9eInHV6uXl9NwzuHnsEMKEEsNhvW
3uagvwzaJ/1CQXHwmxrxQ11cR+DvgMay6bDOyojs4IhoBSk6jUlw7vFRVLWAEAwH3SqQQ94mqEQc
QS4NB7TUmWnIJuyifd09jTxMyklvBAU/iE5ZhONDMd3OdDqQ0qaIXFaol3F43rBys6w4W92a0Ugf
KJSLYui30xoe85FvUF5IWg97VSG5BicDARWuVnMFXHrc5cP6VDXAPPintWTt6TDOAtBf+TiFoHg2
fVZNZpJWFySzHNCIwQy2i63BiFhp/m40UDmGXQmSGsVyHMALj+sibbrxsGJ+jOK5OaMRu5kXoI04
B+Moav3FMNR702EFPEFMybq+0FWDCubZso2jYDi2hyBIgMgK8gn16nlSIK+AsrEp4oUfSKTuCBz8
2VZF8ByXoJ9EhT4sATkZWQ4kA+Cg4YNJ2aCjnYmIRNO7tnHt60oleoynTIRFaki1IVMwSt2JIKVj
6DMG5ixeKmBQwr3iESSatonmBEzaZV/HQmUsVtc1tK5eTbA/Qpvk48Q+tV4D82nAnregH/VYyRCJ
Guap3ooKxTso7Y1IXA3et4n6C7qCrTetSRFPIFnli9uDfag0cHPXJlPflHLpIuAPKxjvQccWSS8J
MKCsHNK4aQ+lWeqUW58AzsNp2au3sU9cDGYgnOfU6aJbtO9Z9Tpm3sIK9p3atd45ELmJSnqveoCh
2zG6t/nDAsekpLC1dLO+oMB5ZUvrfBcvw4vP+AAsZS2ri9UvDnzhuNnbad6XFTiFou+fibKXs6dP
JS3oZQzmLvCNwG3doFQy88UdXIdeFwxdD6yussv9WY7UxtqRZ7wEi2zYRJp3Z67nb1DceskwSCJC
gfymy/lKq55fuUGfxRiKvYo7SbR15zjn0zYcjxppv1VkxVC9xZS1QPuoWl02LPFtvZj+oLn/DLLT
E/HNknWrgMBOLOnARBO2uRln0PLeM2MgcsphR9vmbszJ7YpqDLqFuCqHT3apYAeAqkJUaHYLgpps
eel3HipJNIM8U9Hyvm8s8Pu2TKd1tdupmgR4Rwbc8gL2RzzMe47DQ1kid1IpPW5mQe4KzstjpXi+
y6cKCqB97pvCHUjYyhEWRzbYVAc3p6gYqgTXw13UthpkRXw/R0Cjgxg0codB3xmHfjdn/f/m4LyW
Y8XBIPxEVBFEuiUNk22P8w3ldBBRIIEk9PTbsxdbW1vls8fDiD90f63tf9cOojd15ZKpgJBdpPsL
muGlIjW9Vqb1Ly3EkiVyknnAgBTr4cufA5lGEfv15xVmMXFRtHBGtWel3I/rfKTs5GHjyoJ+G/Ol
89TVHshtqzu/DMYJHQSbcd60JhU4U/u4D25Qxrpdy+1oZ8/koqaUuzZk2qqd7GwRtp+oiPoHf/NI
ui5gX8ikSl3Bb101+jF+bMts3shT1davwX2JXE4RDyO0vGApjFTJFLXLheOH0VEjWbSLN+f4dJgB
Z3bAp2uLNvyNjXsjyg5g2wwQBuQCwcdbChGrU9wyeZZs3gO9KYZme+7a+Iuv0cUlcmdx7wHMfeYt
LSscN2ndkohDVMlMYRScGIQ8NCPXZZiFjn5ftvw0evvIrXe6jVKXazh9UL+arI6yuRLpepfRKLxb
s3eWLzPlyjkG61XMJvVGG6scCpoKs5rNV9IfevpJnZ+AHT3nz4uvMd1xDA09PgEVt2i4QcYqsFFc
uXDxIa9DvYdSG9vWzur+Be2lWyZIeAPeE5qLLqkmN1uDB+kclq3Oponue3aY6rGQ0a1SDHTLWNo1
TFSHfG0+TzRkd+n5peuprBurcrPHZIiP/dJ8jsvwZXkc5gAOb1egziS1tRSOjDBTrOnkvPHmY+u7
YsC3J7GymyN0UIAHXSpZfezmJ4zQoeJvDLPrEpvCCj6nWedVcJkdcRCJyx/E1D0Hi0lnnH57OHhz
kK/yQ0j+RNurBrAiqjLohwJzDiwuA9jKgjYF6RcjFcR/jMQP62oXAdGZUPQUKi9n4uCYJwZJSoVu
Tiz7SOxj4LBn4iywlOL4AQBaTomddM7F3+JczB/xNGS248H8qbLY3xkL3iGH9Cy3S2utMK9PYrBK
gxcbsw/bQevbbP9drl2qMU4MY8HhXZvYOcrxsMesraOSTMtDoxnoBUzVscl4dabLlA7mWrlQSX2T
1+EezjvVIc6rSfgAUU8lWkOqxqGS7T6yHyEr5utKk0q6GQ9+aFd4KwRwfFe9XrDBnKN4y4z+7YQP
yAoLF9xzuv6t8L82gyWJ97lGFwtClQUk6eK85ce6/pK80NUDCKSkwdjZnyWMy4iwcxjtuuBN7LjD
Mdo8Gvq0KoBm8D9caOSOjyr3WgUWxPm6iM2S92h11XB/YZx930C7cavUNNe5WlIm5UXw7rKRrBlC
+AxRKaB2oDxBJQzrKx3weCeyq0jIoVuZ1xVeKvpy1pI6Fb2dsCpI9RTlIdvDXXhoFEna+q7U+xhT
g3yBNofRpQEaEtA08i61/+Cwh4mg21kPdv0UkQepAqxaIHLiw6ycU9x8uHpI7YYXtreLBy+1g/ag
NMmk3WVg1DKufoPmVIVBOvDHaMACIPG3Vp8d7TIXz3MKVdHMAlNvl8ZmLDyyJJtVpbU9PcluuwXT
RRJ98BzshjQsRzHlrTfu7Qian9DwcV24sueVrW+RxXaePnrWMaRtMVNobMs7uhfIDAP64KEbsaEt
FxrtSVMnVhscets72O4ZL2MbGNiAPJsHkw5DWzbD+zZeHMfsse+w8LFZgckw2B71Z1BjIFD+caq+
1jZOsW3K4OrxCr+fXRdO+DLXFLL8XDTYvsCBkKTBqY0YvoF3n8sXAgwKMmTBtqvrqGzbrAQA5XWc
1v2E9aLzDnyEKmmf6xkLocKca2AdDVkVlY2Uz274rDH5eFTlMWRvLyi9tS0tSLqGxXBiyX5dDts0
Pouhzfq2TnqCbXTUqQibXPPptlgEbAC8Q/OtZ//iYoPXRdxDVTBOMepjiF/Vc14rVAlC72gIXKEx
XHInKDtIEnqyMq2Pg71mtXzagFJK6wfETd7DOMCKUQHKEKmK51LzNRshQVRNOTnTrm3Dgt8tML+n
19ob0jECUkTAyFABSfg6Dh8qinZBPe0tvANz7V4H1X6zBqXdqcN8q8PTDLNb7z0UL6e91u5tjkwZ
0nUXipMxVebTANvEy6S3vcXr/eb7J3fPA76LiTmEoXU0QZXGgwXnDkSMXLFCshvKAmRKcRsNyLfK
yQYxFFhRXm1a70nAHyc0Zujmp2EeMziyGxQFzY6bw7IZMIn/5IfPvgBe4nbJ1oCx27buHZzJsaf8
unZF6NkASmDxdOBJKboucx9D++TEoE62CtY8uL4mJJ9DhEdPrpxa5xC10anBOcK3ws64nWXDshr4
Qkvi3Ry3eWinje+/aL/BYV0wTUITqoEpBYP3qyFEhyu+YvHq9mg09XyklfW7RVau4zFhY/TYhOYx
wgo5DCy3oo/WfqxjnvvsVwfPwrzz1ju0UYf59yWo/vXNBN2BoNrHqBsC7rwsvLkZU7ayR9mQo7P9
m6VfuDVEC2wJta9/ppbk0QZOEd4c2gkvghCDbJ+7kV6Sga+5u/Ez7dFyHJ7RThQCfN4WAQPRharF
tW/GJuEcioR8j2DkGX8XA5XQscFJBlgzXl2/zm0Z7sFJZx55aobSVnYa3I+7uVhYmBbMHNLr84oc
ehB0rw7ZHjt3LJzxo42tlGJU9psJs++fjt+23j7WtpdK8m+BcgR8knmqGO5WgN4H+lArrGwEoE63
4VHRgnsnyCnZbJ+rbddFGFf7CHjptz1Wec/pySL+h0PjS1WrtAsBS947mRZ54z3ZMxhnQS7GL/0Q
rVNjbnFhV/ZYTOvwLk3t/fFs/+MYsRsgyApjRj30JTSzmb1E/Xpo4Vdxu3B8XjKKp9DxxGJj6gV4
i935EFYqlaE+sRACfUQA1Vys6DG441cp4or96L2zpnTa+NCxeMfodLIZyVpsY1N1FB7Fp6eP1fbg
UY4Ci+LqXSd/OLLRvTGFXfHBM+w2WcelPbBBQKof8co9NRVJtI32w79juj4Td049tWXL5GFU/LfS
sp6qhNHtWzIfJ6LKqqFLmrpKGnsoLNe9NfML+ihv36r4ew2/wdmG8fPgqtxsWzqMzmFY9/Ew7CCv
ASx1rHcz07c77sUNQ68xmTfrsvZYsZk+k4MoRi+bnYMa6xKeaxrfoqCoSQI6GyCxoG0aVyfyEIgr
gzk6Lks61pBHh5S58sC3W99B7hBwXQG07OBgw4eC8dEofAZVDv7FwXIXrqq8A30SbI8n23Mz+HnA
gMOD78Z+5aRQJsDC5h4Qlok2rxJiVVM9DKubPBrGd32zQEh8Xvro3MJi4+Zu1N1s9xjRtajb97gB
nWrcvVhVMXliHzbrGW8DOOnfOsbIRpzdhJfTcPyDOuhGduKMe9biSwFmZddVodb75FUY8ahdAkEZ
M2EAzq0DBa4LF6PKaMc/3eplvqApAzC8+V1h7DenavJebT8z/dd3Vu56B6yV+cKPLcdyK2TRs+Oo
5FEDV3L1s2j+bPiXeN2SSnNs6wFgXpZowBwDYJzafdBwphiFjzYatAiSWsFH6G8ZjaEBoKxuUBiX
fsI6fe0A5Wx+hE8yoqTGWOjaxyfT030zirwGJkTgmVVbi9W/T7lcD0MPnbO7th5LdePDT6Zpi9eN
UfYITPApEPgjWEmHobrUsk1/lsVUsI/DozWKIlYFZBDs5nYSohx10ZyyP4bSh7YkNj+3vQLaEGZW
sZf48dWxUgnKK26KGrtyDAVg7SGW+vwg+l2jutyXu2DCjFNjiBuvPgsSEx69Zl8P9Dy6MJ/Wq9qq
g+guJMYPxxmpCxlDzZshq5Al55B/iANRh5zvTNvcyfJuEgp1jFWXxYyXEviS2i7TDB+VQoWMfiO3
SbYVytyooEDPO1D6O36foqZ/PbBnasqWrpkl3WKFwtv2mObipgQJPNkAffCWgofM+bJiXPwwOMt8
++l4nAeTKKX7BXYc74aBMgWUaS6B/ITo1XaXDDuvt8BIvFn+zgMT3cIkAGqLAeGsjA0RDkSuKpQc
07ZZzrq9NttX2Mh0ZnVyF31jB+UiQr1BVZfVgOm7w9Z+GIkBtVI6/llxltTbQS0nY/VpFL77Gmw7
cA5Wl3F/XYK9BS9DNSAkNZieUWbrawtDFBARxPXTgBFjZscpOLv9hkeHFhxd7W1G5TxEmKSnpSon
8jqKa+UvpastwEXPk/8J6zLt8bvZzaW3IDHVHP6IBBF4DgCaSj8HgFhjdVr7H9K8GrXtQ0+VG/Be
uuIlEOuHFz/Wxk68us2xymCY2QEeAdDBEzc8tc2+sy9IbuQwdIy9lboHFApJEe5ZvsXWfjhvG+a7
0GRbcJP+YYI8W2tQDvZxtj4dDqgE1X86LAEm8RYYRJd1bf3rLX99/CywRq3DE3zhXe980flm+LeK
153qMAg5Xk4gq0XSK239HsQmXZamnJvjTA92HRTIdO8ByqVOA8bIsk5b5eZCUGzpUepPmUDtWUIo
NdFtUXOCRuei7jU4dwOIXT+FLk79s+fAXWXBsTd/zoYuQLZ0c75CvvcIKrClIY4lygdn4spdo6uX
hcliDKcceNgnwyx6l3stYMxQP425+ahbawRWNfwZUca9JUotFzKAve1MN56Drr9/+Ynjd7cm9A+t
M+8lbLMAHgPmrjpodtUypFIVMf0aFDsDc65MHgxd4ToTbAqTRipr4AFFOl9rcCMKpcK02dD++u2W
x9F4BEo/zc8ak4y3rZmuESloPi0fkZ716EVTAWFow4gqtwfhqV1l851Z4rukgp4xv0n/vrmLTDog
uOV03iaeDjHcmwG89fYSLnNRzSCUTZ2EdVtCYFzjlMTTAfBnEkdWQp0PSjXmtBvtYLvXqRma1wVn
KayqrB8fJ+dhnJ6J/r5DjCKaoJls2WwpOHlByuvjSFhqLf+mKd9mVScQeU7wPpPBfazUgC8RIG6t
EkvEubO9G/m2hZkfls57tf4AaI2lzgN/3Mn6hTFy698NvwrULG27iSESHH2L42w/TJNMnXmB3GsO
irwFCyiHbs0Agj3V5ksNeLlYdGRcnCQUzM7qM+4sOWTcTdp44gD3JsRg6JQ7pmGAIvmHts1rT6GO
Bejp/paqUZQzxKA6jiFsfxi2ZhVHkUOrnVyrjBSQE/1tsC6S9nVT1xgwshNkmzscZoflFVJGIIS8
Fi5U0H8oCHMhjRG+kqeoBlcoxa33nSOm9EM0O1CoArtwF5W5/SUK20MNlmHsmv3in6zlGEf1Kzjq
1EddJNUbx0qwar7r5gV9q8XT52jada7DETq39exj9W6tw9bKfNRxhq0yG4f2hcCJY1OLZRBsIsiD
xVW7cXxou+doYrmIIdUpUdTVlnZNA9K1wrATPdPRT2KbAIccjg5kbyfuyiV4J5pigKSlCqOzcrqT
HzyaBRswg3yJ5c/mVUFrROyi5yCu8jb66Oe3tQ1eNq5/1gFg2WV0SOqtM0C2o8fcHAJrJuVhWo5m
CCFTj2nvAoKc8m55iY/LRK8rnQp3fnBtIPLBUc4KORzY29WNudfGQUyt914qMyLqIineSgx0EIPl
P1BfV9GNO2rorpXyrcLf7ovgUfGhCOGD2euy35DVkNRk0/wrRJvzSBw5dh/DWzD7GY2aUzi2R0pg
J9/L/7VFP5l9nULjT+PttMhqD0ovUS1NXQItG5QOhG6Im3t8D2YrpMexjMgDgZpfOx9ohKX8QSUI
xFO9nmyza+RVx88NudHCQcN15C86sUWvXfMacpLxqDDzW9s/Ru3DtoGwfxiYe5yRs3ualrKm+yUu
xItD9p08u1XZWbsWhGDcpTOg+Qj6R/A19+anG5xCW5jsKCmE6wFzEQLEFnaioMm2FVr4OOysyUd/
/xsccgiauXSYKLa1fWtnpL0wO8G5g6QbPqroYYHAMQQ3M6xHSw27ei4U6vti2vN45wim7akBQDCL
9iveXIRcgOLBkyGDm4WOk0vLhf54MW6Q340PZrpCqzFv4cTPctp3GDbgGx5sGA4zOqzrY4zSPb6b
24iDUTM45PWhITB10eBHrnf9LLJAi1Lofu9VH5b5F4zILBiNzjilwqXvA/ISRoQZm2GKOigDQ9JV
AcJbNRQ3hAgZLEe9QtR70JH1VYc3Kx6fiPtIlhNRUdbB4hYMymfgQs19Q5ADE4EArol0ivsUrlbW
bdvOD79dp1yh1i+jk4nqz97eMc3nQxu+eWxOa+fTvsPo65er5Bm1gMBMngw2t+6ytFek7yDs0CTE
wTMVS8IR8QgxYWfHGjupz6n7ChqS0X7dORNqfbxkdb/swu/FpViCJT7shyQh1I47j+HiW3lsohfm
RCDKE5lLY8HZ6lN7w7vrHpvPsGLXhmFgsdO2Xy5s+Gb+xwhIexnonzWjWQ7VQ1xLoPLfvnWIVz+j
7isN7fPCqt2Cs225fyq+UOO8YfoGXiJSYTW/4drnkZzLFiat1ULS1HC/Kbo6WTKHYpywdjYaOvzU
tKXB6xi+1MO/kdCUV9cBcljnbdfWQWgKXRK5qFz1QUIHgd38iQVbVtlrYsSeA7ZyhiHlvZXbvUkN
+YkmcYlUvAsq+sx84KEk3sdeWNor8jIvyOFAOoCWgtlOxW/B8M8f8QwOURMVLTRg0RfVaFIf3XWG
rEZ6GJoVcGTQHZi1QavkhFrPIDFQAVAi8bVgnVNT4gfrma1YakMnW/ugVP0lnECHTUFb0p4CH9Z7
RK0OdS/L1aI3XGcT9chWLdaPu8T5HK4HYxuomQvg1/5gwKs6NtQ+GK3LwPM6yslyJ9b6Z8nbv5Aa
CBfACrah8M1fL3d0/mhDjb1aXm3hJWL6c5EEjLAbRLCMFqKvCLxhlHr1I7jcXVr3SA0Buhjn+ezF
1dvmPlohKRqHHfEHj1PXw5LBp3hbzfN9YYAl/7EEeHbdVoYuCNExkhC9Jiw+2Or/YYwqB3d6GWKv
aOekelpXSHkVmfZ+/OuYJY3XZscXARLpILRXqkkAlIRaBfigXd/6zt51zPoLLU+kUXxjE0wmu00j
h1ybyr4yBfqf7UmFaChEgmQAmrdomdvbcILwfnR86wmY9V5wtq9pn9ZgkxdoAmxCOHnd2UJdWLju
Fb16vwyir7L7rxCWBx4LMEKbYwJ3nZtXr0cQAad55f/0WPQ1wAsT7KaI7KkwxeSrXR3RIwug9jRJ
TaczlUcX5axGQnlyQgj/8CV9Fey9tQLOcmQbSRzuFggS3cNBmR2i0vixzJoVpKmAGzsYK2WoUg5f
bpFef7xqyY5dwPeqw/fTPhmOBtOPUPJmhPLofvMgyavvigh4m85RQSCEt/AUd2uDhEKFyHISA/xY
h/UJvEjOkWOwMUp43pJZfpC6EKkt13lfjDq0aFqOZZ5D30tYB1rHsr9gCGRDFWaYPvcT2CG4k2lf
PSoF3rmZHhaHn8IQXJbt7FcpsFF8REpAxEeGLuIMyRhX5/3GymnDNB1USCdj4e5Z7nfBI+KrYPf1
gwVyo3qYkaPZMDADUZK3jsYfPKox96pkVi9OT6C7gc9aVd7UvxShYIHDzxwbmLObz+Q4wFccLXJy
3OVTDxYAlBeOYbNpvT34WJSAtbR8uMxVHsCdM9ufNr+rZe0xMWVbXxVmBOzjInfSyfGP0LvujUCS
K/YCI5lFjxhLFBev4/3NoxjqxLo34b8I+NLI9I5vJmMgj8YO/CtHAgpwUB+GqZHuKyC/zKuiTI89
Xk9ktRwpsxFJkm6nsJpUbPlcOlbS1smCBVZru5uQoW2XHq7eR7SgN3GI0XVtlXIEPswKDc1iwCQA
o0ThcIwKHNO828TjstBzt+mswnMnBL4vlmsBtQWoRRWEAJCGfIoahAXn0rqbcLX1iqKZsQ7Jubvv
rIqOX3xijj6oM5AXRzyQi1PhcG9Z11lJ36zXuioFCO9KhUe3qXPfrUsnBt8lZFJDoocegmA5iLdl
KgjyBYO7ppwFh8kdr9VQZ/w7woFcQQberSIo7cCC2PvIXi3lXvvl3twhKzTqESnwXIHfisPoacRu
XiFIPWAzHAOesceZ1/BDZRJys7d8C899urXrlgo2QkD4IOSjMRhEQ6widhYqHCnTpKN7hMnwGmL4
5TKENnfukMDoV/k8LeOB+9WPS/AWMz2VDZFPVud9uAKjkjcGOwENZrDtnG8Lwt/dbl6ti94wFSGd
LDtT2o0N5hf/oWo7F62bEQcP3sUWDv1idotwMpA1ZnVpoi3xtLe3aog5ES06bJFtMSLWh1cOGkL1
21RrMWAp67v6xerjdA4N6Jcpe5iRkpyol0aLObTmtwPApgWi0Mx7r1qgykG6kTdi/U0QUjQIxnh8
jxBmrls43fPv5u08F9sBvS7on4itZFMMiM59trRTbpMHPR/J4RqE+9omYboghBOzao84R9rC9nbB
0S3D2ZFeGtB2T7oh42DjSH3z/E8z7gdbFvOKf+OmAC6+p/jmtlY5+T7i4xTO/sXYT/X05OovNUIU
InkbY+8gbbbhySoHwJcnHlcT/YUDhBR0Boyyi8ZLMn4xpGE86d/ooI7U8kG7t2fWIIKOKwu2yEAP
W1LPb0+bFN+NrT6cwUkc5SAVwGDABKUFo8TBJBjGO8s6a6awDgAUQTGbzPKoV8wuAao+LleD0oMb
NRB8ixUyGiyK/1RIPzikdeZ3KCbeeuYofusmsSfoT1OhLIhvNtQYpcbuDIO68/gFBdX3b7Y1IAzv
uKnRCxgVWb33xEkpXs3hAjgUp6GWCIlsD6uZbzOjZ197qdhc8AH28Y4zggpXywJl+UdCr+XTwZj+
SyCZlUwVWdJuuuvdHJ2mIJjUmDOcZOcOiCH45A3i7kPgr82xo4iFGInlNdD2q4rJb93Zp4XSDylq
9hbVOkfe73WM5y2dLH8ubUqh3i4c7nWw7Sq+QRtF0PsOUtVPvhUjxuFi8MVLjBkhYdyabraCM4oE
gIfLCkbgoNJb/M9V4QICH/dG4MoAgky84MhBIZ7WwSuGqtB/jFFfhAwRN7k2BVB12PQoc2aqoccZ
qHcattQOoEbfoxpU3ZLpyguxYi2/0WpVGBqj+KlqgCbFMSDWdsTxG8g362x6aNe1yqLVEcgAhv/Q
hoPSd3D1BECsiBDniKgMtNVRI6ppeL3r+umN4v3tBHRAf7NzFyhC3HpJgHHS0C63HXNYqlfr5FDI
f+Q3di9LvMGwxq0oj5rpIyaf/I5fuN20D6ot7wWUZHinw31CB8OD/yFISJLa7TVCv4zr0g0ljG87
tUibM9cFe9buRfW2aF0EdNrbmGcRLhltnBgof3Dy4cZ7R6febpVU1XGoVf9MIkAprrJfhwbL4vC6
ETQb3raXWS9TRlr4VUv4IxeUsEAT9dYHYsxhbCHoFtyDoCOwFvqg3Am74bqX+l4R2HJo1r7s4sXb
Sdki80X1WlgUFzlokIi43QMmF+t4JlvEBKsO9o72cEdGvWEL1gLyIxhUD+MlPPWg50Xt3WYgybOz
Am+ENq5BPrqgkpwHauP2DWfW3y0EqVIxDj1NS50CWLOeHQR3GC48MM0UwsfobCx7o5f7wVU4YBcm
Oj5rkC9bfWlg3Xo1ok3yx0BzG1obfj9oZ9zX46D/xdDXKrPl0T2Ios/3wQpiYUoQVd9kirxewiVc
QdVkFQahEHXBQ8aNETsPfXQyxE8gxsIdzxz5D0F+7Lkg+sgLLgYq1YLOTED1PQloXXH9jWtQcMcC
vlf/yxp6iDxt0jPwEXYWkayjEaaC39CD1RtgNqx93AKAP11HyR1mZ10PhFqXojlo/3MYl4KxdV/5
PxJMtuWDy4lfnBaEPYI8uE9IkDhhNRr/BJ29dFHh22DXqgLSZ6qRExlN4XhYvpFS7BV0Mvh8FgTz
iLwj+N0SeE/LBQ2WT8/D9BZBNJK22N85VsMOrCKw7x4Z1UlswetBTIzhMgAftEsjsUhW6TCXnouP
g/sGmvCEuj3BtBu8NuvsT2VvUBrfGERbr7MhQgJfqZ4Dm8OxeZcjpF00R4H7TRZcj6I1GjrpkwFP
TcA9b8ajO/3DCmFhOGg2VHcF6MBJeHAN0S68sNtzCkcfwRtIz6M4TMBwtgaXTCBi3t+gOG3YgZeT
3RwhYfgVIqHA7rqtoEu102SnsOmH/qd0niYE/3TrI6lYBLC2mckpMrVzJbF+7mOryjHEp3E07ZCZ
Ti10R8TPEvoLWTQdlhN4BxR8nkKb7Zpf2jKIdCvAFzjJn8MECoBdq/lyN5AsGBzAj+f5iw0IHsC9
GGC52X3urbgCxZLwvYAjNHOh8Wjc9VRBOUUq0grfY0i4CJhOeDTax8/gW2GAn9lcrLLJIkC2dxIT
1ySs0ZuBKO07l0m0R4bIJa6pAbYNBXF6b8V+Hjrcv3BoEfSACDU5x1r+udXD9FDBt5Vodso9axtz
JCykTacWIhX+USEpsGBHn8yTtYDdpn1m8WNYPbuARULU+7EDJ9c/D608dFjR6XTbVE74j8GdRNp9
mOnv3BwEICdwRp06b/FfJaGt1lMyID8MWCNCh/UU7vUwduGDst3KAPDkCND4Lxb87gHve7zEHJu5
5S9FEP8LelQXA5FT+6kf/NkUi6HKF4NPgRV+Hg8tQZiNvNh6V6GdrVQcqjanFVL7L+Oice/AnHQu
rmL4BxIU9wBhbSoZAViDyBwIQaTWq16nA0q3c2CQ3Cju7/BBKBNrr1FKVvvRmvPQAk3jXD2sLAIh
UYBp/N2pA1yA8FNjml2XKKnYq1ZHZB2jbWc3Ir8fHQOXvcUKZOOKnWD60kiC4H4mfZfjDjGUzbpG
nutBbiMuW3nn3T802sT1ZVGjWnoNw3qC09CKZJgx2jnpNOy97tkEfwIh6f7TB/A5/7Kmy1icgj8N
BpJZ1Ys3ASTxZ26XoRQmDc24FZALRKOnh4g9hZuNzLzAVsJn+bOpqc6Y6wR7Z8NlHWHUOBluUErm
cMSyhU2owH1BFNGY1sr4nZ5DvBTRcXxE+CyeTT4Cg2tf/K3B9VKrX91i/6qwJIVICb5aTZxNClq7
O9c6VfP2S/0h+o+9M1luXNmy7BfBzNEDU/atSKoNaQKTIkJoHD0ccABfX4u6WfUqc5zDO6FJilBD
EnA/vs/e68A54CQVxc2vtqdNmVYVDYFeINXQNa8CFGSfRPkYPNDadl969WGVmb8uc6tY6RFpKjBu
jVfGj07+O4wGCDsjS5XhKJJKnuVTOQ7fRT29ecBNaKXd38FbRSDaTr2njkj7Num9jRdDSKGx+lU0
SUV+X5DIpjVTmTWaW8+CbyTCXCeWjjdk8HqNa+YSm81l6l8Et73DH2L7KZ2Qm5lyM2CfCPk9tCsQ
bi060gGRKPE1SrEry8dSnvpwwu5Jgyn4DrKtL65TJZ8nQkReOR9a6ztSaJoaaJv+Vv6u1c+NcQIP
AMzlBu1oiSfap5h/lRqrq0fwqV/3NkIcVhrtDSu/VwvPeewwksTElJK8wW98JjIcDs5DGH4Y5HaM
4aexeN8c7VyjIztrmehTC8rJSYqDHLGf4OPWV9BF5criIKtS8Z631sNc0D9XLWfmOQqXrtvUWGMr
lnly6kEHHcQzF7kRmH+QW7eO28vTMCyzKJmvTdrtE4OSp/Az9kevSDZx5brHfMygjrXTmzJWXd7o
i9sDXAlm3py483aZNMItlXJMbumUlvIhHe5YmDvAqzI1HSvpPeWkqoXfuKvKIMZp1fW4J8q9xP/N
ecVqXPwLgGs0SdBrbmSniDZnPbE4cy+YCwutcdPY0zLX3bgBYfga1EN1tvo2WQ8y0It+zk+BDVFi
pjX+GDkPNLAe01z55OJIxoJLyBdzgae0gtKxMJR3aQu08qLR1TJNPXyFB7O0xpXWwBrutuNunOpz
PmM/xx69Sxr5FVoYFCiIzS013T70u5l3Cq6E8QwxKAnkpY2LaulyKltnhqLDVHyY0xBzyPyaXDEi
v8qV0bnztpMN7WyZ/0XCuftxsGVy29JQ4Q/i1SDkY75Wqau5hq48OQA0YTAi+KebNmJ/b1vMM16P
gS81qkNB2xOEVM12Z08uFaO5jRKf1kyJIJEmOyBsQPeaJFiGrV8u5w68SJzFiBwDILEWOfme/DJU
fT+dUCnGYuw2nKi7tS8THBhJ/kQQY4dfgjoC4+fcYE2oCrb+1qzeSwVAJk8PscPOFyfDdRo9+3SP
Xmtdr404C3d9WeCjlwvOqT69WTzSc0xnmr3PTLE7jE1F5Ralx5/PHXB2yBHyaRol3cH7g8yNjtP6
/cOfL/485K4/HTJLg135+fDni6oxaKXYwyVswvDA4UO7y58PJ+w25SI2iTB6VdYuObBTyVT0NDtR
ikN/fxj9aP7n4edr//n051//x9d+/lUp/f9/Ww1+8hC0h8rmEoTGp/zDNESYWcwuy1aGga7h2+oa
mjFphZSCb1GPdnU0GpH914ei8PF2h6JV+6CJlv0Mag7nYXX85x9MlldBWgFOx8GoNdk4V/TT4Z+H
IYsWmQYRGVvEdNo7+u7no/r/ffTPp6lb720ceUY2FMdE/t8HSMtyaQUxCALDgReI5Qph1j3SUZu3
WKOjclJHyzCIF94f3Ixen31/+B9fgwWT741iQEvPfLZa5R9/PuIcjwwlJzQJ9AyHcw34k9K2NpQI
1bYFbqYjG+gL8C116vMgx/sYlZvKqrMdAug16V3nGIwybSlfU5feq3aORmb/t8+TMZ6Pydt//sPP
d/38177kLolMr1zPYjROaLj/9dDPdXv82/s0miKRHX8edGhzEvrP5zavAf3RHuHAIb+wHSPxqazW
OrpuSawm8BsMrbn7NA/BW03Q/Mjpy7Gcm1EW5kOUoH8YAGsGG+6YmXU3x1bpgbbth0UuCJcYDnWM
LcFWKw4gbjvm51gTWu2t8DArE4cyGZ21HnFkOWaWnLzM+sSg4246R3QLAhYIrSiYx58HAp4dKpCB
9aGvm+OYFgEfQjew+jJUa2MZ+a19jOfuS8pY4Y7GLINXoosqY13H8UscOQ1NODkcfRpcCFbU8WWg
z1HbGusEhXGRpWT8RD0c2x5jTGOIx3nwxK7w531RamwF3VjtPZ8aLbzjAL2JJLJEjjOTDkKgvXW9
GcOYaNr1GOc+reP+kkUOkX397CWB8Rrj9y4HThXW7CbwYTmx4TWP9n6YYvTNjO1Af3ltz+HGNMZV
ZeOwdsqUs5nN2UoZ1iWWpPuEEHoxJ0ZysDj1LmZJcyGY1EY14t7LSB/LENmsm1V+quKGaqzortV5
9pVB0a6TNZAdLJgmnsYgRyZr2u6S5IufX+12EeGHSLjHsiaLoNP5uZyIDU4RnSnQIc+eQZwFa8rP
f5waZHSTw+a+BBi1sCvlbd0crXUIUXQmQkkB55n10KQNTb5KbUYnwuzShtmyRmu6aYxbVPPFewtM
bW32RbMBqWkuMtvwdoVXimtpUJz6zVxsyf/M19BXMSlbgK2Tmt9FOOubRxLSx9MmrW7aWXjTkjn7
rvIYW7VpyivQzPMAJeaN98JaVwVgt2SmNemYdbylpO1XlqewjOXyWVZjh5Xz7jWN4u9STO4Rtm4I
yRJxCP1fVt05sycDA/b46hat3HT5MH2k5GP8umyvsZKPP+hAE4WoTg2fXkLvPyrLHrYWwlHNi52M
lndzwsa7+ThvORvaxeY/X2uyuyptuTip+rG/9J3ACCnUdZjp35N7r7YZ0sj156ErkgYLgny0bAGh
wvWTizdbp8i6p0YrTqxdycvUgdzcFnXYnsbUlhuTCR6L1FHxsQBDd0QiL7aV3d0JiCg2PhuhSk55
DSSOClvY50F6Do3pFDzSvV2KZSXeuqFfn3HO1Ocmpoqo6jpc93mLqkKhvenUaC18q6geGhWUJKDc
duvdJbWubapzFDW4ef0eQ4xLfCVGLF/VfQ+N0fRSqI35Wd2vRjnjfZ4HzB9mH+BVVLZqll4ff9kS
3QwMjHkkNkkQdbToz5bGeVBmdzIIho9OL069cniwekGbsEeaCc4eW8oxN1P/mph0TSECTrsOi3pI
oPAm80Qs69Ykl3v/WU1hBSvXca6qgbbSgKq8WYbyr6VLOskQK907Yq8mf/zlc3aik+pzu7y4XYAp
tYuI8FAAelnvX2HBdo/Sj94Anvp0pmj38DtEoFJgWolxTJuMqFAfWCipc3zO+tTEVkybt8keQDqL
49A9dm2OTlSEwUNM8vUolN8d5ThBevWqaD0JMTzkVTM8jGZ882Ly3LzVzqqYkujBlk2wtqgIV4E5
mCsD584usJIlEUXvFtvha61g1UUlxzpr8KyXTgMLdYK9GFib8aLrPT2SR7snaAp/+1yFCnK11u1i
arIcf9H0PGDFP+Uu4kfW2+tkLubPOqiftUUIPMpEczTSInsOIdilSCa87fKFWqlYR1QRe0vIYWXa
OFEaozjXNFCvYG86P34OwtQimjW2RFILd9s3uOd+FqnIRTQv6gwrQ2I9ek3n7FSgOQJj++vJEpI1
9NtJH5uCd7sffX10nVTuc9CNkYlzyG0JEkJ8SczF0HFxBYmEsOPRAxti5RwkhgQzS/+5vnxSPIYF
tQflEQemHpOzMk6dG1d8S4oPcIya+l3PmbjYLrbNcngSET1goWj6e41/aZLJOP9cUKFEDhNVNq7c
NAa9i19TD6E8sn11a0iT3q8UL/3dOFXvOhauS2uaxrYMKpzD2swvMknii/cUV6D4YharjZnqcmnW
DZ/evxZQW+wsi+hDGCEXmx7b52Db/oO6PyRujkE2ncU/d/Q0OOegsua96jHRj9XDzw03a9qYWcGP
DQZFEMToTrVBYRcPYYKFIETqcRKru5i6gN7DxbmgEUYeSAyvUSatCwcY6wKggGqghF6UNN7Wg5Xz
AAInxV+aZv981CkXJbfHDInsv45HKHwoSn6wCg35Zk+diVPMsleB61l7CSogTlprOSpIccVASH0c
h19jH1dnnWJmC1DRpA0ShPRMeu+wyIdRDc0qroOtnYF8jVhjrmoKvjtoWFsvyKMjKItBZNFmqqe/
YWLGK7OzN1Ek/KVnpwVU3Bzhx5fOWhjppsGLvKMFdrVpc+IiFKTbIwClThzRANVE7MeKsFQQBsfG
RVyxvf5XVm8Gv0y+hdXg8KlT+2UoAjYUFN2JHJyromxHXjs75C5m5U66hLXY+sMOQ0KEPXfrO8Nm
KvRlBLcYlh24NII+6eReiUQ9Nj00ODhx2rTgiQpOfbUKH+c0fs5hOoxbjVX6kEYfjluET67pYUVq
82xZNUCA8Wn2dounsUiigxf1YJnJoMG1F6wq82Vu280gbYlYVstFPri3oqp3c1By8sO7pZ1d6ZZQ
+5Kp2hS0sAr7ngsYjbdiVGfOn/1Z3M0kTUBQx6Dm93R0KXmlfeYFLYfhNI2BtUozwHlZEFycmjO5
CIBt6mEiQHeZbMkO14h9MUrW4faKGAzYRJFDBy7g4fNb1n5+6QeQRbb8DX4mPtZzlS5lX9IqK16B
XiDC5euak7EXlAJvcJctZRt/WlluL0vwSwuvjI7hYFk7I7hvO/MXmP29ECiSQJSaU2/rNzPGfVab
89ls9Efgc9pSYBe7yMG/HvT4bkUNVVI5zb4RtAYdLLdyJPyWue5jmXohLSZtLAvfPwvumrWZetZh
qhz/3lFCbJCnMAyAWsarcJz/WinSO1oDZq+khwcFCnRj5G+TB6kEs0K7FKJzjvFkHwXhg4418gai
9aFzuu4Ug6mLy7B91fmAdaPgqU/1LQxmf8F6515ihZw3lxUqPM6xQ47RlN36jq8thkWUAgfwUmvT
QQVAZ0xAU7f9hjbH3U3rJaveDd8TC2zLJNtT6CbNQ4SCjjHDWpdmj+ASGZgs21ub5ca76NKtFain
PLEudds2q7zoDgahP5LY1rwSocufq7ML5Vq7I10OD0/oQ2kKyCcFWAntzs9jrssnnyzjiarttbeT
20/591P0RaaSByOwvuD4YT/RHgUs1FAaECMuIXvb34MGwo/y7WROKW4BPOlu2uNIrdj2gowGVlGd
R2yDtKnUMhPT2vKGfkO7tVvO+ZdQzauXAB6I/IggSKvW43CLsm64BqG9Tq262gGnnnh/QkI1nEIH
4cF7maZPkUTwVcT4hUWA3L8H4nqoo3alk+YuVpNOqwEM6X/5g//yB3Gz/ssf/Jc/yHE/+Jc/+L/A
HywdBIO6fNItjg0Dkr/pi52Z/ImT8XeB6rRwUqztnD6ZhoDlHMwqHlaz+Qw7LGeMBLnNxXQohdhm
ZZk+p3hGNYcwMnkNc2QYOAL+nt2FXQlUz/CqwOTtE9QlbmOas6LAwwFbLFkz2mRg2E5wRPuCn91k
q1HmL07Z7jCqfgjxqFX9VJclmAS7dUi92Ut85XcwI87EdpoOQ0W3KIqcnWiSYdNHVUWXoL05WfIe
yFAsXDYp+ODlMW91sS7Sz6mU3tq2gbO403gTKYkFKxpwNwNaox5tt36W76iq0IHZv9tONBs18iI1
vrMVo1oLAWfJCEn3+fKpTB1iS4WC+z9ITq5hvi9Chyig91jXuEeCrPubRtOiv6cJiYzhUWTYTJ8R
N3Vt08Mmd9MgOKOyJZshm995Nnmb1umhQ0RPdFnIho1niS6+6ns6KY1uzkhOt4zIw669v36DD+PG
HDmIJmF2ECFxVtN7TgL3JBWTizhqfDdFG608c4CZUv6W99Sf7fjNciRAvBC282ZZyl6UU5lAdLD+
9Cq/Yp1TCIuw7aYkfpA2wl41Zxe7FsUyid2NEXtv/JEzHcLsVz4xs4ksDZw/Zz4D9kMvC0xUQwCc
27k2Vz5jACSp36Mf0geFzaVbGOJxluAIdb0Vp+hlfa/wgPg0OFhgT6UMFVn2YCMmD7KX7VA7VD4+
nKoSaCNYEmojxxmj8XpKsqdQRN6GsB7XtA64kNvG3wMV3ue13R4NSe8K7sFc5qeaywmao97JsT+F
QFItDHFO6f8yo/5Y28Oxj8PvyaMhBxIRlxv0qMlynlDaAB0m9rfpyI957tttXKiHvPXfpF+Bbim3
WfUVG/UZVuhH84PoQZssSdkQaGKikluLYxBb5zzrT1Osr2VkNeuEeo/Opku5SJiHZ0722KeJ4uKg
Ii3Tg/xpoIF10lvOvgYNVEP3BaDwQQwOeWQwy4the791V38OU7AI6JBubMYooS1f/CzWh6LYV25A
CKZ9m2iv8gZ6n5nPWw4drFuNvYA1T329NCDWwiTO7QcNTWbWJmMfcC3FdRcveeYIIt5I0skZnueu
fsHjUzDugfI/MRuxCOdAHTo844ChP/CeAe2IHaAHyEbHQI3zghfg+Q42KrLwWtjJqtKk2HRQwzS0
/EcMwxhJcFrA0p/eQqLOLv6eXF20Zb96Mc/fpDSODBpzcw9wUHKHc06ZcDEb2K2wYNBOe5w6m9SE
YYBmqcUf/+TOLX76vC9XGbNh+hyOzmrOneYIpPmtHWnGw4NZV379UnJWrLOk3klGMC004BU/TxFy
bUJnsjvOhvU1ExhTTtzReZYkahKK/9mJAcXeq97HwmhZC/ycjonVYMYuPRO6X8O4pSDL14BYElx3
ktMRMMTJgR0GNmw36/DRTEgUeIY/L3XnJvwyFN1KdTDMGpyiHca4FtVaop0uLY9v7oZw19hw+B2D
I12fWaBAgrfCvGk/ImsIgmQhQmbMxO1bcKf4WEP02nX9R99gMfAU6mtebaStdmZuP3X2ON965tui
8PLdkyowxzvjduxUv3QZe+JZD20qj1E04jJWMM7pw1zq2IyWo74PlGrz36a2WU2DeK2D/I09gws5
Dk2MmSMXY+sdkSibtRN6F6vpz3b3ymwnE7LesAozjS8+KDbxkH4Q9aLsN6vHCMFhHWX+ub+7fat0
bDfQTp9UBSYpzG2snhGq+NSJUwdAMcIEsw1jC29aYX5kMy155k3ui4HFHN7+npuQZSVjnkri/amT
KmIXiIEmBizWqou3cQqyskaxygPCy5HXkjCLDF5hdyDh4LY1oGhYwcGcP9K3IwYUEo0y8uq5ryKI
5DZ65FxDu7Lj3wWyIExrSCf0P56b0bpUNnK1IKjszNLczOjoqHz1NrDQiEUGMr9sh5Zss9qERhhu
DByIoifEbzj0p6NRy3NXFucupPPJeJb6ko3Ett0OE3aQ1u4uQ6HKY8jCSdsTLgAaZaYkfyY72diy
FLuoQZbv6ajOTv+ZVRJY1a0hHbeEnUzI2ibBGFvZkSFNG85+cqXjz1JEmF4ZlldZyK/VDMau0qAd
QobR5D4NyVKizpgF7Y+xgFERzZu2iF9z3Ary3l2Pyv5WsEnH+aou8MDBG6PBfiyiUK67AQ+qmeTP
ZQA1HkMqNiVi3YAa/Xk4JiYBlMiHwyi88qqk8UcUNaNx6Lgt46C+zUZ1Utr8AD8EViBKp0UWmtef
zyAFVqsyh0ca01NY+bRSFl2q813MkhnZQi0CH+NWx2QsZlzELOkeL3SkN5YHmaeGlY8WkX2rDhJa
DNeuw1HfpMk36EmsblYw38mPO/w2w0tv1Qfg0uXOCzH8ZC7xNqvG05SkTr8RHs5ZUV77FDtTLPCr
TVm2mYljLi0fKuBgBvv4vl2lgneuj8lIlY7eVIN6MNPhgCdyPxhMBEyn8btRNmk62176ls+e2ZEd
iCLc2bU/HidJZMxVOlzZ0GkxRWIJStmY7pcH7JYarM2ds1MRzrFz9ZH2atwY0AFaZzSXSg7fKSNT
hsgp1raxVpGnuU31vOqJw9WWT97QAVTp5Jg9Msw8YXSmVUT7IUjvHm0SECyLg/orRPxaQHw6dXP5
kddyom5St2D05NFry1MUNFjtIA6msi3OdMneGlExYiJJIAgZi8hGSqV+waHT2vPW8Xg1ssJ4o9Sc
TmUgaWrMUPCDxKCbwi1X2dMx115GYms55qjD0xiZVGPluK2HYld3KOQK4oMxC7GcPZWs+GE25j7S
oe5OmcmuQg7qYMRw74NkmplelqX8YNeeV5nNlBi37FdDis2yLhy5ZEgqFjhVxGs0Fi6R4jAIH2km
cVdeD6fDnXguHoCEtgc6GJHGKnzt4OWbsMY3NiN2ZvG75r5MmJbGssvzEGX7FKmGHa6scLVh8Evq
ObmKnGTKTEQ8xujELp+yqhIdKHQbsM2Nm9mI9X5K4QzN4/dEx3Mx9l2w8eg/HIVpXPPMjc/4bIHk
ZG86TO2NTO0U8AP58SaGFkS+o+mmlW4dauwGWiDNNZxjQ8pQNEwnJGNWqYMHPSQSfqpNLn7+7THR
OI9gcUhYt/zpGtskIxhnG9NHW98XDNw6si74/oywYRNfQdKnO8drnr3KtOmJJVummm3DfvIf8iK+
FjmGFod2HxgPUPkNmK0+znJAxdW+bT7q7EM0yoXjOa7COQywF1hfU+V+ORHPoyshuujkTkx05dp2
zI/RlY9d6ZLvLPuX1iNRPpdQYmsgFviHWLnxIsoc+1wYfgZBhMvQevCk/I3//tVgRNxQZR8TZ4vl
aAUXHVUQRUaSoVNZcssJ3Atdow+TBTvRHDBklT1Dhxg3VikahZjVN1M39y+j04FzriamAcVnLPsY
+vtKrWU5e0tVYu9FeQZeF7GTgBvcWBHsEq77ZRZ7SxfTvPbR2NOYWH1XZSAHOVwNhBbW+RzjWO+H
bU5rcGl3WbHw3PZuTrr/j4CMpYwfzUGwteIE9e+SbdAeaVeNC4KDrOoS26SloD0p87tuU3yuefRR
pMlpbsgYAOD8TVwBYyn8VtG/04NYYVOAdix6c62l9zXl4xOGHrKRzabpsLRa01NOH3/lG7fQOHQ2
EmkeIfaWeYnnmsHr9/mioO9yWHndMOyLKHKPMXV6GaXOIWFBwZnFvJQCK/ZcoM+abbmcYrgPbgcb
ks5MmJbvhUA0ZRCbwRI0HGYdUOwbrl5b21TXTC1sZLBrMOSLrMy2ocg+0IsZvWbCsVXu8MevwWp4
hPqE7ootFPBoMUDQGAs4bEWJ2b4hUoSdnKeEko//vUmZaJdHIQzvaN76Wr42mJB10bJRl4CT8OOs
0yHBWg1USAchQq+6yorIIImMVeFVDHkwkK69mmSjxRtvhOZOmwEMNyxxvGGW4C2RniTGKjlg4D78
TImLcAa95onPzIvWuYjSehtazJxNY/FS+GG7wGodoyDP67YzPfJSP9PGCB1MOCupu8yKClIyqAtM
ohe5lHo1QcLBZT4FMzyXSYJrzIoxyRjBPRafmH/yvHppYImVlpEdewu0AEkf3oWiwyEyHj3cjMTL
xve8lORgHPnLcxqmEXbxp0hJVhqchPtuXQlYOK2qh53liodo8ndV2z6bFpI0rUMACvG557hLyKj8
UzMxFyBW8G4X4WclGcU41RcRZM9MO4WJYzQlCKV8SQ257WzQWxpaB20luvIu2yr3P7eGIEVEuJKG
p94MXkt6KJCkYuoMAwPTKAR2mFoaBHcB9gY+SERQyHtHkV8etEHVxxE7pEtMUG1gvWttuAnjZfYq
987/vhmSJJbEKWw6zmurmP42Qz9nXOWXEf3NpYfbyCdiQhMpBxJI+rcVPgjHgcRKgicrHqqjmmxm
xw2/1YDhMKnHfskYrA0dRVzR4baDuOkZzgcdwM9YDBGXHaRzYMaFjy02Jh5TRpSiXfNlpP3BsKtw
j5/n4sVtfZwUZVtpDzdjIManDMbExH8xgRyzEcpcGKdfRJheZys1yCEZ2Nn9d9xknDSnZl+wcsBs
drDm0mVpSYUshzGHjDW8hu+Ddv56nsW+NARUVwgi+eh9RpTwywF/j5xB8ZKuYEJiEG2lmJNlXdIa
0timiX2NG6fjxq3bgRkZvrNQyfizbr0UxZ3Avs+5CaKBoPlsx2c8PRveCHeL+YDInZhYwEg8fEPN
gFvYj/QYC/spi2gkFUj7DLRm7LHLrKS8/Rhz8vLaFebKhMzi8RQ6syL7mAFzCx0wZ+53GU72SkUM
Eev6Y87xcTtP0XMfBIzg6ncjvMNDZ9UbUFDJ3lXj77j1MppqoY/wUi5DPxme7sNfC1vLU87KPIVZ
uwU/eWGSEhG8GndmizeXGc36YIAuU+qpb1XHchKvHMcNaZMsoYAvMgxEOFmuaEl7hkIA0msgf/ei
u+dDYdaluX4JW7KDytCvOeoPPLbwwqSEm3Tg7rRR8MWqDEvanjHGTGxendFjWIpHYxXVK9Vx2cwR
lIEaGYnSkQDdBUDq9GnD1V9lfcNK0MG1L40+WtK3VzvKDnQBy0lWdlh+lTU/IMlfGaOc0dDEosUU
tWXPaCpw4M0OeqIEXS4P6UDIU6KF2WmDcWJo/ioQZVqbf7UBV61kFeUp0Lfu2E+6CceN1XKNjzO0
CSIm3syhzE29ddMyEqglKqnpot/FPbMBxjeiWFXjBIUJTGY3UFLAVl/TpTvVASts750NnuPCbkMi
c/G4dYuqWutidFcWlVY6YJwvUwV+T4uPwhuB9YPAcDCNlSg7Gj0FAFwTrLIx2LYzOJ2KA8a6zIxX
PbFozR4cDOI3kB/Q3AKsFpUC8aXn4m2et5ms/irtH6yY35a79nYCZcUv2lZj7ND4M2llGTOdMhXt
SyM8minhrxxzdhgLby/i6cbc05ldjPODD7i0EuUbtQczlwMSSDg6Cqz2iqnO9OYDWoou3ffuRaXN
U4udCHgFICc1oZD19hPnq21vm0Dgm+LOjyiPHDcQVZjnbXD6QdYgCTViuoKxcorm+ZmVplvIidkB
GSt6l3oCJPH9YCxJIlhevpkMVgG3dfcDRfjSiQL4tXBwFo5V3XJ9ZKbZa+elF5ER5hjmX1XyPhrW
3hlwyVmCU3LJpMRl59jnFNWUAguEf0mcxWX0gmGTHRxTuu/06TehuHuEaxms7xdHTVYGayRjBcNx
ZNzbu2CHXDpMvGLfb35ZqDu1R06wyqbXNO/VcuxZWbRTwelfMo987WbjH/6KU576l3sIWI/dCQj3
S6Ni2E7tWqbhsJtLgyQoM3VyB2DzHOt3vw2nBZa3qfTJZSHW1pFf3cfnXdvwMiQh0KC0e00CuKLh
U5noLwldf1P/mjOqlVoB5PVr78HKk18UnTXovtZc984vVlATT6S+zsq4GqBDMbsgOzcP3IRHf3R3
WNh7jIBk3VVIZ16X2Z/aJO2MzyK+ywhGM24Sk6P2bGM5MkN0JMuCnuoD8jOF/cnIrpWRpHRE03Jn
39ms8mtEc912ZUWdpUnADQmKaRneJSa9S/vGBq615dAEJcvygm3juuB8FYhiJt3OK+8+6UwZr2Ze
h6RnUILirkr2Rv2S5+N99BzfRclEEQVlxMb6zhSprWhhPGczK4nwHTRAUx1N5psxtxXbuY7z5dSM
pzDOH5lO/13Mx5pMSshFnqJMLtskDIABQVb3NAptgrxDhU22r/G6XV6Ep85U/ZFo6f2gDnARFf8Y
BM6bmLnFZdkM68z7bTig/EK3edAmw4J5w58Zi2fv6qF8xQBPtClijZlRWxdtEa0E8/7Y27uaBoBm
BpaPQ1rDpoaP9unICXnYnL+CmLLJDcbnHOloleghg12AIu+aqPqUWXLV+3BtebPb5kpTAiNBwPht
zzwFYxhs0HjIWLQknjugC8nsrObG/fRisolEcJlI6nJYYgjWJBElbKJQaQkcaWwkyP8gZ+2d+brB
kr3QO+Yo/03s9i1L3C0Hm8eRySG1FZGNda7c2QPeKhTSJADelrjI4MQHg6hfMVBqwLjKnWdau9jl
RvIRS0qg5nFaMBC+jIwt40oC2Kf2aiyGqy2t5mr05BydpN0XzFjziq7f5vHwYDYqXTcVB2Gto33g
1r9HWgTGhNUuS3xMwT2hR4aHVgSzOLyP4ANKY0X9wjM1pbkXDnoPZJo91ePKClGc/c76jZvO40Vi
PWCEwbqbY2sFTNFYVWX2OxmNG7OBnzJneJsjbANowr+r0KrWisKsVu4O38XvrA3lHiv7OidrZ9mt
WhEm6nah562tEYhXnXwyFciHN1OeGFTJZAw3CrBCklw3iTlCzZ8WhSK90jWApkOs/DSyzrGYjUPv
GC+Ycr4SaJXrWA+/pnSkB5C8CMC3TL4lnWE+zRNCgYvJY5YFCGiFJKCR2+bRR+LLc2B/2GdlLd8i
SYneYq5l+pL5brUTilD5wf7u+3/KsX2xW0p1I2JkSdZda6M/KMkBpBrLjyyAt1iY78GYSW5Jwrey
Tex146aPg/1WiZxB6ak8Ycpf9gwPJQK9lAS6VAc639Cfg22+l626MFX+tTMpJIf/w96Z7EiupOn1
VRq15xWNMwF1L9zp9Ck85nlDRGZEcJ5pnJ5exxJSq6tbElDSQgIUQC0u6t7MjPSBZv9n9p2Tmieu
WkMKrQMU1xvm9g8q0w+i47ZPP6L85aR8Z9bcmRWcJbiOZJAU+jXHBGNgkLnsUl5YXVo1Fyuqm44l
V5ur52Wwm5M78Q9kQyfhTDdpy/1vGcPFX+3o9o8nPAaoRJUPQqaY8wepe9zZItqch6fIJzpFIio2
fpG/tjXuClCkbMRCn95fQv+7CWUHG4d6C82yRTElIAOPRXrlpNxgpwPEAxKzMvwNNwrtG6/CDTqq
UobRGsAmrfrVtwg+luUltkFxGnVyBghT8efhYTXkreNiOJIcItjUrIMsAhTjCcEkv8TUcqVaQQm/
poRme2/ssNs+Y02Bm5sSGpWvXHlsw1HnTyIV4fY6N0f5/lgO/9rp5+9qya/9ElGpUS7XI1fAgrTL
CHHFLy40lmfDV6ZkYnc+nrA6TDtMcmrvUeXc6Gnx7D6QCfoHsKYQkDMuL6KO8urpppmH27VwmtBj
S26y3rG9XKn+a/bRLLmM22Y3U6c2N0v8OJr5fhhH89qG0+RwW3HjSdZ4PeGenJ12R9Fm36LOD33/
XOTNu5sMCZQteVtH/EjlFGCXfmtMHjctVzWDIhlUcNzwBpv+ITLEdzRxBGS0XSCmjGyrhIIUc1ec
i3WhI+0HAPTPjYTDBCY6qByGq6rVdmMq3528JFCZ5qthKKqwkoMRrAMXkt2dyEBgeJ7N9URhvjZC
CyRbtYBLhk+ZTkproH8KNBxoGzkuEOAmbm9x/ZPajVvRri4/M+EuQeq5RmhxgylXV/FEuXyiQmHj
McyPMl157QgRNlzhPBeGvSqgK41lhQZzQYotyFE30OYd8ZR63IMj2tYD0yV9NhYOLMEmKHeQdhzg
oFNw3FGs+xWjkkoj9822oCmOHlnC6Cntsr9vHI4ea+hZJ3rPVe00W2QYHVyU/rmp/ZIbrSAjYpkG
rqI7FNxwphXL7eTFh9CqtU92C7WEKqe0YKDILDqVCeu2nmmsSo7tbjw2I5HJrdUo5eR36OUhM41f
8YTH1TbhDraUbgFxuGDPyQ3muzSdDlM2EIApiteSWi0N8ea9bVzekAqJrJHbX/HkvK8erpzaSTne
Y3xORMkSYedXl5oD+W0xsAjUpv178d8ysBcGZZoArJYqkBmP4Hqz7ew6eWByhz+YNZ0SpqsKWwbk
uBLj0cCJ4AweLUDoQOkvoY7lJcmLtFwnYLk8suotgRlrx7Xz7zWTjJcCht9ZezgT2ibO8qtGec04
26BKX3hPZPrccRxWPppCIwWfWgQl7BV6WQBCBGjKgR3bydb9mkHC4+vB1SOo1nEkzjnV01xUbGEy
uP890E6SwMG+G8xPu5bfNm9EOJaOF4j8d+MR6GMt2ha4k9KIu44MhnLrjzC7EG5Zo1PwUKqon9V6
yBoSsa/lTqUnZoYly/FouXGg0Feon2JuS3AP2wwHiIRbVM1auJgcXpqGvtfrXkCZcG/XsTX2Ioau
UK/mdsBvbJnlrR2/ulN/AY1ydgDqZe2TFn0TLN6aRvnAAJvCnCBbdgp7l9nZk8SdTYqTftEpeTXQ
JsFLlOgWhLBBqgBA8Mc1XBLOg9K0MQ66Zj6hJqud8uzW9FiapOH5ajQ4G/g454PinbbvleSpvXBN
eXSw97oCuBU30tf4o425QtkvTsWBW/JUyf4g1QPFK89aJz9jY4F/zYteZ/BoPB5t9qfXaB+iMd1w
TLNvOzOa/WjotMasHDzGyszN0nEpO+lcE3IebXqBJy6OUkKOdPb/FuFz61BoJSK5cHDGQ9rnyngR
Ac9O3ixbe52ZIEJnrJ+57vnQ+/pAQ+zeF30Xrob8Nma6oG2OlcOquIrS8GErFJiD+yDoR52j57rD
kQOUlfeJP3y+nwGblwKfALxGDq5icz6SwXza6qw5/sXjC4y4wuCo9uTHqlx/k6sW5nvVdkmy5WUV
xb6M3gZr4lAUUpbeHFPISVbp7JPYOdaNf+ZiBPLkuDmxz+fHqU+SsiW9FjCkQImtLQ6BVea3Pg8S
CTGghCltqgc8tc81OnQyx9lcvrXsCtI5Pi9r/iZWHknaHNbeW2cwlk8RFAwz+ZVrrEO/28o5N+ld
+2Y38a0QL7H5zjfuNLEKFjCA4DNyMuifuFJzzcYoyJrulwNMosfsOL1QmEXgJ8cnf5wvHNMHjacu
VPAjwk2WU/XatrwKknHA7rszKIfcKtDR49y1sWtLfT8P3B4WO7PyQ/+Gs5GdbYOUKMQdG4/3brR2
XnQbEWX6qKlsSCWVyYZB3UpwZo4gZHSOCnDGafmgWE+u/I5NjkFH31w2EwafyRdHJ8sO0khe7AaM
AxtVySvDRPpWc+uabfzGlMY+cefHuM9PVR7obXsrjfHTEE8C3RFPk02V5rss5+sJddRy7hc9ZkZZ
NonmXcvqelkYgf5xHSuWVf73vyda/bee1X/Zf9XXH+VX/+9/q/97NtaPzzKtgrSn+vR7+DsbK/5T
xxLG/0rJ+lJnf/3Tlfz1VXDI9fU//tVfH/3wz38z/qd+VkP8BQhA2L4QqJYM07L+u5/V+MtQslTX
9zzkqYb9r3pWW//LYNZD3Gp7wrYM3/1H9KwmYzr61b/XswqPfYxHGdYwPUvnj/q3etZ8mn3XUp4d
Pf7xg/34wX78YApN+OMH+/GDLdQXuSXx4wf78YP9+MF+/GA/fjCwTj9+MFCDP36wHz/Yjx9MMWzt
Hz/Yjx/sxw/G5YgfP9j84wf78YP9+MF+/GDPLiSqHz/Yjx/sxw/24wf78YP9+MF+/GA/frAfP9iP
H+zHD/b/hx8MjQ3YoW7ND1MrngvugbZNEYcmqHowoztKo/HWzv31UkNJSRIKVd3UXkPMg63fCjgV
Cb0Up6zoXPSYjcpKB8vpLVzUx7QjujCJzFEJYFagKgWk3uKtq6M8KCBFUGyUVD8pqIohqfZ+hoq9
d1FArjQPPG1u6CAU43UW9RSaa+6jemb6XEDupb5Vfde+tS/z2kMFhj1slMLAqEop0xaLHzaaroeV
iTLIXZRhEiAMzCD+L62sd+1C+brJpod5Wp4ze7od6B8BpbWMAP9VivPh3irbh2LmtnlMrZcr0qBM
JJdIo5TWrZujeyup6oIm1Ta9u8Q0B/wQHwxocn929prXIWuqnV08QmsfQI104Arz9gnCL42+clh2
ou+vcwAjWxAo6RHHbIDawdkYqTEf1gO26BX+PlVKXjwufN7Feh6HQ0Z5yzcwunhjjX4lWm+j0kKs
hbgGIwlaEJO7j2sDcABmbgCdmYqVRL+jdTpGHgEHaM6rg+SOZOhPCohUpb9jNJt6tMjNMq7frkdl
aJw+KHFlW6sd+VVxFc4Uu26novvUkL76pvjqrGFBmKiu/GNRvRns4a4Y4Xpn83Pby53WccV1wkBC
38ILmh63a70uLjyu/LYxPqBevFPQ9SgYo+7JnPqrjeNLskIWEBqKZG3AjQTQ+d2KAQCVGTdWnbi9
6rgSHlcIoBepiw04aoeymEe7nBKlM3XwkWbr04jhdWRNbwW0OVc7w2xScP3UBlBSu9NzXLq7oi7C
HvVA2AxNFJoO5q5s8nQu1PcItzxj32Zls5mL5WkEZx9kfNp3SS0OmYMyEgppF/TlTTnYEErGjm4Z
DXRA0glArRJ5bhXT4E/y+Nx6xYPQ5e9Eh8Xs0/yzHcs9Cf0wQrvYNaZGmQMdYfLsaMMaGN4MqgGc
BqK85nmqKp8mS4xXW49O1trlED6dfs/14nbbTNBWK5+fAio3brSAC5ZcYC6635SSxnCCA9bDVjik
SfY9Sqo+Xd7LwLgxNMe6GYqE/3acvN0YJ/W2qOboPNfiVjPvCpi+9LgAHNVZ/NBYy8Usf8X5mJ9K
rrxCFxriQIdPspF+Vm8zvX/TUwORnTeGHhXAsirGoOu6cdd1ePbKzLqv6BnQq/uYqzINhOVtShkh
5U6WOCxKq9tGDWjWHITBpHV54OY5V+ghBbla6+786mbwizUsC8UIsMzbebCyMKnWeudSiNhO9nQy
3TpMWoprcKqQ5NqpcW6keVXyRgUWwj4ox0+Jb2e8jI4Mh2jacAeUIjmkcZdCZ0zxLXAgnW4HbdyP
fYpUSSTZrulcH+5sf2UWGl/vlC6N0RRt4NYmjyELbw2eES8ufjXe8kGZVIBY4ms92wiTqd2GC1eu
d04EDFpVuMSa+TutzH65WvmwIEkJRys+Uq1FzeU6O7eP+r3jYnfVqMD5SCjBYCCtN0wgSc5yP5fR
GriLgHCEYSrOudK7GE7PmxpQL0Prlcgc32LCvX7bOcPvQfOZoFfh9n7gNpO869SlUzEBK0kfpwjB
XalB39e5Uk6TwPK2Fb3BGH9Mq0WHwai90Bc4u7AOhU7jDCH6CO+mmqtlVw3RE5W3DKVBkSKLq12K
cWWYzVxr9qiFU+ErwsSjYUCD+dapTJQ8UxzTLhhv7aVZKWCBflm84pAldM8W/ijPWn4hSLibte6m
NM1mJ8cvPrGQzoU5BULTgJYs4kEv9WKDTBFEORYc1G87GjvGdlgo6Y3C2jUZrerEncD+mcZusmxs
Ykt5oV0dNLld3Gm1SUeCO/wBcofrcUh0qAxuHPAwPw6tg/m4BPLk0dMFmg47SJp6HZSGSVWf2i5y
r3Y7RTOX9WEpJ2L58FPdhuhFFThxokffjlHKlglVWd0/wu9rt2vr3WpQoQLUmxWs4e6zaLN+G8VG
vB3riRYM4uyVdmrUvU65e2dwb/maPv/TioHN4AoyTqQCid1XMdvOvl1pPERI2MusPc7YVtYEuEhc
D+jw9KI9Ctk9WKpkMyxvdZf6e7gn3A53WZxjpDu72rEQkms7abtmyDe0DcFm0eeeU6qWmUMxlk+v
08YlMlsHvrd/xyLsbXRoCEEOj9oQ4qHmSZkI6yorsMk5vbYf2vpu9YACpU6vH5bxO5bW2+JiT5Iz
8oAstW8pkkOmmV4MpwEtsSYx9h9BD9+33oW5fFFacbc8iTY+9X1FZnptLdTRsMecnZx4SSPkgQ18
jF0xoQNNYS0Vk60aGGW1tbN0V1vQrZJ+WRHgtXw4Rv2UacVVHjd1YJfpDWutH+SldvHU382BMYIi
1b1ld3NVdmZyiECI89NUz1Jfz9ok243mUwqx/Xlf6yYfDxkdUCrxQcvyXWSz9vZubWwdWMVsXNgq
Reqdg9yWGcgph3YsjzkPk7pEfufhLFHbAY/NQz0kImQp+Z7iZN+aWXJqsETC1fime29iFYUVBlyO
zh1X5rcAqQ98FPnsCN1H+AczcK4fx7EXR9Mr36gKiqvGXW+9bMh3Goy2LX5We5u6mO/ELEJ0m9x5
QC/aly1uyrJ8tKvYh/g36+FUlN+RDksrr+vvHq4hHWe5a+ZEHJGPLLcVVEaRl2doUisf27o6gZp+
BgQDAU7M2WGIc4oqsDUGyTKYC/reJopbulbQEjQoKt5S76Pe2hsLhYcqF1awCFXK71/8sk9CQMzN
nrIbJAzrBHHkpbZ4+aB6vwzIk7DQYOgzzEuLk2ZnUnPezFqUBcIHdZP1htjMGN+Lno0OPTectvkl
Scz9gCl+ZztwQKUzHOQUe7epLANKbO8uW0Kv1+09uJhnP3bqKztev9x6vXKsjF3U9BlDk0Tkp8Rc
bXdGGTPRtT3Y0WfHI20TgZ9uO4yMWgeXRVB2zqPiOU+0apPD/trNpnzUE7CH0QDMPzZ8CuOmPEu1
Sppgv8+x675NxpAFTuqA0hiWfoML6QPn2F42GSuA/bvn6XadOpi6sfeBWrD7xz7v+VdZ/em31T09
DGs/ArXMKewEeQq3wWc/EHX1jRunaOJHLHWeZCcpU3ot6Uipj3p/OuMwNKf0ktB0YedaHVzdxW0U
DVdLS+3BSWkoNve1dSvz1QysOpWXEvL4iarlVW8gzXQL921oilecc/vUBVkk0edQIwazAyOfilo9
safOUwPje3WuB+3NSeLqUCzRpRr4sra24UI2S/tNY8MQj+O53eYm3T10NTu8ZwsKOAAcVX2VWM2r
MMYY8AK90VprbtGPsiFOF7pvKeKelOZ3ICDCi5xn0jBbVNkk/NM2SnlCIBS3WC1nqKb0xDP+Sw1y
UQmySQiQKtHKBqzW5vvMBJBRai34S/ejj3husEjPYE1ZwVGlosfVa+sw9blgA2XcxvAMNtJFR1aD
fomp/sdLhUig1gLDwXHOtlZstCl/yRd7DRYXtiZfPaxo/WO9ROfMbp8lrJ0OAsEZnI7Y6ub43cv4
mw7wcD1r3qXo5RB2QxEsJn/vOOrfal/+sqD+0CR1L1bRZNjsnCyMnOqt9mZwnyuYjn7yT6wa2SVP
0ndgiubeHauZBlx+nkrMSBYF5U3vL+5FW6V2wPl7LQHSn/p8EaELGqIxMu/kDZ+thsmya+MMOOPw
GyoZ/suuwY9ssCaOfCq92OfhhwYhwU6rN+D2S92/YUGkQpl5A5MgUPwk9XoK4+uvJJ3M64aOY2e6
y0tRZ49mOkVXZX07dWELz3aHNQD3S3XFvuSMc8K/yuLauKfvOAWxC4N1tWhprlKHU5JHJiVQprJq
EmBC6RKnBXKBJIp3g1qtq3IoA93CUor6GfYT/ll3hEoSz+eudz/bfmi2Qw5yoa/NGvfcHsTZn4oh
UvOlkjs/jn6jA8KvoCdw7lpYo1lhQBZc9rrgbNwHZxT0DiVFO5vs3dS8ZU4qr03TF9SUooKdB6Q4
PYEWPhQfaQ+Is4voYGVrQ01P8PG1PPm7tNnqLuUa9P6khM4gl2qZyKDML+yS+cDQVtu6Fu2l1a4/
NM++ZEAgtz00TpCpqkabuM8scSL4x7tCl/Q3ndH6e/j3HZ+/KwL9nzSK/p8sCxko43yqO//pX/4z
f9H4qw4+ho9/+qqGdFhU5emf//anLHRbf+YfXfPx+z/0hf7bb/Bf+0LmXzYdU9P3aGPqAnju3/5p
+vrTJBJ/CctxDY/+j6MqQVXdDck//41KkGdYQJotz/Ic1MfiX9tClv8XZSZ+Fzo8nm2i/vhH2kLC
cZz/0Bay+P1dy0WXzT/Z5t+3hVwB3tTxfJ/q6XCjzcM575ow8/RzJx7GhjXD0sytAdiymtwwMnpQ
pQzhebJzzYQaKQCDDnMLilQcbLkBsdKGY0eBPHLmg8MTeCz4WlziGdX0McUpkpFNmIAZ9U7fUput
cjNYqPyJD0u7jpwxFJBOFoBMIIpA5kKrk82mHT6ahBkcooRYjI/yVQysML0GMMhj3PoN4WOTlez5
iZHG5Vn5r+O8v8oxD/MnsFlmMCX9aWE8vs+DSdUcFFBz37QvFdje9zJ+bABSePPF8HEq702kgUu+
cf0CALS7bby7qr8u2QDbYMZ67DvTVhiw3iBV+N1Fa+7s+oCDHf4uMmh7E2nvePFwnvBDYHBmaa9c
hJ7uK7hMBHc3o3Pv40Q1g7T5qIGhMbRG8jBEKHzt/kQj31AFT1/fenoN8ePSafvWOxEFbNvi2Otv
uXvO8iQQHfQ/MoCM4ZZnrGFB+Px24TWA6MJa+jV2fmhq5r3M7ZOVqEV+t+ALrPorCSR3BXwMf4TS
8k6VnjNL7pGiYt0ikONNs1mLBkc95zMYiTmSmJcKcXhnvBlxjyDyGMXhMkWBCeoghVfoXkYwAbn1
kpa/faSw/XgCZxaoHQSuP0zk002rHdMVEorpKuA6lGA8eCg9VxQpPfBUA60L8qRdxYalYHFZIeNG
XXExjLvSogvqzQHwcXg3/Kz6MTV9Xt1iUyQt01cWjIfFfJhwLzmFd6TNT1e2uFiQLCq5oplrAa5e
POdhcSP4RGsA0OniS23j5CYYWMCx0b0PUQg8FvwO1qv8qkJpohHqHQX8gcx7BNIxm0+mZd+Oibxb
zRsf6FUCEhWYG9jcG6BOXjberjAAE9K1Cc3t2t40JtRtK7+CjrKBF72pvfXYdPXniGzERTx75VoA
Lu8o5KZsAzr8pnuQLMi/cCmeWLHRwy+bgq8IKARQa+CaM7aUUAMWw9vjvNw1xZOX86EBuZTN805f
462co20EkKn2tbNeQYCChJSyaCZZt6tMHwFXfNTSQ0e33Owk6cC6kxia2GNudHiuefzhmntHBv1+
iXAr6kHrPcMU3VgNg4qckwMk/rV+Bhu1a7GCE0i+eXF0nczz1kgbPrx8XxkuZ788F6nYF8ZHt36b
xlNb8DsuLPTTLuqx5LLBLUf77HXl3saxQqSQ9kzwidmHa9fCPN5V/iE1vXPftIdhmh6n4dPsnU1c
zYcxffEgQVlzsXcTRI9u96IxeZf4zBnxmLwgidyk1YflV1d6+yj7vYdcDKLuZmXPN/bTe5afhuZ3
sv5y2bsbETp6ZEWp/6sw79aluB8pagNk2EZ8pBpeb6d+ikiRumJhN4GWL13CXHdPefxgo1CUVRc2
otglNgrDCogwrBn69zeLuODT8ngLOpDT6T7FNMWTyNUV0vekz/muKo0QjNsxb371rrlNxoLEowpm
CwIVnqx4fFIsSgOkm27cZTozrHlTOkk4E5SsckWLUJwsHhdxh0NvNS9R74Y69Acr746p4kxo586A
AJCnIBLntD+Am/qVlRLm0OuKee6KQN7bzEMC3mXnQDDcZWM1boYiNnYDWBLA3EgGxiGXobFa0cZ1
hLWB95ZQ9rbYBDNImn6OagsI5irci+1P5bVlO4/T3DR7EZnOxq6X267Lj1UDUN8a8cyv66e1FgbI
Rmfe+7bWXeqTBgx03njGq96mv0lVYYloqNJ9LLGGnT4brkFoEWu//QSktx0XJzBh596Jnojtuz1E
ripwusLGbWVsdMbsRXuASpBuix55E4jmoDKyUOnQ4L94WmD15rJzUh7kMzOW7skv0ZMb1ziEgcDm
M7BGIljHTwGhz3dtOvL9MIdt1I/Oaw2O3zcIgKsBzXwLM8nU0SLadfodZzj2eLRjJpc529wKNqS1
HjSCJcwEI4CICF9TCxShIAWR9XZE27SZG4Ds4yrHECr7vLHujELr2GcHPtjmpIKC7ZLE210piHXT
bxjE0reana/bRTAXtX5sneyr3y0Dr2DbpId6QdvAgAxHekkhAw373n4ZordZQHX2AOLIqbi1IjjC
NdnqwZ+7z2XndlqyW5Psdl2AkxWLXx6HcTommb5NvBanUjrcTYv1K7FozPs2K3hH0riXKsnFvShP
stG/ZsGq17Y8GKPlGpRCOAy9i1Qg3ltdiAS8uQbj8c3DDUSP6Lyjl64834BeF2nr3suuuPYFD/tU
EfiLQd7AVhuhg10KHaFaahBiFyToO4YnpNOr3MGSfcohjJwKd3nPxukXqcK8axRmRIwOzibB3xfw
P6ZExJoG6xfTKd/oAepcZDytei4Cu/Xuk+51mDO+AX7PQ8zEpq3zTMYDsRwWniQ2/AAns5KXlgMG
qNJJMK7rsB+z0XvSxgrkWMz3w+8m7PTmKUl0eeb0ogdrZDwz3yeXLHWjQzRmPACH3y1YsZPByNHz
4mxKUWUngCap2sJjeXheZ8Aeg9rem72Y+NjYGMjqD0+NALqp59tejQVIfhs1JuTNnwgJalmphoiK
acJmqgBKRbClBo3+z8ihhg9ZfOh4BfHcsZeqkhw2UZ8aW40XGuXCm6OGmEGNM5EabIQacVpmnZyZ
Bxsc/Bs1Bnl/BiIz/pzngRGJsGCjq7Epa/eDGqOkGqg6NVppuvXp9uNZW3k8aL56/I75zgND3+UE
YPY8TqHoYBstrbm1BjB566wTuCrujrTBk8bzuNEMEPd1p09bbBtTkKthUKqxsGU+XKorvhwjyAYd
sFYRlpAemjK6atLksWrk8iJIF8UCTogB/xcRkRpCwcZwisEKPSVpmDSNf+NN80XN0fNipicnwUSc
tdexztdn4LXByMaToLXa39Ah002nBmKfwfjPgMykPKiReVTDs8kUHeuM04MarG01Yk+YU/aVTM9g
w+bjoAZxQPHvsxrNMzWk40EGbcHYXvbFW72uWWiVLLOWhoHAZspvmPbjsX1b1fgPhj2AozYAVSQZ
UBHBQFbg+f03m0wBfZEYwfBZx+CS1FV81dqPvZcv4HPGOugjTgk6r3zRZ1AX5FlLAEtYEbd4NK0x
vNPlWCqIbCyQxHq2dTurmGNUgUepog9DhSCuikM4LMK4MnxEhC50p/g1tTfeS5WLNw67RE8FKwYJ
S6+ilkWFLjbpi5/Z7tav2NvxSQkT7MzQ73PId604tDqqVk8FObD1OdNVH9+GlAe0IDBqFfykJEB1
jbOdQKhsK9jM9a7eF6RFiYqNWhUgTSpK6lSo1Nkm71wXX6eAIA8VyRPwFszeRFFWz3fISVjCuplt
GT8nw4MKr1ZSLEma5ZFqoewEZDghRf0TeKnoa1AhWIVM9jHNY4Qs0apvSrIyR4Vm5L9AfMjRYEdd
EhWsdXmTbpykGxHPQ+GGkBWbgKrJBaKNrNsbhf8i+sWxp0K7ifQuqU1rP9fFPWfZn4MK+JgHHnEK
N1unEXWop7N+bdSgASGENTr+hyH6cC0B9lNFhxBtsqDu7DdLxYqjChg5IUKiR+QYraMd6qWvFqDp
URfOsCtURFmQVRLi+/u4j7bdnxiTPBMBLl+q6JNzgtbVpx0W7LOmAtBERaH+9On+iUZVRkpWmsxT
fVVr1rMXD/Zei3nKRvp7pvJVFbSOJK7On+hVhbApaWyRX3IVzhL3NspKEuYquDVUhLuoMBedDjut
PwGveYEIP+2kin4FGXCjwuCVVJik5+SSEgsVF0cqOB56IDgEybWKlE0VLmukzNwyqPdSBc8w6SwV
RPczA6pds7q2KqaW5NWzCq45RRd36To8l+VcnTILgKptVue1q9iymsutcPF5aGUxcnWhYdfffWsq
Jp/Jyx0VnDsqQm/I0oc/oTrpeqNi9nWwSPatBr4lEXw8Esb7KpZvyecjFdRbJPaTiu5bMnynl2dN
hfq+iveB+B5Wixmv73mTTVEg1GBeRsHjfnNsjtHYjU+1rQG3s75jVowwB4aqtQOKy0bPj6xTOhOX
/HPsoA4gTHUUUXImkXI24apDCh67rADq4IIAeJeqowxAvodGHW4gmdi3ufmBIEb2DEl9lF1KI0p4
XLwsPcxo0TSXyGZUXIzyoFVVfoqd8a0UHFEYpv02xkxbLErvepFb2xQwVTB23ls2pghqURSUqBo4
POawCBbaQDLPPNgxRIzds155fRDXRLPDUj6kJsdFoiQQKDli3pTpsOd86aYwsi/Xq+/KzvW2A9BH
zrrKKx1y/DaD1MxTxrG27WiFvUjvCkOcPSu/sSSIf29GgKU5SQ/Bs/WvbA84G1b4+6lskn1BYhe6
S72bRbMGbTzZ1xzWhZ5MOVDvhGR7tQZ1KcegJxrZ2POs7bCVtxuZIsw1Oc876gDNTSPW71BINiyg
7DP1qdkR1MYny8FJtkzuhxXd2HH7iBDVPue8VbEXfacZ4bWXJ969BT4eHUnEnYKZGxAmFz9yaR40
v4DAnGaIY8G8Dv3YH/RKPw+lHh8GqOobTZrXhTmeXJcwVUzjGTA3P+mSE9PaXH5ouSIwKrbvEaVn
FBa6PgROowVj3xGljNUH3qSb1bY1LqeMZw4u123llvO5BhIFpptnSj5/iZr3GjcO0HReu12OK5Q1
Eyx5O43lHgW1B8RuBJXoXEqPtLgfUwSkPrBMz+ectnBxB62jZ5+zleHfe5PxGxsA+3bJomHPXMG3
NVqf/CzzNpqbYqpQ4bKY6g+7YLTDjYNC2flcS+sz8aL3pV+0sIeTaXTVFDaOfygzFBecc2B7kMIB
UqmxK0XgygkfulG+qYfGGTl23jpDmgaSp/RWz+VVzzkByFDnM7e0KugLXR70mnlnyODN+5xPsBfc
63ny0Gf9fdaRfNeaY28qz+YeicY5uePHoHfT53pwuCBqNu7V5LUfU5Yf3fkjGpIvluijZ5BNJ5xK
h10F2pBjxqAVjItCMqwvMPs37jDflYDur8w6nF1T22ilb7O0LiQvGs8GbZPEnBzLReekHx8rH1IM
I7D+blZ9Lc9VTgBRj5hzgfn6p+6LTeknSyhRnonSpbdZLOZ83g0+m551nVKOwLkd5bnOb3bO7Dnc
CgKmzE7I9bifNQJ3I3VJUhKwLp9eV9dfGWGxsmqMaoumnq3mWmPLsphLgOqWUPH3g2m89ZlrQ9jE
lryaxWvdTCz4GtcECm9+yaCTjh13f9ACs0cAhmhFOU/9h9nhJE/aH2U6otKro0ed3QnUZA9Fcgc8
n43z2XZRRo0LeisTJr8mc8TrHvuihr19uZb5veE1n7mZ9GFmTqT2S5lf8e2EItbi8+EggnsJ84C9
tgU0q7Gwaa5fbtI8e0EcGwgd7iSP7OPYV2xIm4SzKFJa6PQA/bDjIAlP2NM6Ip55tKztptB09u+r
Y13ncPfnEboXApKdUc4Z0Mg6RwMFXdFLir0xASwsOlDZuj+dbI7WGENYgHyH0KsfXso028Hrzc9G
thRh3MzarXQTki99fWVqH7apNAM7gtAXmytHIF37OWV2vdMFND9uOhkv62ilgV34xsasBFEG16S6
ZNiKfKmCsmDPYRNP/nAff7iP/4W9M0muHNnS84rwzN3RTy+A27LvyQksGJFE3zr6uTah9Uj70nef
VFXPSjKV1VR6k7S0tGQEyQu4n/O3/8x9/Gfu4z9zH//fyX38/5fLdQT06X/A5b5nKPUoivo/hD9C
5v79T/ifZK70/yaldKm69y1XOdC2/0LmSvtvruf6CqGu5UvFlvZvfK75N8eVDmGMHlMU/8O/8bk2
FDB8ruWQJG+DTJjWf4bPVQB+/47P5T95wiJ70vEtIYTDd/GP6Y9AllZelit7nCAyv1/T07pRHyeJ
xpVD82HFm0uFW3dJKKbYeWIZQQLUcCYQq5qUdUM/seqK5TGh6eisMjKsnRgOZs7sX37s24wWRR30
bf+gGjkFpkkbYpqibTE2wP21fESNVt04NWUOna/sYPtd+Y7e+yCOFRp43UMclxPDlCZmddeUzimB
VjEK4qfbFsggtWN/N8rpIgExgHLYnOKBCkKadiLbVV+qIsCNcMsmsIo/2bhkhCUjrkrd9sGqyjFs
rIkiBRBipemVS1gsuw9/yQ3G0Kmk5WFhUVHVezEN72MyPRcVUszcg5buBhoBES4VkcjnJTKK9bEw
+49MUHBjI7NBOQkqRq0L6KErmDT1vd8alHEiBwnncT3qHnH6bNKaqoV6kn36meUbDGwDwD96lnGY
q6S/1Euao0Lp/Ghy4xKOpwn9djOCbL2yS2v1EPfFTzfZT2C77c6PQXiH3vrME8KpqU9xw67IUjjx
tY26OPkaKjOno9G+1nvCdeTrcu9O63boZxCoRhY1wb6VcW6lkBet1VuRpA98gmlYt3UeeHL9gwsi
B0Ao3wvPUvuEfUz0CgWmQWp7vfaRjCVCVKAd8q9podrnwmZpWScv7MTyZucVmF9jQf9jIgjcmQ5q
l2IT25LhZkAi2iwkwTSMI0LrmaIFxMWFpSSI4k+m6fWh/CaLEk/DO81XZdj4sRbtHc06hzavI6P2
vd0gqAmmFhaZlkez2bg5N4CxpWtWIVTmZ11RkNo49s2MMHsn4mNhrzrs6NXesXpiuzDZIsERtm6+
85bY3tEHuxz9NV2DegFQ7Tey1D3kQ7tOE7FPYniwes1y3SNg4pPc3W3wf/5KSxgZzLvCFnyeKe4B
1+Ppmgv+TgGB7tBedxAICEPwi9De8pdFSgM5E5L4WJnUsLVbYDpQZW2cfRlujYpJU1aDzPVZ0BF2
sOyCZSjJn2y7kkE6KnR7RfmIAPyknNjajwtE9ro5SBroUKV+8b3fRppA4/KLpWuEwy2ApejOlqKl
ygAOvi8rd09dNWWxrBAU5ImQU+r6FbS0iRFJHERDY3RU8rVrd/CoDB9cS4Sq5s3ufk0dK/VqRPoa
lb/aivj4bRC7zBfzw2qwO3vOzTItezF1au+hlA+UpimBTPYqbLoM9mpskdP70g0nvDHE1L8bieGE
abuSKT+eTcvYqI4Qt7FlqhuLX2ZWmX/8EZjf63s7xDCETqvGXlFTBoQuEjfF9dMxXfdeiCKSiMx3
bPoyNHT3O2+I1waQAgAZEHH5+lQ19FD5rLz7iXDo0Jm3vxLPoti86UKZTHuNSjeoeOoDNc83yzoP
J7p0Cb/e1pOEdehLk/T6BH1/vFFF1aZoYcrMfuH5OntOc1mXtw1ycLf2WR0Mw7WKRRRo9TQegayt
kKvpY0EnPUA1zcdOSVvVZJ+BV54pC1pRp1EOAbQPA98Qhi58n5LpuvoNaJ+rurwWlr+vdTkEW4HF
ReXDLh2xSk1ed1ADD5SVoWx08+6BTl3q1vG2wHgAZPOh9abJLz5PDrJQdN7WfG3s+Y99SVHAkObN
npYiFBJI262lw1qxAm3kdRzYncEabxWHZeXtz6mHQ3g2ByWWh8C70i9zPdzR3JpFCg35DgMODZhm
DqOdXZsHGwU+qXD8WKY/H9HzJ5QIiI8m9j9olH4tzeTXnPU8kVdexwEbtZzpbBXUblo272VSViAD
xRLMzawvZmHtvZgIblfpC3xyPiHJ522Ckc6NP9XGSdCvGb1F6X4srLvG8L6pQgUpj41zZblARrYP
zNbw0cBuX+o+nULLgf+jsvDkmO4lXuyznxsP/cld6wtdFIeh3fbm1Ax7uGGkgqPxanTdkxTWXQnb
il4hOaa2e9py+UwRegpZKJ4QoPY7rdR73zYNrzYgZJNm32hlnma3fPZTcTONWUBifzjahrv3qypa
4/FQCyodzOSx9vnwGg4og4+floz7SRmvnq5fFrumcXsA91a570Wb35/Q/faPdd66JwpUDFpNBLIq
Nv4i+6qbgoPQv28RXKxxUULt0JGdeltyJIqcEiDcPvtNAOhzetS7pVdfLmIf2CWizg0aEQdq60hn
h5I34B0pb9QNbizXED7CIl9EVBB+9/4wREDoUPMzP3UFPDzTY0A7UHvhEbnUiYkQYTJ/pysKKSd9
7BHWuzm9d5UZi9tRVBN0JXYnPVzWbDrnqrtBogMsi6BsJmRfrZd6JYIsbv09ku0DzrbfKMxv1mus
fpOIaBS5Q2NvCsqTL68NglLLcszdMC3xXa5mfb9YpROa3aIir4jRj1IlPc3D76kHcFwrG3cR4ewe
3AGEXYVGHorIKGCE4BwNeH60ua+6SCmWqIF3J5qfV4rfNucRTsrnzNKIwf54NlH88N/8js2TiSeh
1XjUHO282nbZINkw3OOccF1ZXBhw6M3dVFVAxxCKUQu0d5gF7OaS0o/jbyWjVQXxHM9o25Jp5zsD
bZRO5K3WEuoEJVA5dtnByIpfo0GZZzW820NxQKmy9wwIfE9RtBLzkTQjRz8IL7SDaPpbf3kSJvfh
iGrlILpHfZVjW/4u9a2HTGOTXD3rnsrdCDZsXy362y38n6EqcX9UKxgRurpCcP5paxABWHqTdxM9
1jHfYWUC3PWP0k3PSrlnq1K3aIH4tUtnvOPJ2BWteUHZ89I3xa+5d+dwTVN5Sc3l0aHhMxQFJbf0
xL4kk2wpchB3GOK+s6E5qfrFWJu7bIVtL6e9bfI5joPVBHa7hPOSfE32etL2c5Jln0ta3pLFjizm
gYK/ezH2t/HJjWFk0ms5lbM+O03z1pXzg6rr77Rx7lvXnxlfvFCYxmfeQdFXAy3sTn3xcu+3F6f3
CrI2NUaOPkM/2xsEmnQxH1I7QR/kpfC67Szc1KIUiy4Hd0FsuC2m2Pudwn81Yg2qhL7zNwsHh2nt
C6N/420pL73d//ip293lW05BTH5jNOVDid/qWvRV7Tgq8H29yWT8kp11m+WrE+nCnO9nNz2pOX+q
KJPwck7JerpPreUOpU1njbCX8fPUeFTW6vrYzvNdXJrDHQrkcCyM5la3XkfNYRQb9GQlkM/H3nJu
ZIsDz/LO0k8/YqPEJFm1fzUlGGSKFqyMrbNsxk+bv0kY5T3NR4+UtHQ7ypXTfWoZOpjNIiooYdxl
0qesFbD1NMXiO7cZpeqaWrlinv5SK6dZFdv76vpLsfVd1uoCnYBd76VqjuqqaFTWfWrmz9rL09Bi
RCsbCCDpxbz+KXOLm1wJ6kK8pSXrh21kn93iPFu67Y/ZBieJh6rY24tlRssskBRdK7UoJsEwwIhe
tfl9vP5y4+o2repX14HZLZL8G21qw9IhePPk6AULUG7RlUfVWY/eXH5kNXeCzMpwtDb3gTa0+YmI
f65Lt1/DhgE3zA34qkT696lonnuOnsXv/jLs5sNBZLm049mW42NLFXbACgS3jArxbEGz4QAMetn4
KGO7BcOtqILZSV4pTgm3WP2mf/lCzexLUqknJEgJ/sLlIiEZ4Ia8S9Yuj+7Y5fDKVVhhN3jF/8Cd
uf2pCr2dqQ7ktF08NzLWrInQdfQ7+pcOwuH9bZDFI0fKrroXNR1GWXkRxdkHIHOsIGPWnQyzwlRI
1epjXixc+B5yBvxlvMb4quhHLLfLPJt+2Cc1bCcGknlqXuYcF9QqzJpJK/OvK9VTgXFNpnhjnHa8
1XkacIhAXLnjoxqvfr/2nMyj3CN6WKIsRiBMmXYa0VY7htvQvbEDmV79JBqkCkUy4kX0Jyp6zOqO
U2c9bRZ1sdb0CkH3Imnx0/qcsksSQDBdhLnqC9QRXaioTGggrHlpfzJvvTLmb91KK6Ocfo3oY24W
6VY35aJPa8kj7KQjfAIkY+WV5QWphAi6sf3xloOZsJA6bfWsMuNliQs2BDqTdok70f1hNBV0UJEc
oCl+Umnqs7R5C6XQO1uoo9rqY8wpshN+1oYb4g6e/B51WvI2saGam5fcVUZyq0Q2HSzPOBZXe0pL
r3NUORSt2ogfqLNBnNsvRU/hzOJjiFUickUfUONspwusqzhqR9uoQHrntjCRRqSeeHFc6tdqfZlH
RJZ4y3SUbOanNVJTXRNzmyUwngu76FM9JLe6TN6Kjfp3d3HxSAjUS9PIPYUHCr1ZNV0yhOtBLE0r
pGe3CjGPFg/b1nyt4khVE1dep7K94lDMKIfybVneeILKb91Qdd6cROxClAilA9O+xzfBXOfrgzkO
t6UtbuY2G3bzEj+MjX/bw8gXS3kSMvfvc8d+mKWIBizUXB7RMhYlT+V7OskiVAPqCeF4tzbm4f1A
V++pH35h1YfWzrhVlVFRkbPkLhAFmmu3M4s9mt9LPvgUh1R01IjJ+9XZPg1F1tNCXbLnfAt+/n2c
5HGE6GKiF87NaSjkI8sqJaMhMx42ZX/asnrrk0EHtTHQNi/ek+vGV9ugKM5Es1K35JfV+W4GgYa5
gZAZmFXNsZCBUY/xYXWEhzEob0+uO9J11RAbMGfPViK8vS3nAj0u9kxB8w5P8Mu2oLkt42eWbTdc
Zu+oDDYSn+MYacQmab1tTUw/pVEeBqPjgo/XW/7UyvLfbCPPuRnTC72J6t6Os/2KqDBU8az3Lmz9
pbY+2quRHp9UsI6TdVPQk6dU/41gkBXEpGqJosV0xyT2lm0peQgx3ux2gx9rP3JOSM6wKppETslX
c3BicJXc0m/10j7KBosPh+9OMp8aSfoxGaUbGFR17WvPbd9sByJsY+S6afzkniN7o4uLonHXYxxO
lLHfFrqdKiOX4XBVMTCBWJfRQgtm9NSuSvO1r/3ftV8cV9R2lMzWE84y+zWPg66JX02ZwBQWXsF6
z7VT0eNTpp+Gmi4l9aZpXI54EZcYBw/YU7XR3WcIfS7ygoJ07icOXAbghiMu89Ct5rY4VPfj5q03
db1+zxKvpL4qjmn/O3oiPcS50aPuTv5K1oGqpmM+GtikhMDJa310Hk2kvp1eSirRdlOdd+fcU3tk
Lc9L6qRh2UFacrxXB2n1n0YJQON4+alPJHw6hbS85lW08FPtIPje8f/koEEGNagVJmy0ReicRHpv
LzVoxNRj2m8AvxKArGEtTzXFiqeNKeWGbIDUVYj/XfPctOrZiKsx2la2F4ycTHVipZ2bcL/BjFbP
odLLKd45Go9NJ15dt6Kv/FocSmcnUwYYHo/jUS50Ew6eawVL2z37do080X4QJqVoXjHdDLm3z+jg
llv7Z7ZUlHrpXYaye+es+8S6uzLVFVMwWnNr2G1ms+43x5j4VrgI5oz5Ba1XXtXnxbeuVc3514jS
nQqxbDH+iCRhLjWu4/bU0fdMYbrykqPXD+g3stXhkzVeEkl/dblmxo5mLX+Xr1HPqSga1tFRltOx
LdiTkvli0kF9ZE96mihO5sF84Pa6Qz9Kl9Q0v1N/9Vwl9otn1/raLPoaNVWLQn50f232eDJFJ4Om
zF9T6G3MjsglivjMKz5qfWvN8jCldeQ0dQjC0o0fFUfvzjG2wHPo8i79lNCKMBZo3mVvn6ncu/Ea
MgRKOv5cXCsDyuDUdd9aHwFF7UO+N98Ln9SGtmR0nG+mmLmSG/bmdA7mByAKSk7rwGuqv+a1+7SY
yMAq/U8VIwt0Cmly1qgl2trlQY1naUztvsUNZyQr+x9PIqT13vTk07Ykj2zBKVXA3RAeRK3uXOSc
fnttY+xeeQu/tkx9JUmxr1MTKWzlHZxZPq2O8WMaOfqPHrEbCXFPG110p9LHT1yAgklJB+Zsf0/G
2N9kTf5VOhRkaZXWobKS7HkAaxaZfZN5nXFcbaoB0RvlBxv//O3kS2SpCuSpYh1lEsX/XkzJofQA
ZSpbTgyN6ZezGdaxTRCkxL1zz9bzZgAERXlTvhs6l/u6/YkR0Ny1qXoZJw+f8NKGgn7vNetv8P1j
LEIyop0F4XEsHwSSZKH7+7HU4Hj8CkYdddLDiGx2cpcSggNFUPxdiVIN29u89OfCGZazNO1He/6m
9vWe+lQOthFYt/DzL9HfVhlbcZyM8W7oO7GzavxQ9rLtaBF8waD7qERxWakYlP1gYKpa7/KG8Abb
Ekc0sQ6yLa5/MD6eRqyT2BUZc1pPbbt6su8N03pQcf+azulhHsArZ6F+iV7fO+6El9VGWtEsD2k2
otbTr1WPyF2P8W3TUE3Wu9y+U/Vj0g34iCziODrdp9OiLaf81zwsiaBZrS3oDCyaVzenq/s6TrJ8
44N3y8va999T8d7n2bzv3AkHfknySGpe+0pZhc/G1HG0zKhRx7TZk1fxZ9SePNt2Ye5L+uUA7L8X
0nKUS0AEK/VD3eZoxNwgd1BZGo33o+Lue5X2UXJiddIEP/+L0shfMuuviHx3tyUtQsBr67wtSh6a
PihlFlkrerf+imq5mHvq4SjZtV1qlfdG57zFa/FnKeS2IwlIhTbhIQ7+TWedHuaUiKFs9u+8RD9V
o39GaAWUwa3PQi/ciJ7e/I14jGoEph2puAz6qaFpdAKC646V7ifqyBt2CD14e3AZ1I0oi2K7PFGZ
WQUBo+HDkE4v5abu6U2OnRtHn12Z3jp6OxWOc+8ZXL6mo6uo27In3+VXuGUhq+O595eGCvQVWJSm
0nx+Q0L1gUNVRexHza4CIRp/LQ6ortqc70l5r2y2yc5V8y0gAtrUXnzNvf4cBFWajPi8glMeGZu+
8SXV1FaMFrC4nhZqKFpUw3N5aBc692KDxJC4vsvXZqF8r7Wj3qGt2FAxWm5OmKLCmFKhzTpoJz0v
eSIuy2jglHVd8mP89YhATwdtiyuoFhpn3GGt1Y2pvlJcTeuGV1JRqh0v936pfkawDeJ5uh54avtt
DDx9nSV+e5PD4jikJmKo92bk4Z+ETEKYLNT3v/MtYdhi9dj7Y72zvPqLVWA9g0x/Zo71SXwV2PjM
oGANr9b6PCxm5LWUOKvZH3b9VN2bDqxC49/FqXm0TfoteyMqHHWwpnWhtDy+WxNeTXvjxgEH3LeW
A27VLrvFq7wn7az3Du5RyBaXLKkWWDodHqTJAJghTqZD/jIPG7wVg73TqiLY/OaH4Jg1UEyxTMEn
HojT1uDBtH3nzNBI8bPhPc7m+IDDseCNny7wfo/LaJd7CIvfenNPjjU/u2n26dY1/nrbv43Verby
8XNJtBXFiqOMBJ0aNdn1UkEc5CfXRARNH6VKv/kb0ao5xWPcdz8I3HhkivekQcttZeaLs52smTmu
2XHP5TvToFcczZ+LYYTztsufSsP5jrfa2bnx8t3aw5sfjz8y+7PM3bjPJ3wXjS9eUVTBkA20gkNm
mEV5rMVkBV7mfAPZT9GYe1jSazuqVdkFkEdR0tgHt1TnMVlvjVTe29oOq7VObxMlHmLmu0Mxt9+G
YaL3zeo/kFPrgYiWJEibkm2jYZmxYmdv9/xbFRePwubB6/yKBIykXE407yYnb0UAhbMN+8SNLQ0A
F9Zz48N1rC+xGr9ThMc7zebIgEViDakRB6esHozGt891jXTYLKo9FE0erp3xJym3Y6b8OVjF/CJJ
L9nOI7a7VZ5UwuqDcHQMWzJIHCdbDptB/bS35TwFg3HLGHPq5yPWqqCs9Os6JTdKZ1+tazVhI65F
3rMRLTbwjOXerqV69VGjbWmTIqUVuKM2dVmWveETZbJ6bR8UzmNnkdI8ruatMCp5s06hIdhOGakA
Ce3i99RRzFlyYNaqRhjL2/7oVg3XwXgzddN8pydWUIPOeD+mNNlepB+NGVstVLIBejhSXb2hXsWQ
yALk3CRV9y2moggHzTyX+j8t9AiBCpAwRfKWWITjALJCWL5bHXES6cZi2ej5JAfru+iwCmsJQVQk
dzjoCq+S52Kq99QXR8Mm7jevNkBqwdMzxxSXv/9D4f5A87Z2iLzjOSyTcryZma7HsSDdJn5X5AuB
3/Cop1hDESa/lkLPeOSsIhxjXFt5LRkdV8Drrm/y0zoDD3etFcrcYm2ky/qs4jY7mJX1YZk55och
xdAo4i0CAqgo9c2coDDSh83V96YHKp3mKgQoV/tF+zfpyPBjdiffzepbVNDMTQ2ROhkwbexdq6EX
mVOvQQSR4Tn7ogAtdxfvdkSwHG5tS0UpF8ehVX88LeUN7ccR/pM4rEVyl1L1qvrkx2i0HdlNk0Yk
8rS48WLApCC3K4rdbYbdwnWDbjABERhNY0Z3e2uWm3Ytz4OYUXYuU7YrPfcE+czy01hPSWGuL6bb
/V6drridagDnbUzNvfQTA8227p4q27uqf0+W6487b+23UKzqAo7uwx22ImoQH3v1WRWFDVaBP4Bk
DwYTh8GTpeSgxuL8Z3K9/tLDFJFBo75sUsVy1fzygSUvWzyeM7djIco5DxtPfwn7hDC1us2Utjjs
SfvqFg0f82jTPct+KpvTtJh3jtnET3OP3XnkGMX4F1/rbDnpd0wDZAM1Chaj71rMXaxperaac6th
9hO8OWVbWpeicC6oHPrjZCTdLpYyapa4OiuxqFNebI+Z4z1bIj+XJC0FbleTgqQGzK9Vgpw6prV1
8D/y4uBmjROsGnxBG+Krs5rXHBQH0iwjKiqX7CvKTEDlYFlSU5x9QKamETeWuy2h3+g2vI4i82Wz
q+XYbxXrv5U+Oeb826gRhSP8J2giG7wb+9zo/GE2xEve4MjXNpXUSx95jsuRvdUNQlqbKl+zDFvJ
XEMncbxbL0yYhKiM9MaX42kuN2svEv9tstvqCB/dCAO0jQtprTti6tiSgYDT38sw5pe4A9QqBucy
i6a5xWzH+eP8XaAh35CThxqn5BRrwoCymxxnKZuv/9ysWbGDVHxKUSJfnzQqwafCjjp7vpWDfOJ5
3pcL5vdmreJd30NCSXc9oFF4FjPhWzo23ajw1a91SSFekgirS9DoGDuxnmO8OriBVhnfrqvCoIzX
DAypDkfVkx2Dh2Em6+qfMRj/K8niZW1Jsvi/dOYifKKV9j+UTv33/1r+t//yv3fm/stX/6tsyndc
0/avGRMMR/8agSG9vwlLYBPwbeEJ23H+oTL3Ko3i0BXKsk0HbypfpJvxGpBBCoaJjIqADIugDCU9
7z+jmpLEXPx71ZTpKB8hlvn3v86yUXX9o2qKYJ3Rw/slg045Jf467Fo2iYWTbaG6IdtyZ+AxZAFo
Hsv54q7YRx0WoXxqo2kDe/3EjXyyJnQKSkDB1fVYQ52ZtxmhoUzsWNU5pQybiAGDimiM2KDvbp3u
fdGQlNWiA1ld1Ol41TCQVNXOX5bbtPkUhRoCy7u2zCfdB5XjmADGDFB+fcPrxxs79nXAyYY8i0kT
y3i+/OG7YOB073VTf86LJlxxfO1A8rFIR0XmT0cCvcigit1jiQ5htyXA4z14meEc19rN90ZvBi3a
sKhwxUPv308pfgMyHt5SD18w2h6Y4AIX+b79gHlw8dKyHrutc6fK9APBPPIr1ctotD4mDpQgdueH
bTAeDJm4Yek4Sdjd9cK8uIt99Ax/jDKJr2fwcbNg+/rTSlIZlukjsXscpN2yTyXhgxvClx1XkqaX
x80ilwRSKa5F6ObjXFrWAfVUNKF62CUaysImAMFsnQfDZuZefPu5KOXez9T3bG+3W+4+j079GsMh
blkWnyh7v9ULQaQgn8Q2gtmfDduPzEajGZHmg+yyJ8ws32Iw29AbSK2Ia2y7WWodAN9FkKG2Q/+g
H1Vny4udYuA2rCdbu8V+Ej2wZtL+KsN5XlCMYC7dSYAhA0N9NI8pQ282vjPgnqw+5VMzn7hHpl2j
vXvHY2y3KSEnp846iaXH3yNQmplDhqlLiqCfnX2lMjfykrp9sbeRfBJ3ns6e5lAt5fIXzrX3NSMb
YEqIW0h7WUeWuatzjns3KadgXNOL3HqiM2s+AWcey9Asrs+9Zz2moHmXsVHg4ILZwYemLGMccwIr
iGPxsEnkPk26gtYzaZvuDHHicrSjPNDmBpTqqefCyn9L90eVKIdwNOrdvHHwb42l7tLKPPM0lgjp
zIJfpihRePUziiTfNcNxNu8HkjBZolzuXDrZR+F8NgicbkRRpWE2oR+ZXJuAKcY2lBgMahvceO8w
kszWkQERQ/ViIkVajJNyyQgomlsjB7DIepBfs+Litz1we1ZObYM9VUTU7Vw3yUmBe0hH+Fdrq8ir
W23YrureTo1PPc97HFPLXn3lBm/ulGDiaFsQ2X5DfYUVM3Qz5CpzS3rDggJvBezJe4K7kuE6YMqX
qfCWX/WaR43MTwu3vThfkcCzt5nJoS2WT0unJwt8ixBc96dfSZJZ2HMD1zezIKkOqe4RSXIk4hQx
mVxqmzAZCPmkarsdX0+Wme+SFwAKR7TvTnXmqZ3HB+bheCetKt7XYmb/a3KuWa8mz6olBcaqXpxh
wvtCunO4NfEayJw/yUQk5BvpvEsaBlrtzQ9ymT6bq5vb70LW9mtcGhAeuk4AOi8q0lk+qskaj0bT
Ey3oHlpzQ4/gxA7pYNicalCDg5VsN0Y3FmGMGoF/cEjmbf2FcfC35wpeLC9+IUx03Rvr4KPyNEVg
zc3TUusvtbAOELqA3hMigRXUvHSsuxNyncirk71fTBMPTmHdZHhwKka3oopBumfjQeKCOuKG2lcx
MTkJ2STB9TUOWudp08SXZC36wiprD8aC7yeui2lnzurIsPMe23mLeTW1w6xc1x16TxmZOVlIou4O
WTv+TDjhwly2t45VN8GsUX8mKUIwHaP6axWZZZ6+4HvlAOimFbayW3cvBrz7iWQcGH35mMNEB/62
ba/jAKhjD1wDakF0GGe7pUlJqS4LN/BihxgewpZK5nQiRa3xvNyXFhxIArETFmn3WiaaRNWsO5oV
cp1lroNx2CCoe7BkNcEeLbq5x+IPA7mg3jNH68dxMWtXaTLvpOZHtxoWfODAa5CmSxbu9qNXUYVE
bpKK2tUXEvcc7kdQbLNx7qBV0gD5KZlHutA4IHGVizkHZVoJTdiOTs5VAG8xhLq2m9AC/QkySGic
noR7rLyMGno83PZO6hTnTZV7gnXILXZdcrFTYn350peVSX9XS7kflm6JrKq/BdZ+qkAYsURXI1qw
F98kTKjqC5yG8N22AWQJyXuI56NjyVdUFS1exGGKtHmXOHOKUgRkzXHLkSBAlHplMZ5sV5vnbdIn
AkqB6eHbdxr6nnA4AMut5TIgLyjoPAJRPe95JE46iiFsWKEBUxL0BGhO+mO8wpx1rU7C0izRVPYY
rRN+whnHsjP9BgwzzlO7BoaHKEItWkaxW2ZRbpwH8zixWGimA2PlLIgfihuEz5OyvT2s57W9vP+s
t60kMC77pTVGYytf86C1GhyDLju0lh/zhmDCqh+Eb9phSc7nYVXrMVb9fvCM3WhMegc3qfZF5oVa
rahE1tQIeoRUbGsJLsyFw6FHogBE91xNPHSxENzj0gh0ji6QiQF/GbtjM6W/HFLjwh4grAYeQjA+
c5gaA7gLHt+Es21PIPVd1pALofur8qNfiYmwlBEUmQyVMZARoOwO0XLUaLzRvPT+RY/ITgm/2FsG
b67euGbKeSDxxpieIAO59q6Cp03L2wIdUpAZ5mnpSCexNlSIBK9Yd3YLM7RW/4O9M1mOXLnS9KuU
1R4qAA44gEX1IiIQI+eZ3MBIZibm2TEu+936vfpzSmWlVluZrNbdm2vKe5WZJAPw4Zzv/4551RTr
3TT659xqSp77C/bS9HpaK3CX4k0mTvbkieAxcAZa3rXL3kADCIzbni9w0dG2D6ghx37wp7fyUx9I
FlXBxr2gEhQTl2vbismkZuwO3sVUrGJJMZi7oqluS68yrrx83QVbvxRTCJUVbNv1jW+Lwj6GvzDt
jT+1MeFcoJQZgHWpxHnsYyS5i4cOaIS39M32u+tMa0dl9yHx1ENTUenO5ggkzX9caQPw18Cjc2ke
HN8NjUmdlywT1L6w1c5ehK7MWXegPvwKpO1Q9MZnvKan2a35VOM0gVofDq2iqxPNpnn0vPwds8aK
nFWnLJ3+cfL56Hyyrd3KfkbhHwisrV+dylp3uIf2ExasND7NxabNk2OXy3i7eiz445pwzl2p+sqZ
G+k0nmzhxzvfeKhzMKpBjjfr3P5yjclBxGudS1C9+zSmnqXMlRNpbkZgw6AAir878FzUt7LSAf11
3S4yepyN/o6u3ImQNdlaM3W2YxDPaO55R2I7Pxv5eiwKRckHSG7MhBmWnD4EdQ28kKDa+CF0CvaV
1i0H9IQQrNanDJ7/Nauexsz6XYkhuE3YIxUiePKoBqMKeD+xVXwv/nLdjc1hLJb5EFmUNrE3xTcE
Oy/aHa0rga52+HdVdz+UM8qx6MJ6IInxkm32zaY8J35pw+RF011kuTcQMudkHH9nMbWcmIY1P24L
OVA5kjnuPZt9CkAHe9+yRbxZb63ef0RjT+/Llc+lVP6lQU9uyaoL1740tkuHmb9jo+JTQJCDwjyp
h4NPVKGl2nvt/MpXyCq0B2pzB9czIUtOp0M8uNXN2E3pVd2cBKl8vDQtPPKtcBPKrEGAL89vXzrD
KcJqsZCcF8WbIftlM0AvbKI5v62cujx06Wjf9urNBILZ0lm8LzhGc/tA/KtNKyt1tn7FZTHSs0ro
ZqwGmFSUB8bOs89dnja8PemEPSgd90MKHlijn5qz9dWcYBejNb+MMTn9pTPfO3qN8D9LskNfyRbG
SASEb467nb31y3Kqx6lL/Kt16PrrkcuM9SejdbQu9VM1rsCBVAU3YuAYUU7yrpNsYG1LTed7ocSF
fxBDlVipaEoLigmKgtrTkpdbNdl+mEry67r5UcczRHYbIZ6Fols6YOwieKVRHZ0WylqlJT4i2XM4
6Iq7ZqKGvk583029XhuCh5lHbzxYrr91aNZZK/y5v34mAzXKsqo487u4pw1Yo6b8XDszOuQzS5sX
i2fXC9j40bFU8FZx6lSHuhIgIt20D8aivJ18XIVIGzx34MXF0doSIk8oy7BorOGSmOlxnPLrIQ6A
Q3v+jLK/H4JT0X0WZvaS28PRTaw3kRlp6E8cAKfCf2iynlb9gLglx4fGuuD7oWlejLLyr3/+Man6
wWuLHCPJGh2GWp3wRnih8hcBZ9HemIFJLkKL6pxJi8qsS1NHDh3h+EVInA1ZwSwCCXPqFO19s7jR
3khIL5Uw9SPst6qZBIBR7aGxvfmS2q9lSfpcA4Btjt9/LbjkNBUooJORyBiXCdlacjZE9D3HK4MT
CEldDaW40PDDCmz7mElm0CYALLyG3m4tm2svZyeuggJyhTZ2bT8PIlnPxtTNhzEvQ69c9nPnUeVH
oIezsd128TzvxsV4ynOMGA7KjoyT49bPAueKrkzOfXzDOAHNQ8I+YOqLjextqcRvWcpvcmKUKYnD
D4nlhY2EmjBTTMIzVBXv7FdGhBw+JaP7m+xpb3OxtXD0s9aWaP2oRqsSqpZpD0wmkKdJLDeFEb+O
OaaIYFjeixr9X+F6C+tr0WwaGGxAM+/gzN1XzPHwBGREfgYL0FSqY4nuY6m5MiPfHBvJGWqU+aby
OCrL16AiL6/X2a7CIjkQrFl1e8Sr1CYdtGFgOs41Gfwc5zFXh2k4F8RDZCu8QybFvjbpgeUmDLBo
DuU8ssQGTc499E7G2mGvdYmWxZiYtjHgZ2INulfviSH/2MY07qo2+ZhN3l1ba5wRQ2xd4nXkLHjf
zYmeApkOPOUsZNThOSugbGEQzKZ3q4eqEU9iGtLdwi56YCm+M9bjiooLBHQA8OmW/dBxM/qpglYW
N5gbI8VpIurgFE/VrYy75rIo4vqVGO+NcQpbZdB8jH8vvn3JZiSbQZx+dYX/sgIJImdE3t147+g2
DlW0tKcyo5/NPAC+di7V9HIqSJsi36TjS/A+Ts5vKW2Gt4w+YOOMlW6Wn9EkCEulJaYBLGbRytsT
+Lz7wJnMYakpa6+sGBFRPaen8NN049FPOC4r+LytqLLnstTyylNhqzAaYXC4WV7HjdyPk+EeRnJa
mOoWPotnK/sTFare9sOc38yleMzYq4IS7arnO1yvXB8Cu/sA0MIL5XIUsbAuSb1nWtzvIuwq+8Bx
j677pwoWwU2ZTwZ1TUGI67Au0dPg+wQKhuPcVc65Z6CFbKvk5Kr5O+7IA9gtoo2lqLaBl4yPkqYE
h6X8qoiicOHsdWgn6zYfmNigmiELOyf1IB+mswE7o9Tj0EHhzZThHaZIcMmn2OPCfjI1ZzHuqlye
KBfCZ7dIEwcUOru5yhzU0NMzswWw4RnTSzFw6bKr4NaR5n3OQI5tF/lfa9ug4RPsi+2ikCsYcEQs
8wY3OVpcLT3ZCDyzaRoE2yZ87K3F+IJPQTVrlw3EBFO8iJBqem6Cvapjo4kEaTsYp4Pqq2r4A5Li
pVVRdk6j6ZoCFFkjGCRMiu2x4yKC9TE/pyMLh27SirQt9tHY/lZwLtNk/Z4MtuaqlCvfQn8Lgo0n
TVcN7Y5kEWey2ajPtVxRgripDNtO7oU+D0wcK0o2UAtMfj/LY1vPyG8LrdzndTTRUoZGnV41Pte5
QV4bfI9Qcmz6fTwfeFlqBinBydjUM1KuQfsqVazKk/lRSm4Mkx0dSeudKtFdpiIbiMYxNoXE2KHT
icSawGRIYOdlWlLtnBWEnXj9yhkYy0eZWqti5iUuX9f1QBTwt5q8s81ADbtwxWEJ9F5lHuo5dhhD
YNHrMtYwdVV0qozgYqVZcCjkSF/blCczXu6ruaRMaLHoejMLpVm9ot4xw9lPsKCGWWn3e8UJFYEK
uLkJsA0LwwnrsStJdxSEGIDnxsM6iMcqXw6DoKOwttqVM1SXgKTsVgl92rY+zMZEmTsHhEq6+Spa
1ycrDljqF9bdjLpQzzGBpi5S1ijPtz8V9n/7q2n6ri4WSjf9j3n6u0Y7DBmm/uGX/+P/3Sw3/MM/
bUhcf/6v//lfRrl//oC/ebmtv5AsJLAdBLb0XM8nlQ1rov79Xwl5m4Hv2oFvuXQtfN15+E81t2s7
0jWZhOIJk5T13zclLPRzP/luZN7/IQ//Pz5SZOJ/+/W/VEN5V6eV6vn7bFfHtP/62Z9+/fu/IuOm
q0EmXJgEK03fEv+g5Wakjm+zZwhYSPIbwUJErLe/TeVJTSNqUVDKHTm2MT4WBtKi7BsEkJBl8Qgm
/7pGlPqmYviuA7sO1bj1GuUSv4WU6YKcMTtMTHHrW1t0lGfGpD8GUlI0QqHfJJ+V0FXlsbpySxCZ
2WXGQU+SCXoF5RgzQDalonjatzLZBgu71WBdA7wZ58ExnldosMQTHHem8W3RoYwmeTbbAE14iULZ
elzhp45ujWyfGQe7Rnl8nTBt60xucS0KWqIzp4kmf+Vm0G26pAQAiKx3u1vOgVl9sH573i9i3OAR
o9ph09uOmIQaYzirXNLRnKuPzJ9oh1vv3GHzA21M9HtdIuhBpg+jeKWgfVzbNL/qsEMPUWgB6nFE
6Y+qr89sDohwrfeqU7dO7rz0FqWBMRUopDgTiXo3SxiIMf1sQUotqhr89MhxgYTRMBgPtpWKnSeJ
QErLvBmJ6cE30rIExw3NgSQJp/PbjiUV6+LLoshEeBP/I5LT2ZLTbdoKLaRr1+3qRneZJk9jDbd0
qP221pw/DqYPGdYcqNU8RwGT56QX0x6G325rtK5QU2y0+2BnuIAmRcMJp2ePz8mYFovFNuDn4VgQ
Dk4xWq78uGAN525Xe5Tu3VuftA8pBpTrdmv3yLvqN0jnOwqfr7ELK4329MItl+xM4bShPdxJz9+r
AVWry8Vjl0Uwnr5lIV5dgF5zYBGmrZXhpEWHvR0Gi3xBKAySkO5Ko3xrKVvTIeFvctbs0g39Q48L
lDcPbrCnX73kN0EZtBu7XG5GV5f9u+wwN9aXG9clmsvsNHQzzyxV6KgXLgPV8vQQVfLWTIsX75GC
SHAcBcffPDtNI1Z1v55um1ndrcRg9z5HLkGLjOPDWoaG4TISBYF5m91y5GfzWuKnUeQHNY7ixh3A
FJnis/EHTnJm0pLBIDtrtdkfcjbHvn8p8ubDS8jMkuC8qyO+JM7n9DLeG8FGQbbU2RWJooamRzAN
IqAsZzHhCTGprcla5N67qEQuGqv4HPTOXg7uo+/UL81QMIwL52wlq3FbtUY4psOHJOGznaf5SqmC
WSnUI0nQzFcgO1YWDXvfd2G9LPHWWMZu0OHtWY3PmS7e2pjRdwbrEMz40uxxVe4Nk+xjb3rV3pDl
r4xuPMoqgBZH5ee8KzK8e8svLMH0KtX8NKQrP7tAwyzCuhS2y2ScBUeEKGjAeHMRLiZX9JghbdZz
Cm3Fe02uW3hccsmEreTsyUs7k3FSyJGt1AkNYX7FbXZKI+/ddZhmOOq+1+i/mEYQHBrmflC1LJOz
rHYEyCko6++dS/9LAyjEdLKYEzmHfNxnJCUXjzrM6hNUDwKQyPaZzM6L15d7NaXkf8BJ50rgiRak
qsXINIBG3Cs/plGkpVniddEKLZ7gWSu1lHZrYdLjQ6NcnvIRGsh7Kc6tb6NWciVaziW0psvUwq4K
c1eJwUv5EVilgWlcYveysHyVWvcltPiLm1xx6PgxZFoKJrQerPdlEuZUWolFHmklujdJIwnAB3a7
8bRgbNKqMbwO7qb3YSLLBfZjiKs0nLScjAbYyda6MgNvGbMYXz2GMdKnQGkG0XXba8mZoXVnbYv4
jKtFs8u1DI144UKZGkGawJRWaWVaSw0NWk3t4zG3QSjzLSg5ybA1rrdDXl0oD7jMD6JAaGkhWz7F
z0NkO0cj9j+D0eXM+ORohdtKjl8r3aaOxzBnbS6xvbVa+zbxcDANqH5rnIY7jme4W+C/d0QLxgGY
FiIHg9ysVXKzlsrFXfpNLgSgCAhta8zLWzHDi61E33+UdFpOlxj5OVD0xYohpqY8B9+W8LmVMlKK
oBMidp7eUGnhnavVd0JL8Nhsf/W/J63Ga2gL4aZj8uPIQe8izPm20wEFmuK4Khf0epzOGLPF9Q7v
XqsFfGhJGC+ppXws55WW9BnDet/GjuZVaVW2idmTuvNh6MnYWJ1t7c2O4Gk+lSe7yH+P8Rfb0mnG
C1gJBIGNVgXGc/6S2UQEjBVPo5d6+1gn4unaBMC1A6m47DHR8kEDCyEDTG/yxHUwynnDkT4zuXOc
hRTqPCq1oHxaZ9j2VbrLmYqJ5tDDd+j9iA+dAOm6liFabSTPrTLJBamu36jKOMJKT3vFLpy2GEVT
vIqm9iviWSRr8Si1eBF73WeqVYyrVVEAj7H/tpX9bEsmwK1a3egqCp1j/K78d+ZuYj8v5AWcGkt1
7FAqNtbs1EcF4xYqpTYj7NscT7vVRN/JGMTyICaW66JBJskMFY4iWjBpa9Wk009iV9jjMVM9ze3e
NRnNap2sGUmvXXufdUeOUXcylCQ5E0t/YraX+cVMySenX8tj7JkPHAHJ57UuSxtp08yWpzGPN0GX
JueO03pAeXjX5pF1xjita/Y3pQt00NXlsoGWXCK33M2x9js68fuoyqvenR+5iPpbr/LZF6cZoYUz
n9vFe+s9V94ErGqQUBdH1Ao2KhvCsTL2DmmCbWe7P2gaifx2PDVoR7pET5komk+B5Lbm4uRZ93M2
HRZztI/StXYMqiBOROlK08qXwOf+mcHSA7rJ8lx590vW/+pc9s5C4YadmQliGREjMuf1Oq+Yf7us
XWgzveUYySDaMCz1i6l3pBtdGvd9uYNKU6DJELvZfPGIVpvKuWYyBLNkPd7thBQQ9kt6rcqi2zVy
e6sXeV9ZGCuZlrV1aqjQyDGonA0Ry+1x6ny1L1pLclP0LwFjZK3sd+khOigKgieFKkNoUvrMMUe0
jlllttmqc+N1FGSS8roV1RSunvo1D+OlrXpKKpSFWtd5EXMb76inP/Hsa7LddcLJaM+kOBgwYFz1
vdGHaSPpgRfRc87pl3V1AtLwCKR1eihuyy5bVhQiS3zRuBVzdLxiocgDlQFhsmUMBuvgYp7MGrE9
w7TA2yP2KdV6Zy9vmVLsgtdLEW3cPnpN8UuGee7f5SWX84HWN4NsOWh+22aQHRufYjFcDm5ITuBO
5hCyhrssEvnt+n56WLrEPZp+8zb6pEqKmIWFdg8NQprK5nTObXLanfORWCMDpVz3K4m7p8iAQ8qM
5E/eWEc3y5jvqpGBJCg/s3o0DoK1MlBSvdtwxbGI/WPgdgS1a98K52BP/oFJc+YiwqrJ4ffiF4ec
GTbmlDMNJ5RG8VJIcfaztjhnHhC/X7UF+zb958r7DdBPay4275UN2FRXkXsWqE5y1X+5S3loMaRi
+BahOYPGAz+Hrp7pWPBvhjSi4wr6vQ1AWFvBQ0fDiKuyuTJFscqJ2JNDbum40+0kAsbMPABfJIUp
fc2wStR14rHy9ga1yKD8Xcs43btTjVnclLBOeYTFxWRqCP0dIqjt3imIXEOJGBsB0LGbu/Itr6tP
gI0XPgiYFcXD2euuckl7GY+N2Agazl0XLaDljrPxULrvOIXu02nOz8yQGLmIzbptrfvXie5k1342
MLGLSaAVVUoKsrinZHfE+4mUV1c2dU98HCNevYIGfiwosTi0zjvdQ88C9r/ALi5pz2w4pTvtAy33
pFKE32lKOIodzdZ9+Up36KkaAAWY1h9P6fAG/pBdMTFkeEgLAqNtveX4KjYD6z56faokq2yOJUgA
A3KeY1hNxkTquS03PzVat7IZtKd5goCvi8I9lW3NGphAB62mD0qcNDuuC5vELdfnaqT2Ubf3Ka03
wiDQC4+zJhlqtyWUpumGBMzB0LwDJ1emTvecARdWUVdTESl4xKA5iQRgYgWcsDVBQQ/UChNNVcjW
dyj4+MxQGvLXLrdQScNgxIv+1sEysgY+Y1wKiYDjIQ8YDzHpn3ulaY4JrMPWfIcJ6OEz6Dqk2P+Y
Sg8ERIqrxEd3kOdG2M2pCmU+nxs00K1FidM1eb0tTZVM4CUczx6E5k0iTZ6UmkGh8vrkaSqlBE9J
wVQCzasEP+SKZlgEMEupqZZe8y1MIpHbWjMvJfBLRJHU0jQMeDyIB5Ny5qa/nmA1NqlmZ2J0MJOj
LnxV730w3Dnp2J4SGry82aV2i5EE1ixOpqkcV/M59J6fTE3sdKA7PiOVdqWmeRhWCyGStxHgE6gP
yA+UAklRVO3tWp8D/SfFEeOtI4NwJ/ZxMiwc3FtNESkXzW9scJyHL5o0adRq5qjvcYkXcOAuOBIm
uPdA80mdZSbn/GTJ8aiDa95Mu2RR86frL08pxXDmNpTFjqz9dgJ+sjUFBUcRShXAry+Dru/bjP/l
JGysdBXLN6QN895vx30w+ww+yG8T7EjcE3HAxQBYsXFLuClFWMBlpS9Uw2CG6dZZGJRig28lmuPK
qHGTRaivLRCvvm+4VWjqqwX/cjJx7JUdEKPRDBNxyFWuzTbS1Bgd1w3FBxxoA0SZAi0bNWPGBc1j
ZmzzGCn3NqYrv+Oz87Z5pnZZDLHRw5ntx30MurZoho0wJtsWyVZ9l7I3OD6QHnzjA3k07QnNLqaT
djYjhjtOSP91dCafbtEOMMJQE3QNKB0Y5a7XbN0i/YJ7gmB7HWK0NfI+wwUHEgDyUaDM1gKBkTUi
uZCJGxmcDcOnaUfN9A2a7ps151fFxSuzP36bDv10V7OAjqYCPc0HFpoUbEEGV80Ojpoi5Hiz67ld
HB0AQ+eHNNR3rwr4sNMUYg6OGCcZAKluC0+vNc05foKQiyYI46xZxlFTjfnOMGpYTOq6CkRon6mH
gLQp44gnnjSfZSNip2/W0sQTbR/snoWMO+qMGh+iEgnClwli6YJa2pq5XBlgYc1dc557lpFOk5kJ
iOaiWc0AaBNhyzNzf0nOL9fusH7lBjgCkCdzq52NDfbpBMwyqEleZCZ3BTknIdyPc4AxuV+JgRtJ
amgx9lEM4Ow5uVqm0/RVXW4rhn2DHpHYpBFYbY3pmA6t2Kf9IStZq2db+ofWdXFr45jYrHa1cixr
bL7rF6tghkLUspvEfZ0QGHsuirk8FZLf9ctrsg8i3QfRT0wB8A5mp1j+V/oEpse1YbXUxaIBvYzE
lAQRlu3SzldBXDB62f1TrpfGiJ4DStjpCmfJSdHfMeuUUy4PZZ1kEy1qJos1zMA7FmVw1VsKP4bF
6KM4k+1OJ+h933k1V97NvCJ1lclvw2FeTOC2N5MFw0OP/gnARRy5DjE3ZGEGckQHYfUoj3QlA7Ql
BzgPVo5h3lPY1TTOm6mVoeHnnw4D5TeM/P7y45jZbv78VLjsjJAfHH+Wnnar5XJnS1cSOF7JrI8t
Z/U7nFTOBs6UURbWFbc2fy8KzpVGx8PDAX9IVme3tu6njCVrPHeDTes+JJPJBLs8ZXYmabS0ojM5
MyJ9O/iwpQnW7I1BQ2YzHYGofieie80S94C9+2FmpBp9eXM7O3eUY/C6pFiMeHyHKHGpJ85Hgq5s
p50/EtEA1bbsY+xCXmuRUJX5tNlLuSkq0prMceOpJ882l+OdyO32zsDbJJykO5VUryTTWQ5FPN5Y
JOZhZ5eOzk108t3me/bdK2NhO8kSr0fgyFy9Avl4tnbbNJ9v2CkNPS+U7xT5wsl04pcCquj0/3sH
fx3L+U/DDKYN7gf1/088sLcUv/7vLMN//Oa/ZRn8v3gm/8q0JGMshGvRkvhb30D+xWfKp02IS/j8
R/PvRnpaf2Fqp0VXwfN83/R1wf8/wwwM8zQRxzp4OH8Ggf43egf81n9sHQjHZt4oTY0AB6yjsxZ/
n2UYrTgph0is286U351Jmr7ByI9Mtb3zPf+QZ2V7cpRxDmgLU4Fn5SH+G+Kg5JKyduKUBzPeB1T7
jDa8N3JdgyDYZjnOS6dan5sIqZ6k+DIilLqyPnTUqUDPRuYvJDitOhOiYh49KiEMhIhH8mGL+JNC
QKpRLEwG4yzpIV7B/BPSNaN3me+Za/8xGv1nzBuwp08qC8ruXBfvgdWQfyAipN3w1Xc3Dsf2kN5k
1BBelvOywM507Hxrdu15Rwbf3dMAJbWrG//dhL3Bax6kRgJmDQewb+4KjQvM629GdAC915W9tbRy
tlzRQCqioIEL/kyP+sPSAIJygz9j376nGk1Y7PjUzGsT9n6G+EMDDELczRZTrQqNNticVTXqUGno
IYV+SBlWf2jW5e4H2O1jcv2KHCqjp2AdqDwpjVEsDYRa3asdpIuuFTq6wU9f1X+FP3M0iuGZEfgL
dEatMY0iOg7UfI/z5DGfawE8G02SXcOXUwYHq+ok6Gvd4DfI13OjYcEmMt+zAbIk14wIrEiuoZEZ
eiTQGEkDT4JJqdwmGjGxNWwioU64+XJAgUPx4VFKTzAhXCMqFJSuRg2ttNArjK8FOoRnaWP5O+7L
N6K8Ju0kFlZ6sJSFfQ3CBBqJAZQmTAvdl5d6XhzcDO3leRcbnCmQyQaUmX2QyQVfRBnGs8ZuNIDT
2M+NXVLD12iOD6ODSJGJoD53k+yw6rkvhYtEIqCVsh0hfIRGfRYN/UTQP0xVgRAHBxJwQbUGhJgZ
MYCPJM1eQA8VGiNK7NfaBisS8EWDBo2I/D5VbDlxqgXKGkZyoZIyjSdhyqHbDbA0Qy7hZgFhIvKh
kaZoVv3Zx81BQa2/cVdbMM0y8IhhD6dZQ1FS41EjnFSkqamff6zmpadLEeb47GBDNEE24k+om+jB
N/IJ8SMQljWKNz+ZjiV0Vtl9RsXZFgwHAbgcNcI1wXLh6EmPFXQXMZicZzeAWqbMqQGwQnzOGghD
0lPe0p1mPAq0WPKDjWn2S4NklmvcQlA8o8XqIHWBzWaoMwP6jLrekemhDTdNi9TvaH8m7XLl6mI+
HArb1njoWodRYIl1LTLaScHIvWFsqjs70LG8UuKKWi69E0Unt31bkGFspUfKxlIG4C8lJ5wzx9YX
hHUdmDJfY3buD3D3g95pCI+LIVSwBvPU8o3tod0xGayC23M0wIc3B6xZQ30mdB/J7K1ynD/drqIG
cA2M7l8lQfNojfaXkQW4vihXkm3g4FQ0jF3hGW8In9rvnU5Zkru6+D0eYMotr85ISNWu2ydUZeMe
rIZRubJvboVxjtw0ZgYU8KLFFctD5aE01khnhIISpGOlkUfy+GECA2kOLk4F721kYiJjdZiOgzfi
dtTg5NrjSkQ8xjxJoMqRE3g4lOplXqlwUNRN9mZ9Z9IecjSS2TQnPr2UjDGwZo/0L3CZOpZxP6UF
RvbFo8iIR9rmUPaUGRcjsv13q+IcwfvCIvp7RPHtRLE8IBWBpJ6zZ5/7kDGCCPNiMDSK1O4O2umA
LSPZw1TRjMRO4+ULQ2sT2TIxS6JZJo9NWda4SQU1i2YAU+koZlyqqGcDGfPqrMqeqJAPhdItugbZ
z6iM6ZrN6UxNgPBZYRFdWNO31Ri+m6plnRz3Sx0kR6b60V5gnzHVPXWZ7iKugUsYkiLve1P78lrS
ZH3VU11gChGnTJqjcspC8i132EbWQ+okj5Y9dLvJc0++5QNkI04cuPcsEXdSf2gBxDHFjS5utBpu
xWuYKlWhtZmZeZgFyLKZwBRJ57fbPaWMSXapJVfaXm58yGJxKSK68hAEeXnlIjpftfG80e5zL062
kTtBjbbNHZImEn+D4+4c3pfUHPyLXVLZj02eNc4o030fnW3O31cB82o6pc6+1Q0QcQTgCq++1Prp
nOPyrWtWGLusOC9tm5wyxqrNOt2a6JzrSODVoWDkS/0c6SzsSihW/KRjdU620YlZr4FSXBPysune
H91PAjFeaNK/Ykxe8uTm5kEYXIyniepBqTO5MRkhm5BuR1i31andUud3sS1iSSHS27C6UIEKHonB
E8Qj9ttRuvAXJnaV45bBXPgYs+jTXQkL+Wu5h7Eicd8PyV4kyiVxyIxBd2KpZ0Y5sYm1vvUKugKp
QeEwFhE1dinuDYWzzBX7Jc8TIsiYXltnmhnaZqLconwW1x0vRhQf67KPWVQ5smc9qLkc7GSLvuHW
i8hzrMGCq4Gtc5a81y7odDAPwP/RAJ1e4i4v00jrJNAJFbl9PWlXFM0zhA452yUGXJS7G2z2vFip
lyIY5toY19PVMGVH0QxT2NNLHiXdAMOyKDp6+OFxz1yzJRBgYnmwlpIf/o1fM1EdL04/QoYZKZui
iTgCTzaTjbOgPke5Ptms+lIiyI2XyETx4aS6pkkXPiOAjay75G4X0Ki2qdmwe17Zs/hMeLN2jZnc
yxxci0qM5Au0Dmpagn1f0AsdqH3gfzXPwwpIH9VuCIzxlNo3Pcn3rDB+zRbG9YiCmGJoJ4t+G5qS
4H2iqf0OMAOHvtG00WFS+FBl+pDUyzew4729ul8CouqYG9Vj3yF/YxH5IF5yQrZrhn1i3k4WZwMy
6HghiRRQuYdnFLcY0ygBjj094tRmYeKY5Y5ACbzWPIPmt5fq44VDEROvSNiWKP26Ac5kcLKjHwzt
pewwv47kR6Bk1cbIfqmsoenmk37DixPvSY9dmgrbH6jyAOU+cqUzqDV1jSRMRAuOJAJRHlFOT6CB
+NPS4q3lxsadL/pavTG4jv0XHKvu/TqSrVW4BNhjRXkwPPva4dC8mVS+tS1+axJ1d4mSTBePSNVS
kbhxDKqglPKuOoUsz8zEG+Il/1w2pXc9DNW9gxGoF4Z5jxmb0BosQc18UdvLHw2jK49SxVQce4G+
Lk0t8vT1tUwWJNoMo9skVuPuqStcUc47F7M3PavcvAmGEi17P3oUSubpYLvdQ41FglgPPXPlPvWZ
PVypXEfefIB8BkYzyMDP3vlZchfwLEWmjcZmxHhn5Kxy7xElEGo5Ol4zH6q8vDaGPw0u0o2xwEpE
qfO2ZKSWO+bh6TBbsiv5B5nm+Gpm1OQ5vcPxNZ19ZCWbbpgwf87dfnAZSRkb5nWd+/AWeVOSrMx4
2doYg4iXcphqn2RtCXj5BDy5PIAvezdFGd+VBUu6A0q/I6NOb7ufd0OcFaTg6lPXflBSMVvM4Q3T
/II18LfUF7+W2v1yuPGT3sI4OCXFDY7RPBSO9TG7+QM5ND3mb3ju5IgMrWJIabPcNAWsZ+TGirUg
zXdB8OkT9MpWG4tl/j0p9WJglBmRli0UWqjn+LcToqRNPNcU7ioILc/sL3bPANHF5oG38NqIangq
CJ5ltWrDfDCi/dIjUJgdEPa1Xk5M/LzGqt2cV1j5MMcwvVVV8GzNjMDMrYhybRv1exscthTwOFks
t1xLNpMHtJD+xPXqH+B34VDiOaHelW1w40MReHTY+wz+yO3gfKuM/4evZ5HGD9ZoXjyOErSXy5cW
H0cTdDNxkawO49xhQVcxRk3rT9MBliZF9FGmyRVILEk22upOnl9qwYxuE7/QkOyUTdO9NQcrnHL5
xUr5iMWEwGfL9Y1Esb08Fh0Kbc+4D4xzL1QRFhH+/KrgkimB91hSLJupDrF36sfxVEaRe4lJk1c8
aGcsIswD9ZUTliOFNhCwzIJ3XmK80G6Pqs0qbmFQ3kuTBWBcFDV8hqSvE342UqlTaB/SqWFPbnP/
2ObNyWSCwCEwqcLNmFAXi1nlyh2py9GjkXO1N6e+PKRUkRG+RJDFcGRlZZMwbR6zMjP5luBgsPa0
af3HK6JgV7vRevCm/KWVEhNfx2xXMq/k5LIw5aVAnIu2kRftJNUdQ3Yj7szOrpR1EfbIx3Sj9UCy
P8wNrc3/3+ydWY7kSHqt96J3FkgaR0BP7vTZYx4zX4jIzEjjPJNG8k3LkO4y7hLu7X3ps0R1t0qC
0Kp3AY1CV2blEOHuxt/Of853rOADmH3m8YLZJi9J7uXwKHN9jbK7j7TGidxX7HF0fKNz7oDyvU1d
v27bljPe8nHJ1X0i92hsu65nqRVCkdmnDe64JUaTm5UFqtfBnixRx6Dfswdocr5Ut342YpaACUP9
xpbQUowArk2fWD+Kon5pYUJXtpFdRhseGdWSGsvYfxjTfPEw9WxYdn8B581q0cnfPaelTKCXH2ZK
C4bRHXyAeTVIv02HReJouxQoLv6x7rpny+6vMqCN3l7kzegaLATr6kdDngLkYfBFlOFHnbucOs2d
GWTPY8JCJjfa6kijNjdI59ALqjiUz3IhgC+TuVHGCbHlo8EsQ0Zvk0JS3k9ex74IEws1Ntnhf1W0
/6GK9gvq8Y9VtL/8m0r//79yXejW5b+qaX/9Tf7mwiUwhAUM+Ifl2pgk/qamhb9RmhRaAVECYeGo
/ZsH1/pNgOQTdDCFHnlWn5/6XUtzzd/47z3HBJ1qeVqi+1M+XNPSPts/+HDBHiLpeU5A5RPY9v8k
ptHZIaZVuh5J9RsvX/OTUv1ZBIazywWgvUyFz4ALZZTm/muGUrQoAiBDOl/QHX4sYiADiqGh1s4G
iyfWeWKp6kuQm+MK1zgZq11j5TgifnkjhvJzho1fxBc3d/FOaBdFfwQfXO5pomkxoOKzKDBcUBoP
xg0LxsoDmhJzU+//hp3lLkjsFiOfa9kgQEvvRriQlMRygZjzkswC34n2e4xchoMueV6G7FsM3mAT
m3F/TK0emsQQUARi3cxVEewSBQ51ruKfXE9xVGEyKf2HSXtOUu0+QegklYQhBYcVD0M+v5w0duRN
wj4OPRpO8lhhZmHd/UZAAE3BALjPSFDRq3CqpnYvUvh7QntiRswxs3bJKB02Q6S9cCU55cCYQe/F
76tKgNtpg40Iwgvaf7Cl2P4py+qrrDIMRwZUFe3RsVhjas9O2RO388LbUpLJT+PSPkNCx9RFbDsJ
2uSsh25RBCeHHuUik2Ifa83R8MxHoR1DJdahEQuR4eIl6j1ugrH2Fym3AygRfjSA1wkL2KfZCPGm
SUUEPJ2ZnVgNlOH6yRAFMI9lZYYx6OJ22Di7QHH1hKWSx+6dStoPvwbN6TUS7BchedS7eB+ch4HW
8HLFSqV8OGANbrDAnSLqWi+YNcgy1PO5a4mOTj2yru3LY+Bb7JFFzx8OirrXmUrdEZyN4giXG7yB
7g828DXQW2xszGwIHpd0zCJls1IiJweGlgLiouqfnUYX8H7U0mJprPBFBXO7681SURqzNgcfH84D
9UfYtJPxhCpX0ZeFB9nRBcidQzgKIYaSFYWXMQ1Hokl1SNAu3C/Kc2/hDa6RgXg6yzrbywJQadku
j9Y8WJucW+W1S7jb54L9i3JjOuat8m6G8mBa+QPnxp4lmEMsk+2/WQFc8Zsasw90uLGghncK24dk
LD+9NrkvaIcudE00fhGTNPikIJ2UT4kukzZ5mkSYr15dXpat6/Hm66vWJCOGTwC24oXFmBaT950f
fyG6QxezXzusLa2vXWDEvEmDLyWdJxj8li/EOPLzktRHxHbo/uvKARFOZyXfSwdBL7eLG3p11aas
d8glHzIGmS/nkUiOueJfrl6Nkrh2Rf8vlUwlUZjwnteKgo1WIqFQncI9Koy8Mr0rJIy/3CiucTeZ
Z0mvQ9ovK/F/DRbMKFVfy2pbKhc46MgnHCkyshadrY8dvLTK2HpguHmJYgyC9JXEZMC4cgUszQJ/
a4vlk6vl17izCH6thdziHMIdEr8Bt9PuGZoQZhoGWD5mUTI6X9bpJ2KoecQT0VH7xbvIgLANV9jF
ThYpAXeMUpwPJf19CdyQ5cPk4a8ybjHOVFtveg4zYPAxFwblGJG3QHRvEs40Bg7YKCuOAFb98E4Z
fKm5iPBp4gtI+eZlVK1b3GVQK0C0WiXTxooPK/EZn3o8rETrPEFBzcE2knjndroGHkuHp5NS9aIZ
kfnZdwGS9xwCfLbwcS2Mo8bMmDBO3ecUZK8ZkNbDbOY/4elPO99vGT5WGqxNj1jh9HNky4pDJruA
oX1xkao2a5h9z3KFyDd2b6CVTJS8sorcsgn2hgNW04ypqupKWEJcOlKOqXKxWTo0Akif91DUzLM9
q8UoKKbzsMxfZdliJA4gJ2kCgunAsqdVxmrkHXaFx8maUEKdoT1kmEmatgEcFaZnTzruGYyDd+5d
zGyOMzL0DtCkfv1Yp3/CZdF54LD44nvNLVL6t3U0g/OElpa3CdeONPuxJvRG2a76uqT3Ds914rjW
eWC1wy4YMaUdyY0CSw+oBIPV5+PdmYobMfk4Q2GnbHEumQefAEjski+Yxpx7JKsfFvXfzSqT19VK
l9uBwRzDAYaJBHNDZqlomHpWn8P0oJLgQDcOrndq23DmuDtYnLuwKtRuaMtyW66Y/ZZ64UKCvZh+
uK12cGC9AQGZ2mI/yNmKEBZonasD9C/YoPSdocNyq2FP9lHhxIKwkj0qQ99cZ9GQ0HXPeZP+GCpP
3FCesy2GPt1SaQE6wkKwdKwrNL6whLwk7VFC/ECToZL85Pc8r7ge76bhI/MkWzDcDDwjWOrrJN2O
mDhETsvXzmRc1l42vwLDwdNdywu7qDCam4ZNRC3vvb6GiYX9mYxvcFIzonBjjZxVpYZ6df68C9ve
5ImN72eQzXHI8JYvRkxZg/UgO3OCwtDEEYuinckOZpcVXX2iKOkLB17AO3zB5hTi+aQpG/6j9vci
AHvwVpAyGJkz7DgRBQzFFs7hNa3ko1OjXRc270+5zNZWcrM+ZS6rpVJ3/BDFS5TxMc7ujSv7YK/o
WAEn2iE8NzFN8F+KXp7KqWyocakf8sJ4XUYIIBM7yW1gUFixzOWtn0284cvM3VF19arMxWTJ9YG+
mO5zJL54iIKeUxx2Awt/KL/2kqEFAE50IDAkrP/igTqC2s9JCLiXX/VCin1l7tnqKpSiKMUyz8U3
PwFl2i0HkkrAm8f04CXll24iNIWGRgTdwJ1XxNewxe6nYsfd4fdpJNFb+OsOjRj4zgrjZ0XH0n0/
O9c1JoIbwjPZJuHaHUa2Q6vbcCzMFJUE6zX08ahVYgHzgCAYZbUDnESD3iTe9lZ+N0345YAcVtrX
x8PcISKI1OUM9aYPRiYJHIVlSjyayVbleM8pfwBC3UJ1VgwTRQH9Td9wnVGhGU4vLVZJA9r+xgoF
VrqByDdlBSQWESMXcwXNOzpPfF6qM38vSr2WyAUwsAnptUdtmJ0tgGp8ShZjqAUghSb4FeOfLVm3
9P7RhRVy9pvAga+S0h/eYZ7nULJCQmDVcCnLDGm4anzsp9WhwylKYYcXbwklrbhmG7riTA8Qbgh0
Y40BzdAdtl9mnGjeWmUYvwRPgtrZ+YbaTT1h/NBw7u1cfIqabZAAcVwvPRH/hVnB5OqN4n4Pcic/
NRMBNBSpQ+q2VFwes9oK0FFjRqfkvkUuoQUzHVgWZW+jQ/WKQadF13fcchHdpGuKg8MxBOS4nAkA
NfeZnbwDmABl5Sa0urA+BU10tzZxHqU2PpPWJDOXjY+h7YLuUe79yPedJSzPWDtxmqeSlwJPjPk8
FFm+awdFQaGwgDLo4zPuH41S2XpCx5IknqiSp8zArj6tBteXGqXDkCi2ZmoC0V1JVSROcRzKDHC9
13936YpDkRvvhXnXKImQZdTkVWp4n27+5ArjuXXzereK7FswTd/mWVGh1h4hIW+d742X833yOFb8
2nt1yAfbYXOrW0SKvL8GXXnx1fKo6q6O6OH8WgXunbBuBkayYHD5G8eCcFfOjFfh0OKogPuQAOK3
COZN5PhikgQ8pcx9KuQ3W/GVTe2WNdjjUKtbNU8B5X3WyU2xACj2flu7gH3jwthhbTNq5E7A2/jk
QeFxNY6nLt4njedRv0A9/QWkFs9sWNhFOd+nark6DctJ9GwgPxr3s2jwjzfZXBA8TetYb/qYN3M7
kvtIwgG1um2BqXCgK+mOO4PFp8k+f5v5XUgxytpEFFHyknIDMQa2gajK0NkM8luAijqNLEo0vEhA
MTIUOKOiZ2IGuLCPc0zSpYYeaQy4qzFIMqGbrQ9P85yEUdDwFZezjEINTyo0RolSsKesq3nMN3iK
Ciyi7a+owi/8kgYxZRCZWL/Z+0FDmvqA29jc7jGBHWcxzod8WFgmBXcEpxcAqcs7CjAcbtBPpI8y
uCfgoARcqNWk5bKDFDVqZNTIinZPO0RwYzUPGfrmwdGAKQIj4lgB2C5kumMVae1WfI800s4a1G6c
KZz8LkdOUoh8Ih+fG4PZAFOxjEpu+4ib7VGZicnHgvEpnjGml5biyWN7Tx46F0fdtC06ltouRlZT
NyYseo1iALXdLBC2HB/UFg2046nlyMFJMm5XLqQ7ZLvkrhO3pkZ1mRLtFLPMC2K5CcsLIJSg7wG8
VwHnK/gF/MqeYdiSa9QoML8PHwVssK7m0qwM34e87L7SuPoBu//dpzQ1wvnJLKs94b12h/vYxC3t
F++0c9zBQg5oboGyV6X72f40LWwYIRZ0DXK/SbQDnU6qmRomj+8w7vRG+9ShNNCMsHb5NlhM7jaM
zq1LRVdCf1+rne7k66Zt0jo7ev6Iu/kKbApXM5cf8QJgWA6bLwxv32ws9JX20vfaVd9hr2dLDhlT
G+4x3vvagS+agmipduWn09nCs7gpwEvTxopzX2DhH7Hy09LA6ghvP42dXPDCvadd/4H2/xs2SQDS
QcwQZAN8WE8g3Y0D388PG1AjqoBcooDwglEYn6HOGEjCBviBvxVJRyLOs74GmY/Geo51OsEbDWhh
BBYgA/HkCJr3WWcZWOKnh5x4g9Q5B+9X4oHoQ5uxivEQsDHgZMcl50RVy5ESk0ynJjLiE4nOUTgE
KijRZhupMxYeYYtYpy4y4hfAUKytWUJaabP1FDQc7Jnlkoy1S9bs64KLjySH0JkOg6vsGTUQJztX
fZ37AJ7JRk9nQRpCIeTrMCnpnMj/qoJ/RhX0/6G37i//8v/+7w/aSD//6XcCsU66w9zVmGF+9e9y
oPkbsp0wAyRBnM2elv1+N9dBCg48E2XPQS/mrYRU99dQvg0OOBABN3rc6q7r8Nv9XRAMXMth0Be2
i86I7+5PmOssYQIF+KMgaIZW6IQ4/HyX39bF/Pcf3XXg8xLgRbPHVYG7IQsFCqTKk7KpnsI2QcQi
x34cexfYnmonLcbvodEp5FGc6sEO9k223FYs60gtYqcOnto2+zZmVNQ0FtYre4qjZHmD8LSzRZLS
a8gNlccMqWty+PseNjb3e/PRp1nV9e9Mu/wqe1Vz+piPIQ91GgGvsuS44GFPucw+4OGfsn0gicjF
Sf2UrJKatD8uelhgaDDa8hsd58RdjeRFxugk7YB3Q3bcTMt8txp368yW32MUyRlJ5rwZdmT5jr2e
VlY9t1QMMJOeZEw903QMNxTgBodKPEk99cR6/hEMQlA+addiNGr0jMRGhWmJsanQ85OlJ6lcz1SD
nq5ixiz4gMxbhXpMGy7YehIzf81kqr0b29U70LB9i6UjZsDL37uuu5cr2Eau3pziecDjwutYIuRU
MDic4hZr1JGRsNSzYaenxDFhA8nUSAFUcG6OmZ4mU284hJIL2GwDSSjm6j75NXvqKRTnyMZhLHX0
fIp8+jkb3j04tWBrJAvdQKOzY7W+beWY7Vc958YMvKaefBmZ0VD1NOwHGnCZTkg3NWqSGFjbjD0d
aniZokJP1OWgR2biiXkC4YiZW8/e3q8pXM/jC4N5oSf0ahKQl0tW59AJdW2cwcQSWw78y4ZLh57z
7SXy9Nyv+DrOFakYANYeg5O2KrSECa0CiA6/Zpe1OsfZ0iXrzy+Nvl20PLYbfd/wQ3pWQq4gFlcR
lj64J/TtxDSDleU9NxabqwuqD54bfZtRXGsCfb9Z9U2nkd8pTnEuYJ0phSeVmw06VPTrfoRPH53N
ohfHFhG0cGYm1jWJ3x0aHG2Q87hpDVy5an33Ko2fnb6LuTn54CLpZzTESBboA3MWMN8GxjUE70xs
h3K7sLAjap+/1HZ26PS9L+YCGHARpHWO7Hug3gZRftIjuPUhrW2GKSEBlulaRVrMrUK2ZDWDapMM
JWTSwV5oW3gGXrtriLjTwbTidlEZxVr2a9kqPwrsc221BikP7l9YJm1yY9bWF2V2XJXZRL2PR6qw
jYeAhlJkQ39FkCv2frPcj2H4uIoE82fNd3JyiZLmwUvQKPjbdV3vMbtt1mpOL3Fa800KZXaUY9Lc
s6VQ2AeSB5vKoQ1Wun2HcXPp3K9rkNFryNIPrI/76PtLQEcd6tOQV1sM7VRbdVlLSfCq43NHHJIv
lhFmtyobsYCAV2BPzItu0li3pcTSOS5t+MT21YDEU6SbuKHXaXRRHz3Be5mlODDa7MJHRPd8F9QM
FLQQjERzVVpHuPo0fqk7CAcm4tqP/q5K8ecVbdNsW7qA5eqAn4wbSJvCrK9rf6dAlN9ZSwPKtAem
Q3VCOi6wRzygBXlIjwrUdCSfcqWEFk3ABZS02iQiYj7piZO0+9hYh8hvDfRR+5Kn+JO7+ml1+CSg
SoI5dTJGmtjhxHQuXsHQtMz069m5jX3JhD7IZneSvnGooVl27XpHM6CN+EaDu0zvWs3NnLr2piMx
uXVdBakyVw7n/GPZEnQITZS8SQ238YgvVCoqJa36kxssYYOCVB7GiHIz9c3yCs9YkzID3gLC3vVV
pq59R2Gjz1eNz2A8CzTrqh3qnbkQ+S/skn63DrCuBd7INHLnAMeeoE6xxPt1lGxTY47DitobzKaL
TsN7bUNkyMGA0ydghHsC4QQCWQN3qWCHwWsp1aMzqJNoWnc/IJNuAqPYEiAiRAF2f1sY2XffmR/W
hCGqcIE1EMCwUXRjuzm2Y0VM27No7PYrnIhEXbf5C+5m3sVD/OiI4ttg5g9Gg5JCqoqIOmdS0nHo
EjBZ9oWg9TXDotA7LT5e+rfzWNh7OeMKoD1AbTLu5NvBI9tEW2G2CTqk+jHXDAWwBqpiWy27mj1K
kJ5oOKfuPpxTUtjdtkpLhnlF5jBvrRfltBnH60J0a+Yx4CebajbeetGCLKDoxtRyBWE1CRjNfKmZ
qLeTh8Fv9QLE+wrXxFAVO56/z6bX9ltfhXKnKucpLBUaAyp0YY/9doEygreImvWYV4i9FxWTU0jJ
MN0Au3x6oxPEOS/BK+2z9T4vsHPSRXyPoONHkwGMwe5pgWy0wdOg7nCtxi/9KNShSZb67Egnwn4s
dplFOilmj4EtYys6IFRmg9CYFA+5DHjZwMeolnz0XNMxNfc3NEi/rdbI2t0NLhTFfR9cTDvJwPM5
i8mlTEV1rS107qraxj2jTNWQ0Z/560WxxSLP1ss2w3UeGqMUVOVW024onnG9/wQgAJxSxve9AS4i
bIuA6bpqN5lwv+E+lQdrWOjvkfiPsX6n2oz8Qd8pYcLGNPe4UZJCo2VYvEQGXF5e+EtgwiBEwboE
qSgh1tHjy0S/JQkgdkEnMUPCZaGIjgj0CA6mcgIYBgYbVws3fNRar0WNfJfl7bJr/PxY4+9jy9E+
D5565/lQXlei/jlwNN74+Z3yOUNMCPERfLJztSJpxQqZvgc4MTbkrjipHlQM5gy2NnOEv01bP4wQ
T+ls5Z7B8oD4z2Hu0xtoIeAqyrWKBst6z1fLP+W5zVIhzTLIkRl3M4AlpU+j2ORTJtQY6c+49JJt
IQ9JfYqz7+viQIgjobtzl/yb22lPQzIinecA7vo+H+ECoDOOLm2a7AfZiUXBLNNzm8Dk75sP31Hd
ngmaYFH+aRMfPchudW8zIOUoCMgQRBI4QL2Rc3fChI6lHVB3FmLn8ppPvhG1ZpL2DYIyfSz8v+QH
GTVjG1QzZgxeEs8kW2fgTBVJm1OEgyca1I55Taax2M/I1Bt4PW8VonBUAfes80KAhWj2zdj+LA0Q
nBJ7XT56t4lc7r2wrK/Y7OpDzAYMV9vg3FANzho6OKWMQOe2Iy7frWCEcEzVHLrk9u22Pa5UIG8T
m8dQw4OsKM1wW4aQyDHSQpbVyL3gW9nYt+zj90LKj2LlDVdmxo9i1kGMKTEjx3u2fbvnqQVRInew
cynefUE+bw2dN5BUFcMwpT+HCm9kXuy6w0hra9rtcyE/YHgROQzfWVi+h6KUG1egTDhkVUG086aH
4X7sMg7JTjvMNJU/0HpyyhJjuA17tlkzUuR2MjAUdoxOcEwSfDnZYcgxOJKn5SBaRYTJtmXT1Z2M
lqttsgQweXyIpaXvPzQB2+nZnRkJg3hP/FttcFIg5jeMejAzD002nb2svXcKTPZl4RHMyHvYvla3
twAQbSZoW6kvIZ2EyxsRoeLg9c/YBb4jVHhANJoOcyagqLqE5eSS2d33vvWUt6V7Jrx3oCnulGWc
F4B/jykd46y5MPJzkNNEDBCQGt9qa+bgfdb51ayqi1nNunn2ufCLkswvDMNF0lPaF6g4EDZobFhO
HHwdgjq4WDZL17LCpphLJurGxxodp21Ul/Z3F8bnmCNtBThC9tTcsoUP+1M8DtkWazw9hXW2i/v2
e4EUTDVGAu7LzHZIXnexzyTT44dkicjyHhnLZ5eP8tl1dFWNvC5JKX4ICEUhoLirXZs3tmPgUqZF
rAGGtRLJiXxfvHXp/ICG6EcuN5KNk9OBELhUYo8DiJl+7hS9oJm9Dxu19wr32uLOW5xG3XM0Ibhn
B9NhOp5zOhqTIP3WL8W3SRaCJ0j6DRPjrUUb+w54Eism4suOQWYeM1hsowumOX0iarZwT4p976gP
kbV0ZaTt20KklGMrRiQnM43gjw2Wxi0U+JwBC/5yBHCbhXS+g3oLuLTnN2o9HmtjeWuv3ksi0p+5
lYabFIb/prsbbZFHZpn/ZDZ4bwb+69ifT10avKsAUa/p3BcMddGgfPob4Ju0TmpxdiztoTFa0pyY
YXC7038Yw+XxfeuYYUGJphpUUuO3z3TPeXtUW9wkMr1aFR8HwrNbtyccvozZVwOQ8DG0k7ehnOCm
otmdpnk9Cy929gx4JyfLHoaJ1FdRpiylZPYo3BxaE7G1AyvsJ5Hjbo/9qtjUcfrV9hj2c+IKW4Mk
TjUPMhq6ydiFQ/I8cvivIbqai3/xsJoB7mtuaJMySA3NJZTqAHkpDg1dd1bdLRrQLPkWAajQXB3U
TE+/r1qVwBYBrGnYOE7LeYCCkFIrQbp0Puacixu3lOqWUIFvsM0DCMEdQhCLchdaD+LjZCUEjT33
CrTVx8wnvyQgNCLH/zYGztUOGcdFYzK86KsPLupgQ0XyDrPFoW2r21m+G4FTHg3Y1bs0B+KZIOMj
ZP/EhAwYBJv/1gEPhMF0ZJ01Yb0U1kgsxbEI4oZgxLmMj3jRa/ZJEe7mbtOY86uBcg/clAlxy02f
Xp+J/sQkWcKNr9pdg7cWnNxKrM/xQB0v9n5xXosU5wrAmuUHZklWI7XBtz417oLEfG0JPF4S6r3O
uJxo9VUkeoJpWQ8lSKs7E28Q93xr76ZrBogm/jIRGd61WSy3NXgNoPgyZzZ2vgRxMkZDMpI8nlyE
jvxnu5T3YK25WQ8j2yWn4kPhAiiv8pAeN761cym7y0TZ/YFrWQLfv4eUEMbv+Ww+ylCHGmEubxQv
lmz1XqKBFIDrloQPk0qfZORpSFlzxjbbxITuGjTNe5wvD2tGiVw4rfmuGbgVpUEw8BKj5Qxyesqm
4S21yzfszowPC+74ZASMTA6qb8yosns/YphSCSAsZ2zHSPrc5yaP++bIDCvyHzJmz2uVikGOprye
63k4+Ba3AczoUH1CMpZgdjUEeahQjeOcJLqh30iFd2Itnm4agvRbk7DFDlRYhKfmOhhPGOY+/fgn
nSNUJuu0C/0lLx7xl1znYFZ2zNbg95e+6W9nnZUZCM3kOj3T28ypxGlMnavhjvUkddIGkyflSmRv
ONIGnCRsiYJ8gMLf4IMxyeo43oMceQCsd51O8pjm8AAlhG07lVU665PoMCPhH3q2vivCQItOBRnj
Uctxm8EEfWDq5BC6C1M+WaJep4pqnS8qddJoEoZxwVcKbSvjQ1vE8g4DH0jL1PC3+L2w2ORYV+gw
RvzN2ztHZ5pgxIAHJOUkG/LfOJfw4RGBWolCpToTJXQ6aiQmBdb5c9W5KbM6xTpHlRqXOHiudboq
APFGJG3BZEryiqwv2yLCWIlo1EHAfdi8emuBk3wE4iJ+sBSTN75+T1XTeJBQ9rHZ7buQ63qKF2DR
zH4sed2OyYqXUsDzT8MXb9QdIEv8hJQC9lHT//2BHoBeNwIkuhug1y0Bie4LyCWmnaFaPsNpPI+z
f1tm7Xwfzi06BE/Xs10D5AJY7LG8ji8DpQRZRztB4nInN3R3Kdl86gtK1r63oW40GHW3QUvJwUzZ
gazN79gajiJlT9TrPgRJMUIpaEjoV6zxujHBD77VVCh0CV0KoW5VEPpxyXqlwJeHwA9oALDFZszo
YgCwkx9y6hliaho63ddAaSNiGiZ/p2XjYivhX+3JOw3xeN/K5DmsWIgbHtpUrLsgRg7VeKQdonHc
OGoWIr+tSXdVCSv1wVDi7OheiYWCiYGiCSfAC+gbjxDhkIuoouBRWkcx5RSjbqlYdF9FxXtnS6Xa
EY80d115Ug9hv+fkxKy2Unhh6uaLVndg+PzZU8BOsHb6p1D3ZGS6McOjOiPUHRrkqJEzqNXg7ZNw
1aBpw1hS9pPGB2UEy8EkHsfGlF4ORUGH96upQ3d2xGo4Dw4tHr3u8ygo9ljQ/fz6efIyBc9tCjdh
OD1arfNoYHmN8nb4niFjAYlIil3u9lu39J5ck8QmIMNKN4skVIwgRijkDbCBzfpOGx1LMt1HAmiN
chL+FOPKbvdO6t6SVTeY0Iil+0wsS8LFV3g/TN128uc3JM91yf/+WdOOv2OS+0U3/iPr+L+HG//h
F4FE/h2ZHH0MH3/4lx1Vy8PyMH52y+MnprLhr4K//i//pz/5p0oSyfL/A65AVCN+/eX//PdNifwW
v9MF/N98OjVs2k04xk2HLcfv+w/nt8DysCF7qCACOsbf1x8WvySgIov9iOdBM6a98O/rD36BA6YY
GcZjMPH/1PqDoNl/Xn9YLF4ACwgHYzY2a9Yz/3H9geszzaykYM4hmUJ8FQQPn2+iOp4ElFMab9RH
L9cqyKPVXYu9EySA1zLFxhoTcqG87L4nk4B/AhNHrHudqvnQTLSR9u3FGIJMbzJgMnoDASPjjb8F
esPkHgeojLVRvNFcREg5oIoOPfVA57ziMrZGmYCb5lZjBNiFZsKSuIMItWVhKOWuM05sYMrzZPoH
8u3AXLVc7sJDcb3RZPWZgF/taarweezW7ZLsM/hkm3E1v8Nw3ySUH5/4+/AsqTroQHrnUNU9ymsA
zWBN7s2C+RmDMjAlB0MpLh5GB7aYQPB2VU57If7g08JTZF3nnzgOuTWOOKdYASfYWyHsZq68AZkQ
STd7U2Eq6GiCHWk6zJUttr9cxse2R8REedwt8O/4VjNigyE+jGQNeyfxI5xDYJ+ShLJfC/2Kn3tM
cIQTgFxBS8J5r9Sh7CtiT2Lu910z09yECRToArOcfUOfDq5s+OiUk/D9zQN/4w6TOqePFuhZIs/y
Wui4F1DRJGp1BGzWYbCQVBg7OSLYOihGA3hJbkzoAJnvrkfBU80q4dCPLkxQiPNEIH2IyQFT/NCV
XwpsLFs5E5CGMllCMSOwlpQv8Ygar8RIlC0YHq3VUQcP8RT/tmb5G9Zt09XzC1/dGc33Go7K3YNd
TtjeuOoIZv9mFp11nZG4+RqI1cU6YEcq98nsSFWuNChz6B4HHcaruevGY/Ngc6u5EX0Rns3Zfccs
TYSPThZXh/ooi7ytdcwv1YG/lOSf0BHAmZfA6cgeZpZzk2EwP8wupKcpgBHreJ77YPivy69QIenC
TscMe/KGnQ4eOjqC6Ogwoksq0TCkuW9a8t6LAuq2kF2EwUMWidjbZQ5GubdyWrBGHXaU+Q+eDlib
dQyyIg8Z/gpGZsVR0OSLLg9gIzbr3TKtKLo6UDmTrOxYE3kTUUvolsXWm8UprBaiSAKfqqncO4rc
ah7bKBIoxk7MbGrG1p3dVeYOyYI2jOkrlydETxKfjo5+CjKgPVnQlEzoMj7KaYH/6czxoSY1KnV8
FO93tJInbXWwtNYR01SHTUG+pWRPOzKoi7xrm/VZU792ce3B5+rMs81EEeT0uQGrC/ddax+qDPOG
q0OuNWnXQo+ZFvnXjBzsqgOxwyRrOugJyQodl7UEFAVXR2hTHaZdYQAHI6lKdj9kfUncCh29tXQI
V2bEcUGSNNuu5N5urnfVPVRWLCHwUndwU1+svrrB09fQsWfxw5rP2hdUXram2mHdPmbmrK4xjvJ+
TLCpZewfq5V2Eh0gXnWUmOcs6Gx9bow2tT+WuUHquZcVd6xWR5FjHUoGJFATfQZ1VQPKLvpyPU8o
86ZK7jHOU/au482uDjrXOWI1blX4eISgfR2H7shFNzogHeqo9KxD02Rp9vFg380eaWqbWDUm2vJQ
1Tg/1dTeLTap5bBLkI8hhBAdxlw0CTPZjwKDRsM7dR8uyz3d3N+CHppXjGg1UPecurH1Cl4b0LdO
MupO6GLwLkhVVK4N9EVjzvhuzcwj3KqHrS5tqZ28iYC1dP1cHkG9vFIn4uxrqEY+hdSZO1OMdxl0
T3VLWlizmYsI+OyWXUYd0SaMNYi9tO65ruLM2apSPAMBuB+u6ErBlcCltfELnhMttV2zlz2S24AD
oXu05wuK6I9Yt2vXMy0ezrxck45Cv2LFUeZTGiIXuVszVkyl7ummm4w2P1W+9OPyddVd3kFaU/We
HxxKvgfd9h1idI9mCsAD3QTulnx9Kk/PC4tVA3XIbhr7pGKrPJMI3yndKJ7obnEIORc4EA7/8G/a
nqvjoJvIU4NKct1N3tjk7jCeDSW5RD60NJkFECpczXjZ1rBEsdM/+j1Y6CCsT2R+q43xhD8ejpST
LJuC35rFXFbeWO6poTwd2RNsoO5TNylWj205X3Kq1j1dua4vlLqDXek29k9BMbuvG9pbYN0gzbQ1
lfZ2oXvciRZX5wbwGP3uk256t6h8D3X3uwuJg64lPKnBfCHv9MjbiaJ4ghVi71fUXLWGhEhS1tzr
2uV5LexHimFrrnH+aVh7QIm6hx7Y7nmQhrpq6LlHVX2nO+sLyuttH1eF4SR5RJJ1IqZIW0mzCZc0
2ZFbdXeikz/Tvn6sTXk70iYe2Z2zM/WBH5Y/BtDwRJdpe7ETBpDJ8W6KXIxYwgJvbwHMC2cLrdBh
xQH+i425TI1dTHBlNpzyhoK8oqcHli73K3cLe5+CC3K4yO9NYpFEye+LGVOXASsn4lVZd2pIELAE
0j6G9nfbSKmTkiNBI40aVC04ED0UdF2dnfDKw9+pLFZE8QLtxHVoKDB7RZ4VUHoOOikdg0jD385u
Gr9NY/4042pPRn+41p6DSZ6VxUZIZMTME+bl1z9Ccr9bltW0O644RMMSv2G1L4LSOsMY76ndyge1
Kf6dvfPYjV1Ls/QT8YLeTBXeK6RQ6EgTQpae3CT3pnv6+niR1dmVKFQhp42eHGRe4MjEIbf511rf
Iq6AGON9RozzApPuZ/o8CcZ02asTlEe7d38yqCPkIYjiJ1Augl/VMqYBa5QxH60/o9w9Ftmj7pI9
c6D24lPX4od1l7DvB1UXMNbqEXc1KGwSXY1sOFOvRh39onp5aroKIwMG8YWVg5urubc7GVn/LttG
htXuQ6IqWmEcu9FCWG38dU6mzUcUnly41kGNZoQaz0Kk414mzNRpF0zz37JJP4VtGQ8cUW9FeFId
4wVQpTSvcDKTXVku25pzpFZuPNssdgLMuOKQKb4hP9DKFKm3LO0vkV3mc6HNtscqwQ1pWukUeeXs
4+nAWSGBc73ES36JxCiwp9ECA0VT6+DbBi95ws2zdKtd+usTwxqd4dWsunIJB4PEdjPNsyVxbGw/
OKdlmK+N2N+PkT9hf7WeSZTYUpj0DLjePpsLkJJYfobjoFMMW3PM6KQgxsLxIqmHN5DNhxqmUTm2
7qEZLpmXNrzbKNAV/E82N95b9Ea5ntDMAl3dOU/VGLOHgAbNANdiVW581/l1M1QByz7LqP7iOxbR
FbDEFbIAzoTGPLYeQ68Od9PKls2TDkD/Ia04KfO+nFJ32IUoWUZytzILJqv3GiaZvte8yN52AtnL
9uuTX6V4kuMP3xBM4UuBbRlmSFWhRLk41rlob7AoLBnTHhkWZQe/2jkNreYJWuFDYYMRGTtJsdYE
tjQf59N4IvWVXZHT0gtrbuilrrij8hw39F5o5BtkvSBaurP1pv9u9frkJPausRXZSYk2RtATY4fw
4pXVYR6FbMjFPsbhQACDdge/Lx7DojmPVYFnw2dwwz8qfmX/qJmSPgzmObFXX5LI/OyS1iJiVR4m
PwTT7CpkcyHGVds137UhAWDQyqZ73b7x9HzBPiGpK/vKuxe9IkdtWHG88Gy7RXhikDeNaEhehGCk
hnWWUjAbehZyg1A/tgMaOPf1Frk2T5YRZtDNRI4AeAbnt5pxW+klNWCt8RmLxiowaoPKFF9u6Axf
lDrc76mLp4fKZYfUQW2vatf7yDH2jjLx16lgfOUlxiZoEKrKkjQShrBxC2QTwk99cvWSEQ8pGT52
MuvGY9Q44lrxIF9Hr38qpj+WwWyoZkTPUahWz3loPOZ1a177rLlnBfbbNLa/pniY31lybYk0NpYV
oVPpGrNznCJJhRUWm96rjYu4Ao5NE9Ngr+kVgVSa0ZA3fvQZo/foOM5Mn7iFzF5RdCCneos1kOWl
1kgapXeQVM9kaNbJGF4YfCZEORBdzHZRKNQwhbhWevewA+7szBtHlPPvEH/0nAlgeOtHvTZ3Y6fC
DQjmk5t3j1jTOLHkM5ToNQLbxU0LaS1MoWV4xcAhLn3M3fRSDZhxWx0HREvhx8OUXlkT7632oMFu
ezA1BzN17H4Ka97ho+GJuupHw+SyYET8hpHByFxxVPNypokcLsEWVCs/4WsGDCdBefJ4NhZ6HVsg
HT+QpiduhGjgGr7A3LQPin4KrRS0XaDtLKbCJ6sTu++yA1qZwlDZGXh8cGL19zArsm0g0FtxGhkr
rw8wYLi5uR+6AmqmKYgAk6rKuxC7IA4XXHLJ1Qutt4EZMrcx3pYSoLIh5jpNeoiY7SnD07dG/B3F
w1dRMcbkst+sbMDS5YyacKi3ZPZcfwQtvwZrwHUqAPHo+gblMLklfscRCd9gwgggKbFRWCErA/ku
4i1Fd5eGF+zwgFmwCUAh63NrWWym3HlHTP4Q0w9GyluY1ensVXiBxrEVWf6u60+9FM+iLPuFazX2
ghM/UQQXC1zhRjBLqQmvsEmEob3V67hbq7CqlsDBrnYav/kZKVHHHbifsb7nTV+siuRjpEZuhVrD
FXIcrnoC2szkxUUcBCVeEf7xuHP13bjIM6fHTazXTDL4kGoPc84g2UbAqmhB9UNG6blMAGx1hdzo
ihmgrQf5rgjsNeiDJ0azAiGl/UlC6lQNUDtYfmjGw1yPJxQmu2W4e7299tTuhGUzciSdhc7RXbPI
EcYLnwvg7yofoPx77VKpFp5az0Kcd9c0nqjmnT+/ziPmawyoOHGQ7vVA+zMZ7i2GSJpJHtNmUL91
0YRzRHHvh+VX1rHnWrbHoEaHjKxb9qtpEm8rR2S7QZjfVJU/VoOQB48Td4h1hsZRzsjVlEKSY/4f
R85ai9xXfkhWM5X+YR2GkRFwLBnt6USkPmPrMgoiSAaFa8JYepjM4bObBy/ACYSs0zfkWiOEm7pH
hBUSRyJDAObNMdFHYh5gxUcD9qt1HjkfLSyO+IvKgyBSVXhzPBg4QiOEhRtIIGU5bGL6axcIBiAR
Y2HV1Lg16LuFA9cctIxkiDZtppK6Kh4nBmD9NhsUwJ0Gl12MRO/9MUJ1EFZ3oDn1F9+bS5PC8MTB
gAOjaT9zgTcWY2z9Gnb2Pk2q2USFPOeN9wqarVx3JeC1z0gTp0Ik7zVWojJ2YooiQ0bE+uwoEPrB
j8wTFXrwC/vHMjTrVezL5wwgERdc3ET85tUsxviwpqmZ6jrlLxTkRSZO7pzOpR9CoBPLNni37JEd
tzPKi2a5Xz1WEbqowAGIEesAjqPKvnhArfdFsascGI56A/sKFaqa3A8uD3hYJkTHAS/fqOHOXWgt
B6rJp6+oBwQ59cYmm1wikZSdL/jNCaa5uIiU3d2mVryMgrgrGOlxGc8Jw2Dy5R5VciEn8R7UI/JU
ZBfrCWblwZfDhFxfYC4CyZsGjwVYvgqjDox34WKP8p40OiVRxMTs9B1fA0yMDieGXF5607q7bF/0
alP8pDX4IFTMwI03vG60EeQ/kEGzYMNT6dPYWvYy1jjS6EL/9o4O8Mi1BtF9mYLmVjm32OVEr9Wh
MvPXZoDz3RjZCtTxS2l3eLZjscUeFXCFbta0tuNfsCQaWXtAFfqcsCpLO4LulWRY+NBoHiY7qlfR
py7rp0Lj3qR5M1HarJGFSq5bKbvIwp3tmlEYxUuWGxQv3eLtgBmgCRfzaPBkzF4gV8My2rcOLUEt
PrtKts/ZjDSokf6RPGFSBmGBD5e/3HYB98XwPNqaXMYKL2oioYgaVxQH3I9a6j5gLgb/0rz6WJ1W
eM3vbaveVS0KBpwYf3M8apbcGrn13FrDdFXQ1RcUL1LaJIsDY5sB5xP+cOo2c9c8N0l2CEOEyxA0
+TIbnIuIDAA6vc4EtMm/jN5iNfXxzfn5K3sGD3IUGBuNxDWuPhcckapXduBezFoxfrs7mWVQ3Uuj
I1TrqvSLNbyv967m4lEakDPxWKzCFKBWz02xSgBMYZp7lmS7l0GOKRbyNLpOqx/buXkxrcFJRSaW
jMJ4TycqYS3PJJrKYq6EseMlZFlJzUUYuyh1GEGdmaan+yzWErbcjP9E4rX3ue+rZeg2nFRCjU/Y
gXkQOo1YCAvhHgPikygnfC8Bs2gtr26qCs3NCNCaA10xX9q+CkZ8S3v0KyJ04a0ezEtlWR0yqjzZ
U2asJ1qJYJ7S62Zi3Se4TYS76ZoNK+w6oAdrrQHg1lXVbDSbiVE4AP1sy+LUBjVDv7YQl3QQlNu0
zPj8RDjbWVjKIzenI1vh/O/n5rFJexgtWHxZqW/DOtpYikaqyVbUhtB/lF/rFN9Fpo3MIiwDJhQh
9yKZx8TYQno8UOTYTwbOKBRjxhTTwAreV8k2gPad4yvi3j0WhPKxIw8F7UfhhM8eiDVUePpR5sof
dS3YpKN8KRiGVnYcnuueqVGQcYjGPI2ocCuBkLeFhJptilOP8YIh9yE2GDmEHk4b3S0fZaZ964Wg
NFd5wyLyBSDG6igp5VQdA3/MH7AvAuPx7//nc2Nelnk8s9DJv3ojqaA26fNtxJIZWsT3fQ9PUzvS
exHlWKJdoCZ62K9Nl7skogE0LT39lS2jQip+nlpG63US/yZOlvI2+9OSWfO2a7nbcJ6ioHAoty5u
1GXqUHdgCk50sFbVWnfFMw6QR5UMziLS8ctTT7eeKgEL0CuqfUfyGxSuwHrBv5xCSSGA1q+rTp6N
Oe6V6btOy0hCjsNvLS3C84xrPRNjQNZKmnewZmOaGg5jxqjFkWAjLDFy5GwKDr9sTPPjQY+cAIXZ
0tdazZmxXL4nSg5rrc3OjT0YC5l1v8lUvnYhrX0Wed7QxWfe9BNzeO0D1ghXI8BcKzvPjl1KpC4I
GY/K8mz6yamapfe5dayTP7pOFA0Z5dhO5XsuMtK2mrz6g5sd3KY8hn5NF7SJySlripNjt6+1XqHF
xDFIdO3h/2uOc2LK1dH4/hfN8aDSj77NKu2xKioyq/9N8OrvL/MP3RHaEmRNA6gSTw/YpX9ymLy/
TFpILXRFj5n63/LifwavrL9IadkO/42U1d/o8v+jPJLJIiOFHsmyitH43wxeIVn+q/KoE/sycTUS
vGIMY/EB/N/KY8NPluLX9THaIEG0eBkShmLbioxLUcF100wMEaMknjP2cbfXHQHdpz1Hs880mB2n
1pgJGup7kEHYUVNsqeHsT1Vdug9K+ZvMxtXZwVphZaUgxAYZ7b8Gpq2QYvR83bapcYwpTIb1MtJJ
RmPNA1G2tWysQ5N5H71reHsDdc1O+qvFilF60b0J9eesUX+IGSMNOoy13UsRe9vmaJfMedI4+eDT
zZfMfgNm5dwCrGxcpsJgKF5wy8sMxvUpcwcNI90KC6W1oOrPWBkTQFpbU7vARnqqRUpV1rhgBok/
3buw5H3FCgEsKfpNZ91HRsUGNqmWXr5KVq8O8/fC8b81naVVkX1oZedu49g/Wy7zMxC002EqLYUn
a45hAx+iTg7VgKBQl9AmRkXqsTT612kGCCg2vy6wf6sqepm68smZwleltdtaRjsvDrjrdgkpao34
J5uBXcJDafVx7vZ+1QNzzkdX7bJIuanZ4OPBH1J1W4YFqxpA4NEiMED/I/cUn+4V81Vmmb1SffFl
NWDexoQvpHSBJbH1of4Rb2hmv1xJRhnPdH3LOoraey0o1q3Pp192ROKs/jKncryq8peNxK1YIfEx
xPGXeJZuIsPqPda+jsuxXtpuvhxnEqFSeN/KjnCFkkxa3UBw8a184M8MOkBUPXSpXp/jrL17Xtlt
+XQeegGzMsef2NTtvYrUIwcMVC2jPPEStgvb71JGvv1L0hfd2nEJM9TBOkjdW0edFPP7BLe1tF5U
HLpPGE8fkMiTz4Frq8lcsBQDHewRWBwPqHiV/Zlw2jKPbF7GWKqHkU8Cu9hehtcQNpTZyUcRTe9F
LaJ10vzglMKHLq0/Ws+3ak30PizjzKIqcuJTkMHobdvtLcMuKQyeRQCOXzYeZWaa2m0KGPX+/UdZ
2bfWhbGV0coHXHRjCbw6uBgLSfks5j8khPrgltVLW1nfSbqUvuIW9FAk+bTzyuDHs9S+ssV2yk9M
Ea6F8p5DvSFb4QUnGYgE5xdyuGerpzhWBP0R+6YIl7hPUSuLEgCa2VzJhOl5tDnxz5IDJ/0HOShn
kyTedsgDatW1r8495hkO98Rlf9WrQ1RqZ4WTmSK/Eywo/UanVs05730AWTgk2SXL3Q2x0Dmt7DET
m+bqpz7b5E7/moj4T2RV54D6zhIgYzCQH2DoRhOxNxonOpuTpcmV4AF9/+SUszVbpy4gQG1TCnDz
ZPDTdv1RVxAauLVfKBVbY2/f5o62ZQE8DW1Gls4o1gzbeDGqa668U+qIb+7X9UIL1FerUHl4WkJa
qIb9QPqRWj/WROtgcPrza3UPZocg0Un0CYxfU/Y5tO137eRXHyGJW0wOwQXWiGG/xkl4lk30BLng
TBh+Z0bT2kgxtdkOvIhINeuw/yaRKx9DyOV5IBGVyxI7LDCzI260j4BZj+Yz+hs8wqFBZf20qThH
Kj8FmXaqAuE/NOU44m680LQgN+lYvxacZvZtl97LHBtAtMWz94tD+bMRGKAKZMOBOI6JYWvTVBZe
k9ac+wd65qCDEpvEG56oG77Cgo3XiYF3q0YxoDPUXzdj9T5oYKnrZDvC+ZljYhOG0GhXMwbfOHHQ
ovgwcOWojNFEe5CsmSSkDP9sQ8xY5BQMbLpALlJ/2GuThWOfe+nSbRhZibljFdgMLHQgQGMULbtx
OzLYbGXfrjzDO6aT9qdrimCflvAOEgu5vePkibeLEzNIoljJ54ZUYxFfnc7/ncKmhsLMEuk0zb7F
w7Fqwl5to6nVOJ5yVWqEfvIKeeqtiX3PF0sddiCWrgZCGAHTVW+af7KGg7LAGLzK011DgQcH7moN
L6DcOCk8s0ryAiekcGDniujQAf+q+ftj2fDYulBC646qmzjlKM8Mpw4oF4fj/SzQNSklM7lNFYoe
P0yJaWkdEU1XpR68Wsr9cDjWJWZ0kWV7GFyH/P345saI5n72WjIZfDB86+YaB5lQYpmpdVe/5UVL
XgnFMDbLQxZFV9H7d1SMZQ2XZysKvIE27dIBH7XrEHQ18uAtcNWdqOvOidQZsMcub4I3DZNBFWtE
SaZ3+jUS7YchMizbaVtm2k+pGQMTO/UVaxaNV+AwMr88mUW70uR4y3+NOcc5ttBYA5Ptg0qnNIrP
Qe+dfcbvQHtPnZ0+e9Y21ZxHxzR+wnA824Z3YILCHg+lqGBs6zXeSddbD5YrdA8SEPest3YeoJ+o
u4WFh0/ZeM1iceUCdmS02bcTcUqAxOHfddaavsm/MFjRtxm9mejYRD/DTeSmlC5MNHEWxT6DqlrY
8Tdff8Snl/xxFfUWbvlDp+8LdoaBsYOXr9zQ/04ZstAp8iy6nDprKiu0ZE9CgDwA8NRZL3gIsdLu
M76aUIjGVVLc4poreZ/JZhtRqkW7KLlu3QdpoRqMLBJnRFKcld5aj5S/5vzUG5jZt0ZkhbeKO7FH
nax3rqYKJnrJdxu7CbENm4iUTEn7pH+6WH126R/pxrfKjL96kR/cnnrOcE0R1ZGhwEU0+qvsuIgW
IDxScsAbJyyyw99/kIjLDnyHo4PhfTuOdUgHsQ7Smv054SK1sgSOXmL2Sy/gd0ms96iuP6ige/c9
scelgaXddEEgSbNamzBpLnqLXpAFhIIIMO9cnym4rqJd+tmaWoSVATaORwVJKUEPClwUHdT6kXAm
I7GT2/4JB8vjHSBtpkk8JQ0tWSsPnC8+lmFttd5tNJxzOds3ZLstxvaCOHqLnUNT1sm6404au+qN
oNpbSs4ngrqLo5tINdSmcOGic16LKGhWhGyHGsibmwx3fy4yqZt8N2bqlLbdD7ewRfEWWG23GkbK
YBMxWPsBNXhfG6Na4/C6J9z/DgzPAoy6FhN64cTLdqBM0Myj4vT3H9T/4agNypdayUtYEqbBvkva
oGO7qK99Ud/43H7MeKtXcbzKA/3bdML7kJElzZrxp6XhN7aNR86K0NdAqHP4QlzCnHBGXWEEkZIu
qcWXWxY/PQEFplrRsEpl5B66TADerqttYrN8d+KjtmYaXdXsaPazKOTw251oOmtTpXcqyLgM5FAg
B/aE0tkZ+oA5hxGEtE0KG8pi4w7DefbmS8qp0VXzY23PboF+lvzre0TvzKBFt8llYmNQU5GAoc76
4TsqAdnpNRrO2N0I7zl3irNL813PxaXoY+SvKL2P3Rvp8q2ohtcq8d4nq9pOVXGxHHGzTAGjJ0gP
WYwe11LiUyeE6rSCQa5l5sOqy4nfBUP2kDg4D4oYK5sZ/JrVqeFIPxIlA71oHR1H/VFe9uNzriJq
yElby/jeVvBKjnBDgvSWqOepDtfkHm9aSgyxSwdjXSc8uLxPD0NNa7tIGm1pOHOTahQeWmbJCFd0
JuZD38OYJfClRQhISEDvsTsyazKQAYag24xOdDCkh0oy8ULwLJOYKIEAzMdI3YJh0Zi4AAc5+8b9
+QwrHrm9PzoJp/18+uAjoK5jZG/VPBd4Vdk+xkF20Lr80s+H7Aj8aIcNk5TLdz3n7+3RIP7VoK0T
hYNeBCq2bC9l6j4pI4I8mfLuE7N5mv+HGwkEmqeaJXcxtRyTAi/9yrh78YnzRzMu7Zqe87BMkqWo
mTGzia8VXR54W4y152FKDecKS7t/RRYiDJaqek2OemOGwO6y6V7ro7lMTWLSLVkC6AyE1QeXrRNU
jLUT5a87+j+M067cL+4IsUTq+nj+hpKZo4Jgb+pWhvjc+wuIni+4Pz86s2R6KJ3v2vbWUxxe436k
DwqBicmV6OIIrXw66+Tw8RxhI0hq8wjE8LWNIPx6aLC5d7MmkthuovYjqY/zRDkOBy+WYd3YtrUk
D63nN6t0SOM47h0HHgeHATlcS+UjrixzA59NBMQOO/3sRMlTRQBlWQVQcwpn2LthB9wILD8jw22Z
Fu+602WPWDbyZVGM9jIhcbjQqkAddJ9KWw9DCoptv4NQSls7JlMe0uDFM8Kj4bfak+t4zdJDoosK
Amt9arxldEqBfWxwx7UHxyvs5zL29VtqiT8ZNtBT47bOKXD0rR0PJ0UkB6P7yAEDZQOnQj1kDaFc
5DQ7MjDCYclacqUkqG0mWKJ8bWtAItvkWnRiQBqd6c5ajgnFn2ZNASVfbgoS3jMS76QZi62sjO1U
D3DtGe0ns9UkU85vEYV0cJthfq44IUJvQFXvQ84HBvcaRxTPYJanB0CZQonfxs9IwtPQcyDvBjkD
wdQtwfNmQ7vrDa84ymIsjohmH2Ls3/Aj3+nOZWD6i3oJNy1jfFbjZqJopz1w/DlE1Gwturbd64rR
jfZsdfJFo2uAZ3HcWQ3n8aEmllV1VbAu7eLotdoNVYGnx8muvm581pGwNrjDj1BpyY7n6EGNmz8x
sh1lfY97/M9ailIQh3NzYx8MK61TxjoSNI3YADfc9ioNbKQ6sk3tafLkaGpF7zwx2+IJmTlA77PK
RZdyq+y66kaLGgbkWbbOgmAZ1Wo6+KWOIdViyOr6rCYJaaoFWbOYWyYwLKE4MsoMZ7DJqEXS6QWX
yuw2ZgGeowTAjM2T/KdOFCfikUA6TKqVM/jMJVMQs5Dppr2dzAu0QGtW7UsETstVdXoCg3/1JV3i
0OqfJDIct9FoZSf6UxnKG0zpgx6aX0x4eI2jl0ohQk4VSJfW4GhWMgLtQfibzlynYwQwq7Faz8SG
q7TbvTtae4/2sj6of2qCs5FePVeWd+lMTVESOxdmeyw5pm1XaMdG/yTtyXsURca1oHL2Xp//IZ5x
bbV0m8Mj8Q2EuTLHSjHpafXgt9Gn5cbcHcPsRSvyk8o+Chlf6m522wA7KQc3J6RlIy8PVJS5Ns1k
xB8Bh6NwbDFyPEuVvwVdFBx0Zd79aCKt5rceqlTurgYdc8wMsaaKL6ZiOn0Wpn0xGg1IBDvW5JTr
WMCzM8OaGy9JX4s8pcXz7FvtT1EiWnFgwOUc6p/uVGQ7pu3durV4zPlaoH60dpH1frTOJbYCOCmM
2/MLLSkXvVJvoofQh3iK/ZvVMGx+TF0Y7EvZH6sO90PZo1L6xxbzJ9YzGmumfNUIvybEJsRpjLid
DbFCJR3PfVtu+4pbp9X4zyUepgd9lwfd2Zm/U0jrdGHytFCJKtJdG8QD9VQgkvTaPlFX816a2b3r
nmwSkQyQmCI1ZfnYymOJxZnLXd6csan+UgmfH1KtuZPDtNf+ZG+QEunxbemjrc1pOQ5YhgGAUH2r
hynM29jepn7NoXmaDqSkOTbSyDfhbUm09tnAcsvsKtkQLkNN9TGOFIekYLTeETSfLO3NmvCS9QQA
osq9GGX5KfL+0akqLufjc0S5KOf2/iHYcdw+JbEiMHmtqbaTDt0rcfKGvVs5464bonebSZKUdsVq
BDGkhmaYwGKkjfFc6LdYVjsgLZ+q52N0pdjCwLllbGaLpGgzHonhOsSxceiauZvQLT6U6d3QvXmF
2PwNV6Ggs4VbhXkyTG+ve/Heq8V1KI3HTPJhVMasZ3L0sjEFpXgt8Ygj13YYLGKtsdZuFvzSHfdp
tfra57w4+PalnjG/hk9LG46GmBxDZl5lmNDZRynRgz/g36yaUwtx94FwEj7mkCCYZ2ZUODJSLJJg
bRMVSwv5KrXhwSPdJOQAWi7C7aAHwYC85K0cq7vwKyjFiaZqhLUaQuUTcnPKBzqtLDC+xrBpG1jE
fQE9QXXVGQEj3VW+5z1oSvO2tgNa2Wndl6oFL2nCxk4r3PEOvvhGUwvjYzBKjyS+CGCyu1j6x27d
4JkHc55RkYNSq7+kyXSN+h7tq83YbRGTrYq1O7f3pRIobAUdGBMoBy/vvxy3oRTR0Q4ppJBVb+cu
kNGezg3a/85VjEO1mvrPPB1e8oY5g9SRbEc4CKsBFyok12MwuV+xpah4BP1iQ6yNG/0wDCVAECwT
JbQPsz4OSEZRKw/+1HxJHRwGQw39hGUhXdZgxUfz0UgQXDRlfRUR9ljHiA9Z44tDh9SYB8OGB6Nh
0YSYYnmTXJnG+GlQV4MWrQfY1CGqzK5lY8Tn3k5khVPJHZ+pChNPZH5skX1jvjcFm+AICR4jlput
vTkqGjQzsD4FvDJqgqF3Y27STLuAlnwbs+Rd602ma/pp8KH2Tf3g7ZrSbkjey13RwpQ0JEfq3ik5
jkzi5mnxHY7DhcWVfDVT40mROLWS60R5dU3ehUK/Vedo3powJ0tPSv8vRlMvfy4a76mMk88KM9Ki
Bra0bEzz1YdazphOf3J7H89RajxHjrcbXRltYwsWD+zRsK6fmOzcs4p+a7OraGcQxI1QPy0NePwm
zoJH/MR7x/K4wzo7y2WWWTRxxw1Mxod/X9o6JV8NjNFf+T8m6v5fDN1haPhfBbDTx4Q38efrv1e+
+Pv/QA5afxn4qCzqSnX+fX2EpX8k7oK/TFJYduAYhmf4Hlm3f+petgdwMPCIkQWzKvXPxJ3xFyW+
+lz0a3jAIWz730ncIe3p/6p7GTpynxXols8GRhT0v+pe2ZxII5UNnJaqBJn02Di9psSCnmGZV80r
lHlzMYKhtw0EbdPCTY92382ketn96uhOfojts3QUy2ScwP2T5S+WSIf1tbibpfrxzAj0XNx2kF8Q
RjhlLKwRb0MEML8cIyANEPTTwtcXQe0scc+FsO426UzbZ+MkueUO+E5nFj/Xz498pvPHE4j3BGB/
M5P745nhD1oO2Ruqv09+gas+tpqZ+A/oADrVgL9H7+kDCJJHf+4HcLpbM/cFFBQHVBkNAiHxProq
+e0pF2CnJiBVVEQVOLvVw4GhFMhQ1bI6+2jdqq6uNDdqpI2TpR0b9pGhk2UYzxlQ9cwA5qtVGiuG
rl3twH/F8kQoz0aziYsUsuOQPPkKwhIUqHqtxsRGg1rbbTAtIopBV30+4mIx8VZQlhVs1NwFQR6E
wsbnxmEk1jNvnh27XG8U/se03mmJzyWRYNOQje7GD37kkOcXC6VAG+TOrbwXVabeuSqCq+n8max+
vBclNW3J9GvGdL06RtlSeqy+KSAvV5EGh1av/cfGs2uADP4u9QNO006k0aeJwyQFrBCCceCYMH44
FBLQjTI8Cp8LcgG1lcyb+1N4ToXfoMemKjjX1J5POSx7NNtmQ7zDi5ZKIqJFvnaOJKWRXDlBYvVZ
cWUyRbWUV5wG2/nu2cgSr4dbkgYdcF3qyATgAdy5JtGlKVwxWxJbXOBGgW4jR+PZ1CjnsAyLw2Hs
VOuu+6kdXayCpL5Ymn/1s/4T5cRfl0a3dUZmkh2mA3cU0y6zusesj6KtV1ouhHIKM3gLH4Yoh6jn
ow9lQ79sx2I9wIZf6nGerGuDXGQlw5dqKEcSP1Fwcf2IUbQb6+uBe1BM+zDtbNFOK7XbbHgB3EPH
dUtimrwbhu3QgaSR3CKOlUuGbFAFenW183jZx1qw4HYPTYFjhxvgIxMJGxRuUT4I8q8mb2A1ph23
7yrclL11CUaKiG13fEpNxNVGkiqIFc9LRqPJmNI0OOSSGYW3KrwaSHGe7BLPF+syE89c9D6Fj1Wc
IlUT3Tm5cFkoVsAX1pzA2wdP4+l1MeWuoDd+BFH+6dY80uTK/JlYiRxQLyWEDDodGHjUqj3WDROl
RM7jkbgAT1UNG7fvG8bfEPc7HPJoSqcuq6OTwE1oUOCyjgKHCp3ypc+tdqVyWhFycDdh3JqH3ihJ
zNQ4N22vWg8OVYAAorD5MigfpZ2uXdt6LHPK4USpjZA4zkyHvFXgYi7zs+yp0rhPORlYBOxvD0VB
EbMej9Ea/YaIO0tXXpDKNBW1Obl+xNn7hHaXLLR66FYhsVRIi+7O1ynbNBJzlentWxfM+AQsOdTQ
wn8pTRyicdah3BefzAlPIo2eicojp0SBxaPxFJTWozO64aGpEPlby6T/yKF01vRyQpLXOmsVDtsY
2GCc/rYtCUAwNQzMKAhuXfmlNTY07N5c6gM3tDxowaRjzmdwvRhgp25I1tKx6urhvsv5gEueMJDs
9xoXDkLJ4D24dMgs5Z+Gnh/c4smdgT+IDX+bW0RHhpQKBmoHIMlQnOvnz1EWHTj205de+N3FSWOX
xkOCIEHXYOeSTH2z4dL2TbNEtMafqJvbrsRUikwNbFQhMEBiRM4nzRGgDbKvEIWWJn6xPgFSoaUd
NcA5HkmyPV5/F4WQiyj+D/bOY0d2Zduu/6I+H4KebKiT3ldm+coOscvRu6Dn12tEPUAPkCAI6qtx
D7DvvefglEkyYq05x2DzrHFnbawNiVtrFSQZmdTS/XamqdiObTvQKfNXrcpJO4kF0B1gCK5OYER1
XZ+yqqB4STZzspy7nOBjgv0G3jw61MDM6FxM8qcueSTFMWQ5LLL30vjHrfRazBw6ywY+dWp7qx5n
LM+VuFtWDZjs8ZUPwLRr7PZmt4z5ezSHYJTaaeeZ+o+kik1B4lvXuBPOJBzDRmSrzDJR+mn/+oyP
CQr2X0/ypUdOsK6L+Asow7TsOYvjoS12skeoJVs7W7n8ItPgYizie/y6Emtql3Wb041mxOtzZ/Rz
q6OtOF8ZQYaMlxp444kuFtqchsB7b2FgIsyrufpRbN1P1GmMcecZaJpcS413m3jPjgKBcNFdiK5O
a9HzsU5wFEuIHQTWoEp056501oEnLT7VAAu7EOmfZ2CPGmCgxDr79Yo5F48mjH4xQsHOa9ITHo1b
yEIYiJhqkuX1UzmRZ+MC5kiUXaQ4cuL+FD8dQWhvekLfzCZMQ15k9algf0Jaf6Cn5Jp6uGwNV0D/
pKOblV6wdlOGmn3vC9RT1FAYr2/DsP5NLRgprhm/WhW3wThoMlA1WX9xtZHwZMvmJG1Az/A7tGD9
xZ5cYDUEaLbOiSEumxIFg8w+pMygk5LH2+gNt1He6huP8KyAM7u2K+pBidvz3iacsoplxu+wMLY+
yA5WvE598U2GzTNlkLwQZ7J849YsuT7pwVPChqcRlXojmgyQEZTwAo26fYunEdjPsGiJSoKIAR3j
Mkmx24S8RUYrxqNvQmhwCK14pVeqvslyaRur7umcaFsvo2E2R2/YuJ9F2aJcCqen3BHvdlKxfeDX
hoXbPs3mCz+XCm9Lhvi+dVCVKjVURLBbr0Zi8CGrH1odlP099+gTltESupQDAcIZ5P5C1m/Iz8/C
lc8OrLa+rFd2QrcCJBnfQzbJE58+ekhkUmPtX+L14bpz0dH0FpGfmJUUWljIwXbgfui+8Rh5mHRC
nzy0jWUzNCpvC+Tgm9Mbi6F2BB048mozote6Ka+5373HTnrHLtvyL+luJl+P1wmdWtJL7YdRFI+p
H3kLqMjn2iPQbvWvc2TczRSmZ6Zj2umdALHE9IASCLpPYuh0pPVDZIQGVjtaUBMz69B8S2guo0MF
s4hECM8rDRtVnoHZh7YpSrpN5Yb/wpl1kw8vULfe1ULLBnO0yCeXWgetCVHzaWebx6doSkv+6fq7
E8vP0OEHkaDF3Ii8fbb6fCOH8d6wqV7PfQqIJWoYD4OWXYQTgDBR5XcS1dcWH8JmgNFSMIxp40ks
ges/GAmZ+r+/OMBVl34m5Mbk7CpldGgyJ9paTRwCN+s+tHJHoPcWuhnlW/4zVPXA9gGJOBiBveVp
LOwmcHpM/LJV2In3Yc0MCH1GDcA6VwhE770xEn2L+3JrTO1nnHC+r/KZz5/fvbqyDBVLMdsgAh56
8qFxbgTAhLw1D+l8HxMf62TrH6NCo6pmogRwnf4YzgkPM50OXmtjQi0ilkuaDaqNYJpIMuzJs3HV
nPLqNq21qZXFL5fpQzSWe82HX20h4ujH7l8W9Tl4xZGliJIUxRIdfR2c7PRgV9Hw5BlOtUlC767P
zXtcUa5NwD0NLJyWtkF5fmob+1CHP5OTgt10uyNInfwkcJizLGmfyyIyL3FdZyvN+CVSfO17Y4sl
CdOTncTQ3uaPcu2kbEhKGAzz4H7rufPmpMx3jXQNxPQxkd0L0RFWfejgG5ualP4Kheg967qT1KMC
kNpeqrMQHRKmBSpdPZvNvrb5tOhdDUA2wxM3NjZdBNnBvKRSo5ysPJD9S2tvZMnonUR7aW2Q/PHQ
1IMtNpWtVRNpGwLzkELJW7E9ZMzp9DtSx9rG1BhnZAqjm8Tcb0r2E/45MWxi2MSPNsLzzrPsNkYh
P/W57rCMmIxVrDrjHoR6gb3dCyUKsUpl0PCnwoZcWtxFmL03yVczFj9p6F8MEnZ6777WHB2lGDlw
Nl8BdUcmqTtatOm+EeZTmiPlwQo7bEYm4ZsOIBPYyp8pbS99Q69pbJyb7MSbI1yPEUrzmZh+shmN
7DaV9nkWMc8BY2CLn4aHzrYemhT/Dznoi6MCfkPrfVZcClciFHe4qlDPtZ09Pw7Zk+ar2vBA7kGS
WkDpQf+qdM/qKcYeIf/1TEJbVvHNg/VYB9cu6qqN6djPTTg8VaZwVjkPjnVZORdXgpjxn2LDuMrK
QfVT6y5PWHrCYgg/oxkhH/uWegD+V+JgfoJUM0ShesK11XfHbx1ItsYDm+mxKifFQZvTtFdpCj91
tnX433OASsdgkKUzyizg7kNnODijdq3NwV53YVGrhJSSpcS0eSODaF2WrHKCSLAoDOMC+gRhiroR
977xNoxGvIXSUm3+/pgi5OCB2OwzcSwJd1BqyA6+NK1l2umPuBO/JA9wxGPTwQ7qo8j5zek9/3Vo
mHryssROSojVaalczAJaXkl+Ujq7IifsqWa9yE0+E43zcG/gfCpn3vhJh8ejlAxfISyv4mC+0Q7b
gmp8iYKza2j5jjUyg8iyfg2kD2FAYCD3p1+uNhefl6AR5gcJ/MGMHph2nnUzyTZzmmCBbMd90hV3
OB7zta+RohgkPI3QeSRriFzEJv8VdunzJF8ynHx7bZ7rdQ/3GgZJu6M8s2O/42zNMfjiJd9wT+DH
xJWaK1djQb8qQtnQk6uzSxyN7CEjxHu+ziU4LBA3JtRd+vaGL4ovLB9KIKNcTKjBwVGxCEOV3a7w
anMLi+ekl1ALWl2dChr9YFliwxPFHFBq0VsyFpZxAo3LNt8GH2mrl4qWnT3Pv3Mhgran4jZF6R/J
smvLimW2GxDxA1D4WuZi0Q3e3RiGNTf3fTiHL904UZ9mZzJo721pfXrW12jFzUUYDa3unsu3sPrH
eAROEVgdUjcBqCdJqmCb9xSfaK6A0YCLMPv+0cCospC5fRPzCA/FYSedzxU1jOFeyng65JbDwsV7
KiEpr8dxzl85FcGZjvO7CdRxxATOM4jKy7SWqcPgoOV1oU8UIGTRbYf+HAh2YBO6IzPNGGfWJkTt
wFr1Np9GclP5yRZlhZeMikVS8z0cnIEWCyCeVrovbrSPJqz1oXlvNVZhRZM+K7UsYurMWlsTO8zm
PUVnQ+sm+516YmH0m1iI6QHzl9y7gAbMeT652V4O2kvEz5z2ssXxX4upo9APCkQKEVkhFbjj5Szw
OEnOGcnNqF7z9QPl6xivM7HlrEQPo40G9cuYLH6SOHpzR1b/sdrRNYUNKyg78vZbsiC/WnV9IR17
r7B/435DDUuFg9fm4EkWK38MEJ5hgYnxT8w+ZFv05nkHQJaSthnjX7My4AlNSLtO2U2Wllkby7yd
70MpL1166pzyrlvNNYjSSzeNLcApay2d9iHUO0rAfVujyilf9d47hjYztCFrSa77JKvsUj8bRs4I
Anw4xg9W7ouid7a66nR7gpvxwCyCPew5EbxhNO4KnOpBdXv5P7pX71GW3buCilMwso9pActRePs3
liU/qchdQ5MnWxVy5kq22dB+hObwI3Xry2tyeFTFsJ/tRHky7UtgGEerox4cJHzsIQWnmYANyj/B
ds5uTYFlTNAYkTla+T2QllTIcss2/KHV7G7bzBo8Bs7OGarbQ2Z1XwTT5LqiqMLVsE+PgwzDo38P
eqtaGiL7bq244jhSnmcXmZgcD2mbvHFao2rpLnptqHHHeSTlCUdLNwBDVXEakl3/PhQuE5d5pMhI
z7lK6h5Yk6FtQspbC6aYzZbXw7YX5qvVuzmYveyiEVowrcFbRQ3/7JIvuAnG9xk7Oco3c1MI7ZGX
0SqK8CRos03GxbPuxOUlK1EudRVPB17KniSTlLbxR59r17SaPyUv2oWvhQ8RzwsYPwxvFzNRxEVd
gzmJnGpWkcyXWOo8pCPvUcLPDvyo3xPLXxU8ipMycYneuC+xnlztiltGF9y8yVoS4CW8i/lZFN91
yr3IN7mJhsaRe8U91Dd0uqNznkF3phqsZF38EcNGdIQJzsXQg9nIKCcenYKNvLYzTA+ZSeEwTqFk
oYftVYvy+5y67sbhGx33E/XEIKJG5olbzLNKV3ncXpDM9VVGt1ZpXV3ldnmvss9nZKYSvUHjfDpJ
yY0w3OVc6Qj+ZioBHBMFtlQm2EgfapURLlRa2FOxYSM5Qyi8VIP4aX2EeDLmkuxxFMyIHKcqezyo
FDJpPiW5TB/KueNfdqCaTmLZJrpsqAyzSZgZ2f2eKPmlI+QcE3bW+J6BFl6OhKC5pbDRIhY9MQIR
6Sf2qeDYqdw0wy/49qA0fHPHYOcYtN7Ob6orRB0GziSvpcpgB4Sx8QXznSGenRLTBkJ9M4htg9ti
qpga5M7Mc06wOybgjVlwUxL4bvyQH73dnXi9PXYl769WAm3QbSYfvpZtG007GRHp9rBkQjyoVPmg
8uWBSpqXRM4DoueWl19qL3ir2u7NI5quTWTUR5VWL1VunWzAFvjGw0CgHZBtd3fAZUck3Tsi7y0J
oFL6F6EdmBVDvlPZ+ME5TdrXpBLztW6TRypsaoxk8ZNgfK6dccVd+HHW2J36DJQW8LMfJpXFNwjl
813vlzDcH6XK65MLhsIltLP/l+Un1G8S7p+yc0HU38xbUK/OjyHbeR/CE6YSQPOLnPe3TVHAl9Ux
Txpx7FCg0CqVFaG0yua8lamWgaRtQOkAIQmxQvUXZkHPg90DNrHiL93gpsoB6enJVv2FsKdIzE+E
TgPlhla1HLjGilWlifcqdCMYoN8kx8INqLt7MMgrwcpdE9xiihMjBYpRNSmSiQ5wAmq9St89qhb0
dRGXiXrcQB+vF1lIpsaNPrmxwZyfnEeh19WRbs+ly315hoMXPdrsiTaRqW1593OXCbVdMIOGol1U
tNmjFQbPMjF+s6AnWseMUFbdmxuKk1smqNj7hE8EFzLYqMORa9/CtCdmTNU0H+XANyCktSN5Tuxa
ejyBKvTQxPi2aPgUNH0kjR9B82dkzCbr19rvtu1EeLWkIVRVjDXd8InaIqib8JtYRL4t2UdUXFqW
iWXpa1rh8LtKd0Dvmh0bCixsVnFy9DXfaIumEhIZfLXh5K+wMGTEPbS7xUxtaR6IVe/AVT6AWjdU
+YnL13tNGyqnFcXOG/XpcBO0pXpVm6rpT7nKOmA0+Adk9F38+QgUO4XoM9eAYBHEaDOVu0CLmD0r
mwFHVix+XG4JO/L/IHIZ61w4MSDoyoUQIEWwDfvU16bcjIH856hjgvIncGWweSRT8OEVZVbNljkQ
o11lXWACFK8tZWKwJpQMys0wKUsD67WwBCO0yTPkJFke/nYu799M2R0i5XkIED7oyvyAM4bGlrJB
NLr+Pig/xFhiihia+CyVO4LkFh8fQxklopoRfMJtCKEBkWu0ExP6ibbCQyEp6PjKTDFzHSeSFR+8
ATd6GcAlsnCjC5O3YpF7+0E5LhpneEdT8lwo+0WW5zszG6a1HRJHmuK3ES0xkSEREurj096bITAq
qnTIeGh45iwuZmXbCNFuTMq/kcKQWlW0SRrZtTsx2ceZrn6qrB1s8Hl7oZ0KmQAWLnu/vg0/Q+X6
aJT1Qyj/x6RMIDjPP8nKkD1XlhCpfCH8pl9pGVYriUqkyZ55xPTkR3GMzK5zM1h0QpqMSW8QbVvJ
KORY1cAV4EFPCd0GE4q3JCZ0HSqTSWNDoZzE8BVwyj5qVcvXbL0Ndn2ulAelR4iSI0Zh3oDNHhKJ
MqYYEndKqywq/gBAAqvKqPwqJv4KDmvlAW72sJ2QsJR/NhYiXovEYLbToWqBJAH/H3lLkkH6JfrH
lsN7bRzfOgjvzZqrnkI95hecPnTqlA3GVF6YEUFMamCKSYXB95oxahkbT4Vrhmuv49Q7IZhpEM0k
yjgzKfeM27IiLCdfoy0/vQwzXXRvoFZPAhnBckNZKvXfIAAuJFqbVvltemW64Qz+Yir3zezXWN/D
ZqlpYDIgToEqRpWj1ThzemXPMZRHx1JGHRe1ThICv+dsUKx7zoHLrJrJ+1UsQLxsNDad66TgCeYa
q2VCuMpcw7iaoCNg82k6ABF20+3cmsM3COIbNtlPOYZPWoMLKHnxlBmI54VkRQdXpVLeIH78sO28
TZ09jeA5l73e6bw5xluKcki27JjnsZxIIONY6gwTwM5obwYP+lQyPZaQH0bJkzlSNqOhUV6jhmuY
IN4MuAyCWdjPizYb9pbyIdGU3E4IkvI/U5JyJs3KnqQrj1LIDygyYyLJaOwXubItGVw/O+Vf4t0B
tg06q1RuJvrWa8TK03VQ3qZOGZwKi/OiHfB7aTXMxH1ETxojRF+ZnzoUUFyTSQxFJZT37DFQlihH
+aJ63liUR8tzFcYMk5BKgTxZJsoyNSnfVAEQKsQ/ZRDxpQ3yEOgj1HflqOJBhCNVWscRfVWpPFa9
idEK3tHE5Kd8AkD6ExlHR7mvfGXBCpUPq8hKe1GwljU4e7KX48nqRfNS10A2NDAiPM8OAUXwAFUk
xHHmyzam6n1UHi7RPETKy6UFVKvY5pPNJUhGf7DiF5jnrmg6d20pt1cv5FZ6TIIJr7IMEktQF3C2
84ilk40Vke1hciwsm0ZDcDT4gC4CA1MuGXta6KYVbOPMfTJMzdyJHExWrRxkdYz+oFdeMqEMZRRj
X6w03kWT8aP4RiQlkRDgV6CVh+DMUaazObMfwd6zzVFYjREdmtrWCngEhkKbeNSksxJtStkY5ZUk
MugC5VWblGFNbQF9gAgbBeEAF/MqZ4aYhfKywUxgHIuqzVHKNtRtOK9nkD3BsKyEf2tCaClF01cr
M9fiHSkOesgaXnETFWRoJdomBcxusXLLhXjN44imD67dNuPnkPTgLb2nuOFR7RssRaee6FoUYMPT
oUJQV1JjGd69Zqy4/Ua6HLXkJxm7N+CiOBY+8d3DTB0G6GzGcOrx1/wF/Uqc6JGSo/tKk17jS2ex
czYZVrNC3ZKMCmHpDZjHEMRoxGdXzDp5gG8c8a//U7HTInGVnN1Rmvb0T9iOub1TCvexI0uaYHWH
ynUzamwNox2xmP+Q+RCskxmY/UDPgdgy+ujRPoe44g0ljRdKHx/bW61EJ6+NI+gCiFsrU8nmI6zz
Kfb5WmnoYyWk13VC/fC3+CNAGL/j+KW2p2SqFFcZn/QwmR4Z/+gjVrr7OUQh3DkptFDedJA2+r3b
m7epDw8jlh8qsmG1azEreHUjVpFk6zTnJEFKvePpOTIb04S3RzWCx6RhcVeV4XWoKmokLXtwpwyP
yMIgpCWsGruo2SQ6gzhbZHJJoCFi68e7pZ4hJAFOKreJ9w9tzhq1PXdNnryyJ4I+GARpqskG49w+
Wp15SnSdm2Lsc51teKWjqm4KxzwnFU0qVMCUjdjOajBeWT8/SpsGBYKof1lhgfED+qUFaBoIKIPw
GLtVNEs2Rb2xkU7YL3K+FWgZeDxpA7ntlPphbmBLHOqchE828AoUa7phzlpnZaQaHK+D9LeiG29R
SniDCO3K4cKxsnMmEA3Luwln+gVxe3gyw+krn8zfDrzgNoBTvWYV8ukmQmx5rpCxZutANODMQhju
N1ekOO08Hv00bibeJQsmyf3azPSDCbCAqu01KLu7NvLSQfb1ndQRQkdBsnKU3oHM4KdDP8h19Q+d
f4OtZlbOgRuuwxGOpy936LDfC37J//672gsdFJl5cijrah1zZmystt52Om2q1kkfUVbzwD3MVuIu
feUGzxrOQFpW088c74rFJouAr77k4W05N1EpJulkgKfm6Wnr/bgWgI10QCjr/5/k+/mD8D9P1c9/
/2//oGqyfW1aGX+1/5v81xGE5/4vKItr+Z39+z8QLPi7/2eOz7fQnXm2BaTiP/N6/xnkM/T/gHTh
GeT1/L//yfuvJJ/1H3RoXAOoBuk60BL/FeQz/gOmiS5c1/ME+ArT+38J8unQ+/+XIJ/K7jlkDAVM
DEe39P8FYJH0VlO3HCNXte+ku1jwqqEuiUe7stgBylVINYX3R6nnJ/wlvO/x9r7Npbw6dher5lO4
nUHODc4oXgff+uY+fGqj6KNvwvLNo2JXzu5rAWFrWWk2tMQogqsAWcdKnGkbyKngZddQL2JM+2hr
Pj1fg0mXmpL4RCSkVj2JgTluBS3TZcLOFrU3W/vecQuBqZ33Z338M3FLJpTcdlMPYLTvZR+FR/yq
TK44SOINygdYgTxz54qNejHPYjkyW90ykGWxM9wCCN5jYBI4s9tvD9Hbinm+/xjEMYtTVWVICvhd
ufVZpiI6JKTwVl6nNwCZ3d+KbeXO1oFWUjsiKqkfXREuGl7h8AhmCRw7q+izQ/omqge5TyjZHVc3
OlVzs58jPPX6DBLhVTvp7LUT69s3Li1sJZ1Gf3Yby/FYeEo//9df4X0wYWZBplW7uAE6zoftin8g
s3heZ8mDJyn1hjuDUEJCYkezEnBjzIZzGgrBWwuewYmqvYCTVjn7QiAjb1HKQSon/HVUoYCgHwIi
PEP2DGUYIOOgDghx/5C/cq57tWSSXOqx5eaRDNG2db/6luucM1Jqy5yGRTo3JTOh5zlo/EoF0RVo
kgYbj1VsswL72B7iLtsxIDO3fZ+w2I/GbsPWPCUWRg6sHBjalXSuSJ2AIk891n1m7ixDOjnLkbM9
ENs1L9nWHTZOJjeh+VRzHmOnvxIGppCRey3l6ZFaqwBHq9fjJ6MSSYtDTtt55JAD/1t7JvwylTqP
6rhSsXEaVYZdmGvbeWj0gaRKVDyP3lNAoQvWJ/O6aNX2XzM6gJyonBy4SjO81zms++TwgnkicUoF
YDyzDeY2g2oI2DEMEIfCimQXYwzxKoiAe/QGIk5AqBb1MhucKPfeipG3abAI/c0MqIdclXrrBdbm
bsBdRJqmnx8bJFB++AkyeeXx00rsfzR2lp0DcK4kYCRWnrVKSTaU8TfE1o3GPKQKbWKe/N00GqOZ
xF+a7XJt3DXxYbTvedFuyrLbB/ZXL2kd2GSW/Bc9uSnS7Eh4sbFI5YYAnquttHZqc5U422QgrApG
tt5m6Cx0s94MdNuyAc8eBQhNUNO03gv7X2LRYmovsarVPOfVm1ezQRHNPkEhPZeHMrBgUtwgx3Ap
gJDPTbj02bj48yruP3qLXWS9I+a2KEVzit2T2dwq9je5maxScR+I9/X6W8kp1GTyFjEU1YJnSnuE
ft577io6fOzGQX8J63gk8VpwSsv5rpH6RLh3NGjQMbjPkR1N5BYQ2nlA7p0HlyWM6apNO9JIbmsO
zbTmUE3FeorTpT3QA2N8d5u6rd6eRHyElmUHD44zrEQ6baI22I7WdsCk5dr3Xn+sKBgTN1hEExeM
clXOa9WjwJdFD5nSUbA2cmPp0yynYr7UKnNpwSmLvhGLLPP2ZHYJ5y7JsQhh8DfCpZWBVo/jfJTe
YQ5y4X+gOEV5Z6kJsnclD4N/Zf4UF/WOfNaiEtna5HKva/3KbjghxvUGwd0SkwWjpdpBmO2++5QA
u/i94lszcvux+amUPYNcduw9IRMPygGzXnfadN7bjFTERnHRJMeSAyBk6FPBMqeq3hOCCOzs2oBq
e47gb1Hpx7D/MYJrdQ3oDfdxzyHzPIoWKsmBE80Sd0NjH4cARk0CkG9+1PBnOxH5CYkI89mYmDDw
vC/ScDtmz0iwFR0ApcnTNDAC+5o5+o7GtY6+6/iA4oCizUs6nCf/J+irters5ljZYZiz12NhakNJ
ERs7+qDL6iRMUdiC//jUauj97TM+xJJFoWa3G8f/dTKeLlBUQQYubedHQPn1OJWSbuyTcFMXB8Wt
0K0XwRGT1xlH7gPhuig4xslLwXrNpouWEjetflsmUIV3aYZdad143rGB2OjsYQIMNTmPbv1QeupO
tSW3taHNtgeWAknkptVrV7MYGD6YybCAHTQx2ZDvOh31IfsKQ/qHLBaC8nUcjsLZeAic4oaZINQQ
tmcJajSCRSun+gfsrSTtM6bLOj/4CaLtENvGtZ+KTW68I6rjRbswbLKzPC3NuNzMBb8NScPI4RXs
yBL0oplSUadVvwuzuy0gHH9zw6a3S6vzywFDpQUvDClBudVS7Fxoc7hfmMEU2XNDbv7qlY/uJCjZ
NVycZd1/TUMVrkqaXXt9YrXueshCAIIvarco0U1jebG5OW21JtFW1Jxos7XlLc35ErP5xxTWhzNz
bid2pNgEdvDk2w9Dg7RBj61XLfZX1ZAjiarDEcj99B3ZOWOwnkQ6l+93STaR/Xp5g2MiLsytDrT6
0pPt4kcZvYvZJ/ZL194N0u7rgkb2amAClXnajTt6+Ah+2Q/6bGeMPKqQ6XQr0zFY8hT9L+SNNyfj
7Sli9RNE3YKzJHaemkB6W1hXGydsPvS+aD7zmgF9PoiFJfN0U+oQCYyOB74WCX0dGUO4ycWyG066
z84VIUb3Qk2T8d64NF3yjcFNj/kwoCIgTdDZxTa2ngwwDVzkYvE5pmJHvK1gketPFDFg+ni/gI9c
cZ1K4gxsvBwQENL4DVp1VS238/Dbwvsanmvt5GXflpbciK8uoYS51NRAhjynwGSBba07aDNEE1jE
9Axq24VjPZLLwdzOwy2rWaudi/HV760LXX6NDaLWM9+IL+rlyLiXoaq1TqMB5DxfTQQ8ZLS4MWfu
cCUCUKyMGDFzLD4yaVzmPCpY02v7dA58XOZ1Rc5fLfoZKHqNA/2J0bbm6d/NmG0t5uwn2JBJEM3X
mnhKpHHkgTvM+9HJI9qNtn2k9FFtefPT11tBBh8e7A6iOQ00bxs2zo6Wl79NSRiGgTjFRXqJe553
k6LXlzoq2zl1nrKWo5dLwaTUGG0ZVUVntOYD0uYAnYya++s8JGABhHtFT34KWPViyau5lvJpNLwk
3dTob7KhGYmmhq9e1Zdno5PRuicshiIhO3km9MxZWO1jYAGfZB2Yte5WD5thZRbMROdcTpyLDAX4
YHGRU23La9IjcezQuDyQcB9XxGEMpg+0JhBTnLO52I1BUu3wI38CyTPUgVjfcqbb+24z85NadaVG
RXOJb+JBhjmKc3C060Rr1+WY33VGFOsm+ZxsMR58IjhaA/W8SWvIVmn2oyOj1bABUSIueHp0/Avx
3VjVnv5axvbA79CVLw4Ggu+xdm3jjQx4v0spqCl0rEpirTzkNl9PzbeTKg2GN5PwYBC5iIYLsqlx
tKtg35GvizxCMqxqQQ/50DJxnZAt4E5ORrQd/b3WVup2wkkxVEsbLWVr7KYsLeOIPh3iJcBZnCMi
Zz3XyB7KnFe/1MsPSO37LouRKlKKKEC2LeghTqsiGF96JZwZPIriULTehbAIWbv1So/GPQ6VF6F5
J4u+IaEerhl1/m4Wbfcw5j+O1541sgHtRJN4rvnKibNRZCCWFQOG283cdNYu4Gpy4tan2dvUBrL0
og+MN4PZ8rYje46k5meZmOG9DcMXVq3bjgHPtijmtQtAiMVM+kI6BUqK2dJBcEefoqJ9DEiO9jIJ
9xSf9yhfGYyEINLnxsJvMRK6smsUJ4Rr+T1JBnJlRkVieebYopgyGjtzWsuHyWHuX49atdFr72EY
w9/QBBFc4i1ht6UB8w2yXY14ehWOrlwGHXlLMUljJ5L8arGOmHoCA36h/Rpm+pvzQT1Nif0mcymP
RED6rUc8YVPXnPTtAm2JwwM48rVjrmN9KvXybuvBhvpAu7Ep5SyjnHFwEY1Mges03dhE/9n+W9m+
QXTM71H/NhqGWFYew22+E/mRQXM5Fw8l64ujLi2LBLYBsmQUz0XcyZ1ZYQHODeoEtpzr7ZyYnxUM
ZGJUslsOMtrH3lit8olUdIU1BjTDl0B4vfPQcig57CluG0LrQ02BTCt5gNLdY+RoK4jKyY+d5rGC
NRVHecl9AsOjj6ICY7y5A64O0YgASN+T+ejFuIpKugau9ha1tb2pUg60sc+NcVaZldntWai7yZHw
SQlJZBcKh7UYAy+mrUeYtbcocrnkJS9Z6+wdrBadTB7NVmnMAocwqfEsU8l5/xQmVsvSweGHyxQ1
MtPPODKo/2IQ80Opv6b5kK6nIYuW+P7OFEeYiFJxSbxmPZk+95KUiW8iTe44XJTcIuTcE/JEbowv
x1LRM8oGtIuNV1Fa77BYFvTL+KzZfbrn1ia4gYxqYhw9M8HGUFz7DQIiYW3GPqHKC5mHjKpSPWHm
4QxAmryasaLptnUJJ4DXOn4Saj0t0tJDXxBylHmz6k2AJbT62/ccWJdFJ+xp5LwYwka41rl7qyg5
vbbBsEYLVT3YXJuoXGXXdK4/eMMhrvS5nfLgt/wSlJGHx8AMbMSoQxCs4/jYSVoE/KIkm6HvduDg
4cnEgiloOkJciKlGOdFaSuQWbjjee9I/EM4KGg63yTDLlae3w1InaLhwc1yuLFAexq78bJs03NEE
pEBuZlufnMxCyApd2uxEFy/45HXCr4NLncAjT6BnbceprFimwFBWmuV4i86Z7wCJNo1dsr8Xo7wK
Pnvcv5LTLEdKj32xnWvxnWQ57/kMH1xbDuN5phAyNhbLBKAui6Fr/EsOXmFZsArNNH42+njlju4E
TkDkNXvjbGYePLsx1v1fyJG0oxWhlupYQAUqCJmqSOQoX3DJPEPBGg+6Ck1yOH0Ey0wxjzylVMHK
mIQl6XzwUEQuUZBnm5wUpgFcgkymTjbT4+KCB/lSJcOvn4Me8UlxNqQ5BxXrNBMr3/nzuTasFy5t
24j8J3tB7g8sa3s36ZYWgTPunLwEYhUczUiQZn9RUjKlLdnS5i9k2ndiNUWiXXt29BtxdrVM5ziP
7qsICYK1JDrS3pgONaelYK6+EtKslU54CRvTgez5yG4EESIni4QEbKiSsb0KxfYqHvv3x0xFZl2y
s2yWjQvpSbpJZkiwNvMY0ZK1ZcoRrloVv624iYAU0a6TT/WSV9Bq9KGNqF++jPTupGK8iQr0atK3
VzMZXxQ2+VmS+iUD0JIBNlrCwPB6qDtMp0LFhKu/wLCKDmf+2UuST5chN8Ibh3CxiKztpFv0Ev0n
Rx4LUsiZiiNnOdEt4bZP9GKfWxVZjudr1XrHwYJk9D/YO5OlyNEsC79LrVtlmn9pURt8HgBnJtjI
ICA0z7PW/Wr9Xv1dMruqOs26y3Jfi3QDMiAIcJf+e+4530GNsHA242hcGNTV9bRob0Os2GtgPd4v
Om660bm3F3S6vRKzNNTLt1Ls04hAHxgvsXY6WKsbPNYdXmvSGKw6zPGewL3aTvixRzO7i8WgnTUt
n4Blu8a7PeLh7sXMHdfNTcb4SO/lqoNLvyWYi8NSLOAQkB5Go2NAxx3u4xIfcItLXKnG2je5/nOe
szpUwU2Du7xJfi54zXM854OYzxOxoSsxpONmfcLfRQhFzOqj2NYdd+4PQOM+ZhztC872VizusYnZ
3bkN84xFt5jgUxayptjiXcWhY6HPLQlhglMYR/Wl2Ogt/PS65QL916CqYLR3cNxDiN0U/aYKd8SH
btzUvc7Fnh+IUb9rUDjREnmRiI2/EkP/jLMfn3uJjWVMVlYbG1extx+UyjcpeQDNSF/t+EU3OGRY
o7/AGruPGyZgcgSzywW99g6Va70Ujv2pFDkwN4gfbZ6Myw9P4gh0eOMdymlK8PtLQuC6ItFRSIQh
IsuwSKihlXhDRM5hksBDFX5NEoCA7ooNSEIRoYPRIiInoUtegtyEkgBFNnTjQ9cdqda9djtrY8iC
C2sTuoGr5xuVTO9Qgg9hQDAjJqHRF/ktpgnG5Jx7wuLUF55HF4978zYD3bZwJMY/z3cj0Q9LQiDh
EtCwYk4DIXK1R3Uajj0EoBMwRfbjxEhK8iSRBEsGXgcrUESRRE6A4YSHnhRKLXGU2uLCGwT1R2xQ
tNR6+s7tX4Mm2AUdAzSgfp7r6zKcX6cOJLztVeh1En+JycGMEogZJBrjkpHR5IFJ4S4oicr1P/hV
cZWXWE3dREeTnI0ngRvsIDGSFMej7webXE4rAZ1JojpAslqJ7vhDdGmdhIUToR6Prhk2UIWEsOms
byT8U4/Tm8UqfyEVFEs8qHQbDBBm91GSHIolQoQQiWKAGWWdsagKfCYxI2KzVZE9KsgghWSRtBmm
CNmkQEJKFPFAOya3xDjEzVuiTNRi2quYdJNmvtg60jfy6Vco8aeFHBRuMOOKlVsPX2a+NfoASw6p
KVPiU4QK3tx4fp4BE1bkqxIJWrGWv1cLkp7o4bOuYmmNJ2/IUp7v7C0jr1WR2zKiZ3i/GMxaiKAk
PxHpg/pTMwh72aS+NI/4V+jxT4HLfM9f+6OMiLVHEhbrJTbWSYCMFh/c6WTKRgmXEZrnKUrcrMM8
ZUsAraXzYo31O437x4CEWl2/zBJYCwrTwVpu309O8wLT0Dv1SmdpKUG3XiJvPdk3kqI1lw9uvhKL
Yxat1uSPbpKuORBl5cZChq5v51dHDQ+LhOt8N3rSeiibBeYOid9FOQO0SSAPEhGXLgnpySJ0ltie
g6VKjOQueT5Xgn2tRPx0n/jgEJQr9Iv+YDYJSpcNxKSl6nc1DDbH//DRJB9gSnzQ9fECq2HDdEji
v8rCbcr6eKiN53/vBP/MTpA93L/YCb68Yyb9r/8UwD2gj/7/AtzzhX5fD5p/9Uy2g75H5Z+rHMUS
8Lf1oOEDAHEMzwe0YdGW7bFS/B/QB+tBW1FrxY7QcT3Loae7LSEf/O0vDtgQlniOZ1q+4gnh/ynQ
hwFZ5A/7QZO/3tUZdD3LtmxHFxDIz/f7GAjX3/5i/EeWLKbZhgArooxcHJ520uDipNc07rtmoq4N
0oqFsUnchVrWGIkFDz4HolNQqxvLp0MmEZ++QiosGgUnaPyqtOGH5aS7acAFWIXXsTj9Zyz/OtZ/
vV4oD+RqjJivk4bI3jLU6rav3js7CC5JBehdBNwAIWUIIQQOfTII9JdbsQJBhP+RbWa5Nr5DCeV3
PoGgwiCJhXHwTGAXwSmiGC4yKLUKZdwvQDaVHR48ST7QAnozWf0Fwulb0DFGdTd5YLyN7WCuPMlO
EAQYj5bkKRrKNq6qlu1omg5r5KtTQZB11UZaCWbOWiNEMS2X3R7qo73KJbVREd8oT9hv3x0iHRrR
DhOT4kzUow3cMz/igl2apECIg3y2Dse9ap7faoRqXzIj8KvddS05kgQPqC/JEheXmy5Zk0RSJ77k
T+yB0jHmZEDuWKb9loyw5UTPLXS7AxhqDHNEWXrJtOh22DN91VwlCbwkknzR3VeHIEwiiRhfsjEl
IZle0jKcD99irqFedJh0/ynssQ2juzAxkT8fkT7XhkJgAalanJuxwHciyRybiA7JLnWaCO2Ak4Fg
N1zXhHl0SfVEku+pJenjSObHGfZkkVeLwXYNZrbTYLUFq1g80/sebLTyMdcAtpVJMx8TY34LKpf6
RQpw+Bfp71qh7kzTh8wV5MGpqqN6FZhIoRFnpQmI8VKN0zZo9WA952TSdUKX6QxE00PzuTWSrr1J
y0/Hcz9SglAmgai8GLGgBI8+QSljJDAV4SPmGjwZ+bNGPGTt5949TyWNqgf/VHLz3eiSv6Kc4s0m
kNWN3IZSU9vEg0msM8TtNHEv1em9w2pvEeryCXdVauihuvMzVGl5TooZmuIy7BFYsBmyvQEpkMDQ
QPEzJDmWjcOdko1caPyIQraTWg9yJy4IeMW9nt2ofGzXLdu1VTrEBO4jheJiS1oNG/pPJfNdIZOe
zchXc8fcB3DFGAXrjgbHBBNzydq3DC2fxqaOufF7gmSUbGWmdGS6BKBTwefWacxm8pwZQfXvWZSh
tJPptJE5VQ6FHYMrZE6c4pRtrgE+riJn6beFhzSNdCcg5JmN5s/MTeOb1iIxVDmdRt0lc/LADT/C
fLPPULeCoDdvB2mf/56uZc6eZOJW413JAN7LJO4yklv2gHkLzsymAawVJihevYeYtETFe6mGfcPN
cpvzsiI9dUpk6k8atvuxUzJ2iiYA6cCJoPOVVTWuYYP9cMs8vxjLdJUZYX07hfPGz8LxOS79O5uX
+YVOvBW9Hs1D4DirfJi716Sow6M5EQRsIvQp1yRYkHN0tbUbjPGngG6+m8xZ2F7n3qnQ+OXEQbFc
XQMppmfWYip0FHHmknTJ4rQN69bksRQtBe4v1a6irwyitLRILgvSS2XZz4B2C7HU1RQ0Oj91g86e
YYifSC6wlkU/8rFRXNUDLqY8irtNz84XQfXdNc1rd8JI1QbUilW5bTwvFUoXmtoxRDCqRDkiKn6n
xWhJ4Y3W9+KQf1pIL96rLmejSFIAGefd8dRBIUqFiFOsee9qqzylOM/CgHVFyPey9wjC0QR+SkTh
GrhXzDaGf2PAeubnmGmH7hXpZMHE4fBLc5HJ6JgNMV2zp0VFKyi9h8dAJ3lelfwy3BXLmO4+5zVV
BdW6IOR1NUcsNvq8R4r0CS20uX5GXOMvER3PRNAzo9La5pb+AEYfmD+iH9o6dSKiA1Jx9AHqBLVV
NEJb1MJSdMNMFMQUKZFKZyBCoi5WyIyxebJEdSTrgpldlEiFJNmJNtmJSumKXpmKcskr0buKRc00
ykZfjSxot76HbJ01bzkWQgJq0bkWZKuoovTOptyCGECRboZdK+rpgoxKCtQ790H0K0BgXURp5YXM
TMGTUzRYTdTYSHTZRhRaS7TaMEa1rZBvI9FxWYX/MhF2G1F46VXE4117x4a+gqUqAYs3MzA8dsHU
uaMQY5RYGyUmYiytOr0lXrFyqXjYmDOYZF9Th6VpwoPJAGLZ7imoHH9nxjBYaQnj25/yJy2BxLxQ
1N0HWQMed9lFZfwE9fgNMQodGrEbs5u300X/NhDCVR/Ea0bJD20awrWW2eTeI4Sg2kEjCeNuPeA7
p+wAT2wz1axQh+vM/FKa1d9GdvnKbS3DPR0IcuQcmsaTiWDfinAvCj4+itdRayr2rUSDVK4/1QMa
bCnKfyA7gNB2BH4+XGYK6s+KehUQRhstxCbPpPqMwR7GGcIKxRiMJ6HRULIzGPHJiidm9QpV4fT9
vl0zzcIseJipsT8y1YDpzLQWnK+8+f3B74fMUdzBzLGjMUHe/P5gV2s+h//h1q99/4gLaXS46/Pm
HAs9MjSglLnc+0iwhVgaypG4gV7oZFp4mFSw/Pbw/bF/vPv9f//wse//23XjP38adXHR0WuOpcUu
CqRwp47zELRwitoEMJm2kAGwuotP/G430GnD5XviVa7VevL7m3quBvY1etMdPMz+YL4JTQ19SSZc
/ofBnlXvj/D856NW4fq8cnRAZL89DAQ8knHQVqE5qWMjBdTfb1V/f+u3d0m0HaxY4NIDkn/6Pw8W
EsHK9EKe8MLn/yb1GywA2zZZdg3zcDF3JxBf7W8PQE+6kyUPf/hYUGukvvNhU6lEsXPvkKXlLWcw
1clMaYl05xYhUQiYXWGZW7wCZG6T/gcKEJNdEXXduYfODLgqKLalWSV7i59aBHrg5E1pjKnfilnZ
iPteS6z/9X40hcspevnHH/j+rO8/2hesy0DHFJtFn7Rz3KvfHxab5IlGg9CWnTmRWYPOod4cr0D1
fiQ1xn6iBR+5yTCpIOFeWYz0PN0nxe2Nomp/1RvrgdMg6ZwHDbLsmqiOtw5GezO0KP/Zcrs0dn1E
XCXAVaKYjo6zCfwcjGlwoYSthYaxAPRppn4Ve721iXDlRUa0gHfW7FuNhpC9+6BzjegqS9sGS0fm
HkROwWRDdSoxf3MoDnpSVBun4xkhIn4clNSAtx5qESDcPEad05aDltYY3DNR4Stg6IgRXKUsen/L
JlzrTrLXwKXhXLbGrXIwAy1TvGfpwL2/j1FKbGJBSOkMKL98/suyYVxHhLX3ZhO+zFF/PxTSBhcP
X3nAKtWeGkiu020fjvgGHRDLTBpo5eWTMeoUCYV9fPZ0bU863t8P9YgNqjKGlarnAya4r6m3H3Ah
E/TySbDqjXtYsgmIikXTq7doBkY9sINsh0++Zd91xc9xsssN+dwvj9MckStiJoH3gr0bN3gL2m9o
/K1ngAWKFE4aqhViDIrproWytXMziSz06Y3t2NHRL7EpG841lLId9ZSXLOLpbzvGGVqCtu0oPTiV
dUwrpZ+23EdrFAkSkX1v7MwByDiQ7DkjxaCrnzkNJWentT8gR7On916NqtsxfmRZ9krDIehfHG7d
SDwMrNd0Lz1BpWs0O4udd5JSulfTJRsXE4cSv4h2+TJgHqiUdcDgfGyt4hGG5b5cgtsoooKgX09G
UO3B1BMwjc27CnGG0sIQLWf8MCdWmUEGlaIBdO5pzlUegB1oGCDI0xmHzqbYpk41QnKodOshKj5G
ApwwdA2cg80vNVS31YK46RggUpGviGm04aYOpp7nbrUtZ+dm9qg3nlnCycr6M4n9D+BJ6MSKJuZh
Vq9CkxQLPL+GazWi4vsYZWfjmXDGO+EQgiET+da5H4E/LpC9Ez/Zw4rEshCMp5KDK+hAyrBjDHiK
sdGfWMVk7tkwe2/v6cO+1hJ/O1faU2gHBt43kXnUsK5t3FjUmda7avG2ac6YqimD02Ds40acm+ei
HB+GfFEbT5jbrDhyA29V3lCqEaNr97O51Zxt7Q18ZM4/c2oCosSh8p6eaq1r7ix8eC1wk6WvTlxg
qqsoB75kdU/VYG3LJH7nBkkD7jyrVarZL3U3ncZEu61DWiv7nD+fsilv3+yI64Y1PS5Q2GkFHW5Q
FEYsdIgBjspeIoztHOfzHb1KzZlRsZf8sBlSVq41TbltNXaWVNxg/JtPWY/pETnxBhfi6G9HF/Lm
sKTXYTWcnZFTiz4/Rp59YXOPf6Z64th2CyPusV+GO0pKOPEF6qUha8dNm3y2kc0/ihKaZGA+u0nK
ioG/pxu1lMoAqFpTZzqX2c0+e49Wgfk+HEk4uMzcCeysuXxY2uU9ww4HBxipvPzUIl7kM6VYqhvW
pgOVvbMug5t86bV14rRymdP0sZqZ3PPyIej9L4MeIE8jHGU+WrRSXy82Q0NUOjSZLstZL+NflBVs
+Ffuhvk9rylAcbCGxHqBx9Oj7yZDZmL/AZCLe+dec4qn4bsdR3pySi95zMzaxjYcffopXTqKTC1Z
dRKOwIy5G5vxMXG2Rp9uKMZ4iCnk4dLy2UpDTyJdPQwfTwTtv6AZnucufgVNDyeQr5bUzSGi7of6
sqeQFMNet61gx0aUFEb4Iw3tU0qTkc5GM4+YqGkQwgT2MBjwheEjhcWdo80vGoVDRjhA2fhJkfSh
iMPnxAR+v+g0FLmNuk6ks0iPt5l0GFmUGflSakS5UUzJkWvteyqPmJuuPQfRnBVmSiXSoNONpOtY
uud5Uw32xDhHPkN/NOhSSuhUmqVciX3DFmX+ZzI6SDV+9EvzhmVP8op47K8JX/jyVkhXE51NKd1N
IR1OqCE3ubkcPLd/1ul4cqTsyaP1CZBGvSnpgaIGJoTSoq1LGqISmqL8mAriRLE2xNO+eK+z1jJF
mnvHOOme9Zi0jF9VWby4oCISU//RMbpEqjvFc3wrBaQmjVU5zVVFDpbKt8/+5IScWPpNSMdVQHFB
+WBL75UY4z2pwnKjZO/6NRQdlzuB1GVVXOEVzlLQieEpUlRqhQKD8ns8qEvTFjuvZG1Zk0avmkPn
WKyMwcZvx9R5nbwFy8/CF1ikwqvlsj5Yi7dy8+66rvRrX+q+uLNqqxrr3L6RMjByxUc2CQh0cQ5W
isawEqCE1Z+7qnmwM2zNdIoRXzA38zRlq6I2aMHofe9I2e8rsepz2pgtKw12Gy7GQaiTNs1llVSY
lfyoyUDTgCT1ZoEUnVn1SO1lB8bWqneWlKGNjEI3LQl5dgo64VHhRmRCkOjkcp8JVeL7XU2HaVi+
VYZFWS/if0XtlAmQAuIC9HD7xWfXSzbyzsWfXi/ZhSX00zD26qJc7drp1brP6gEAa/cLKJV375Kf
q5fyKRQuRiWEjFlYGSYe5GKdFWAEIzZ82JPAmBjjx5L7lwTYhuKuvrKFv+FUVxY4jli4HFy93gIh
dYSMekDaLJbN2n0KzAOzegh0Rn8F9pquZI1C5tNbN6374IECsYQJ0gMHqTVvR2ivhWk48IUJ5m67
ifnN0PHhTr5NEVnm32pqevUrWXwJgyQBRuIJlYTRokb7I+4AsCTpkpeQtbTWof/M9XWkZZhom/Kz
d7xqNeEQh3yiBTBQSqGhcJFpNimAlFRIKSWbjGaBndIKRSUBp5IIV+XfW4c/s3UgsvMvtg6X/6dL
l8/+e5euSwzJ9E3PcA3XNIy/rxrcvypDdwxO3WRBCSv986YBoLhDNMg2DAPXPZ/zj02Do7vccyzd
45Nt1/9TSSTL+WMSCaKjTUZKl1CUTR5JNhH/tGmoQwL0YQ8gqNTYPY4LiEQ/Tu+N2qQ3KAE6u6au
zNypeLi4E7vTTqqG+N6fbSkfSlTxqKdwqC1KnmjoAUhVeXsyEOom1odj0hDbhn772NA07jXdfqiS
l4i2o6Dk0plaLAYSy7jxgyo8ouazmI7fkOl2M51JFd1JrWl+9lKmVNOqNPb1Uys1S4Zu4cbrOVPh
V2TqkDqmqcyltnN69ozyDh3oK7N+ZRbjDLlpqkql1KmxoB1TisDgrFP5VNP9ZNABRbxqF0splBG0
xHaCFzMjWGFFS8kx1NgOUiVl0SlV1+RQOXvFa7tPEP6o5pUCqu8Hj04q5sH5CiWDn+Rw72DaYkRn
l5qoe3kDkHKFBuLd12l/a2Mp44C00hGYMZA61LHn4DsiO/t06dGlNM/eTzRn4R29hWB56qVSq5Jy
rQFdbmOh8oz0bsmxuq6ri0YurKeXa5aCLiDtHkSHKRBqKm7JHOciSsmVIdVeQGOhzbQxzRjTrlhM
Hwgx1T1kmt8WQTkGmlz0bWvc1S1WS73ivN4aGgesLFz55giT3YnKrZ2Dim3DZpUoi06hFHLFQC+Z
Tj9Z0j+UbvaYpdQ50F5WSY0ZTSUglRZWEzScuU7PxdE5zyD8qCHiOjxfB4C8r7II8wCLgC0T+1Uv
rWmLhcqtIiaESjrVaLRj3RRhJRj5sZto1knYPmppeTtTyBZO9lvn9S9QmPjZIdLDFZL+toUiN5dC
t/QFBofzPA2Pi7S9aTkp1GScPt0u3zhNdNZi7HVdljzi/aOMq3uu0uFqZiHOWj9HXdBhenBTUdTM
aT2A2pL4j2WBXqikbNl0Dz4FIXD5k5xT+rZInsuG7rp8ocUOtcJaq7I5zHi3b4qofZ8d+26W7rue
ErxY2vDIO08bu+ZA7mrlV0hlnkrcp+K7Q6+nebFEp26kX8+Upr2Qyj3Pj3+wkvniTsxvl1K+lHK+
RVr6DHBNlPaVYfnYaRe8oCCMmoCftFMfxJng+8UTgXU47FID+P0ghC5WSpCiM4umQFWRJYukPTBr
i2e3dPptFsT2cU5c69jBArzC0wbk4r0jGz+k81fsD9dmt2AUnXG+gmEepbeQppVMegwdaTRMpdsQ
y3a/Kmd+ZDHFhzEFiKHb/+gpRKylGbGLz7apPQZ9fzviImBQPcaTukl0/7GSZkUXUHAtXYtLRdzK
0hTauhao3ey+tlHWXEcI6WK2whm/FYU1lQ7HBmEoNcroFH900vHo0Jm3UPqYUH6Ax5keSEMaIW1/
KLfgP+2HIZxwfzblEYniLbSL95BCSdfPH31pmDSpmoykc7KV9smUGspJ+iiBxRV7l4pKeCHpiSbu
3x9il7xRRqUlXF4INo3+MlB22U7lOaKHwBk3Q5WdCioxW6ox++S14RjjYnHWm+xisG3mNRsmW9Vl
nzyzKW0MzZooU33UsDIoUK7FI3xRWD3GptNbC1N+zo+LIaaRcSYHWJREHyGkC8YfdojZL9P0FhnB
TmQqwlXTNuF1kjzBrXt0OKH7TE7c9R5KJikWB482kxUDKDV7+ZfdOheLycuQESwOo4MaaW7260/y
9WvA43AguCYxu4HK4Cw6+m8jakGvQ73gt1h+dlhjLlVGQ5wT0M842Q03ir65ydMXlXAsigz9R+Sz
UrC4VGFjkmmSsRLv5V3kj4/a0N4yHT01eJwIf14KpT/CozqW2ngemVMnGVgn2oLEW7tgrVLLvar1
UyEDbsMLCw4LgSAZfrkKGtdpuU5lLA5lQMYbsmI4e8lldEaKHTk8DzdWHkxQ1KZHqOtr1Pu3b3g0
9w8Zw8coIhC1nDLmc3hl+JzrwL/QV/duGPY2CinzZqanSIiLTdScUit9X4zpquucBk7jHvNwssPu
dpVX1efsOvChwp2JQ39rtnhPcub0Ch9akp7bKOJS1Ttqk3QYpb3uWcvYPDUJZ9u2XZxN5vpbM3Zq
ehwpslv8fl3WqFZjjDOxDv0n6hgQMap+b4rskbtnJ1tatERgH9oUHhX1eGHRpduqHk6srA04x0ay
Z8FvAD5Hs8RYu2/zkAsgqks9EzhAhfFQY3xUmQ51RqHSNAw2WcGeNlYTnD+UHBNFJ86cGW4GIqFN
i6Eaa0LBRs+RINr0IqiA5eUeJiKRh1oUoRq5Mk9M6Ejc1T8cEZYwNsabXsQmTWSnFv2pECGKqJCD
6wDdMgi2ea0XxGL6jznGOl6jY0XoWY0IW7NIXPD6aR+5rkT5apAR/OpxChD5jcQ+5NoMexGIGY2u
3HZGkdBStDQbTa0ScU2gbb3Ibb0Ib71IcBFDW44mB8nCRKGjhOm16rncReoj0Lro7NWfbmsC6gTS
JRIflzRjZ6D65ah/GcBBTNsZ3ySUjpOTTdp2HK1zlWITwJV/idERQ9O5DtAVHREYseLe1Am3XeAq
3i4NYWHH0C+NmHHUY4ZY2c2MZtPGm9ZnuU6e56Uhe+GLsFlAy5pE6uyLnwHKp4UCyj8bopKIoo7I
o7oIpZFIpq6Ip5VR7Ah4+0cKnTkbzjtvGG4YItWmqupLDlv01II/02b1DlqWwVVLNAzb1KtWVXz+
fug9LTq75vz7u0orjqE3BDxloFsBqsY5X8Uvqps5CcHS2Bth6p48BBRANcFlmSf/4iGVXyyYQlGb
1xBoI5t2TkLsVwsWRWyS3nHQsukFq9eWBsDoYOtmt5sC/d22lvnU6Tp4fcw/63Yy5gcVAbgbtOme
+/7OwUb/aOHluUni7jwbzZcH5Xfvz/BXI79rbgK6pm5iKRFP6JG+moJNBT0muMr0LL+2pnZjdIMy
V3ru6EdsRCCJJ4hnPrHmOhmSo+ct5inLfPOUyEPdcaBqwuhSyj10kXuoZjf20U278Ui+vUVIKtsA
lpW1nE07v6tAvBs8PzYzZP/VAspM0n2HJV72c9QiIRYoLaDV8l1n5dGhD7SXyioIEYN72ZrNmNza
Mw08/cCB1837V4pLHOBgwJ9Us+xt1eLfG+xdxbZZh7DEV3cCKeWg/JFBPMj9fayijdkMau8O1snM
i107WS71hDCpaFABb9TNam0B0oIkwhWTP2pfjdSR3Ge+z2UoIXePIWHlFC770hpkh4Vngu5aigVG
fnv2JMb79iHMxNsd5OIGdLhJE1fLvcaH2/PaW2aBo6mBEuCCsfTat8lSX4COcUK2wuJLDTokmv1C
4tmsuaUZ+udomC9W3jIuG5ZLD1hz1dnzgZARDfaJgkRX8i9vNdVtZrpUrjx9elQFK7aoXj6ziART
EJDIhFHUc9XXSJNNZ10jQarhPl+xfgfcWaOT4czVB24jZKpjXIHG49KOT0n8MVZEyrUxuq26+GkG
8pQO+rlxuVQ5GIRI3SLEkllhBuHzJkoESCPQDJ6jOYM2IqM6Us/MIqMKspnfJaFohpAjFv33YByi
qzkE9ocv7aZIgsfZAAVf8OKB9ViSMbZf9JITka0+G9t9seLk3aqx0A7miz/GLdlAyjnpYZcT7jtc
xVvgYVQW+TF47Y6YGM0etdddqOTNAHQVwzr3ra0f4e/yyXvyK3yjD8e5+qS5UWfbjZYYdxp/dDLJ
E/DHo5GPQ4BZrqiePAQu6nhAbjKYfNqp0mUgzQQMsnZicx1RKZIoLrFLwBRmOSsWkJ+hNrMili9u
5NOxC0vCAMSMY6cpZf28x2Ny5mh2IBRIF58fjcfYW66KgBv1MFFgLI6CKTCyTZy/AsW2GK38lyTs
2amkWG2MgXlLngH4wrjyLvmvKMGC9v3V+unstsDJBqJLWCOydUz10aZu7yPlR6AvgKCrZlgtM0kk
I9MuuK8fuiogbZ8ba4/ikhOiOyYaq3S3uLWTrN2pwq2eBuc6mVF8lrapyUxndOhwkojqviPp1lwp
ejWPalHVGTvj5ziD75soQ72quK7MJn7+KGj8SxmGr2pJAuomlmePcB0tyouVwgDwBipHkwklFjSN
7k/kstMMtWngRzz3ktvKm8OQD/DPaBC64sjNNp/Gu40K00O8ozBxobIV3KBLHvPO9J5Z6IeQSMCy
WaALmr44ZpRLEVxHWWIvSSsRURlYSm5E6N9HjV8A+Bp42VEDvOpI7fee4YjlZwR/2qE5BsrF5Fzw
Bi5rd3Yvf7gofl8ePaeHDVEbXOSGaj55uuXTlEDxUAtH8vT9YALy3QQ1lqwG0x1eSLlIGxPLni6O
DNL8/saxUJC/H4Y2C8mfajsmaP3cywNQPnkRq/33h0zDN/YYQK6NpCQ5UwDAn/EXQUDtAYLzwuey
V7I+8hlOuzzCjeZO3fn7geNKfaohjkCu9K+/H7IiVWcHN5BsolxMT4dWSgoLHER3TuptOXPTu5vM
FFLYpg1QIWnvkDDzotghbVt4KdCyvWUKzxQWP+jthltJ/grH3T+Fydhd9bBEki5zHsBLwSShmSGT
9+Jl1lZegyoTaqz3iIhYx7he+lOtmazD624nFtnreIxash8l0GtQsAzt4YrjZXSm/8m9rsB2rhrX
vKktLj1uMXwsOnncyYBRH4bpTY+zZB0GeNznwDyarmtfRdwDrrECXLl4fnaFQ4YlZlfU2B4slGi5
RzkGKpGl3k4ln1NIYEc1zSGJlvd5LLGttj9Hf8BmoI+gUr1mq+cgYO2cggQc+MjzGN0B7SELDT31
7z2QOM+lSYSn0WLdUJt033vjU0hpTu09exH+tVPJqjDvu0PCaoqR/S1q3Vtui+0V1qGNT9HIskkM
HQyZ794qlyCTOQebwcPS2bf2D9V7d2oscHWYtb+hFJd8UjGSukvSY5uMJ7+l88vzIE0L15J2KY5I
HbRSm1c6uVx0EiOHJhOSUQ/UbZ6bP8t4ExQ5z6NgpsDEmu9ji+hMuYALHub9PDb775fKHHlfk0U+
bZ4DAGKcB0B7lzgcO6Ld+FwxET5iHDibWuPxWoaU14/vXkSXjVyLy8o+ZEo7MO+uNUA2hJatG23R
d1MM57YtY/eHaWyIHq8NYRMvuQ7V0u8o5Fmmt7Gov8qESy6556klZ20e07Y81lX2kITcdRD3ny2P
Jz+lHdfkf+W1bSGGJ/UxdeP73Jw2tJFWFx3z0Vob1FMb5RpJrv7GZrFn67sQEQuvogN/hPR/Tsp4
oaaDuVd2D+2VV3UFEQsfuWewzrk/EsHt289gvnVs42b0rHPaZsTsEe7TtMLqrFHIGb2nnkOa0UDP
cnWQOmOKfc24LzyQyAV+p1uSXIIaaLdd1sAN8stgHw9wth0fM6gWeMtJX+7rcTavY5+eTzJYK7MM
7VunG3Y8Q6hDTskFWDh9ArfClcqzkG1NsCkj5qi8C2iDYIwbyB0QweW+5upzRMBUMzcKOP1+pESA
HOjPLscPyi//hY5nazeTFJo7Fs5GaOL+tZ0HengYQHmnnBb2VnryCwirgZ4V3M5tm26S1mOX4FXW
uvXTH65GSWCQL+uRAgKVcYroqEPLqJxx8GSvcGMP3vhDH4tgr5roTvNruHADiiIcfktud9mW3oot
d6N430Hw3OgTbBE/j8tj0+DGDLjIrUedmIheRHuryHeVXtRb38VXR/pxU/bJAuvaJM+dTiekliCo
oPyA6hgiDnmTCZWCCzEDN39tdIc5IJO/db8AJ1/HWYAdy3tuk8elR2orpNeOVsV0b4W6t8WD/ZBy
xXVVj9WjTKrD5LJrDYqeZSfWWiRQOnM8WtTGhPjnXP2sajc5xY11s2gBBstKp6Qh1V9yrbugYbPV
b9Nn8LE/pti/EEgyNhUbNmZHBSxkGSneqwnStWFMcrT62XX11sQvRtEeHT/ee5TTahlDBVxj0gKd
yR0WWPkMTFjgDxQKr3KbmTc2oApo6h0cbXNoFi5dreVfBw2FlQbW2fVQY6ckIDlQt0658+1g6JvY
dS4LsOJbDhzUx9CQWfrXBL3vcJYRgnUosOu7a8z1sC8RMEznttfNdrUEyuE1UB5aoy1vAOx6jpGd
I8v8+PeW589sedS/3PK8vf+Mys8iLqv/Z93Dl/l93eP+1VcmHQumqUBjGBbVsr8nS+y/GhjhPd91
8AQZusEm5h/JEpY9vuszQpu/xUf+vu8xwdXpnvJd/q/n2471p/Y9jsl3VpVALsri8Pm3vxCjAiHt
e/IdWojpQOj+976nGgplx1GGh8cs9rhG2powAjWrOTd6jqX/zd2ZJceNpVd4K94A5IsZcHTUQ87M
kTMpviBIisI8z3izI7wI28vwEty1L3+XKlWXqiS12nSEO6yHji6RygGZAO49/znfaTv3MTfAQWUN
4K3W1W4LueAeUfJ8LYPCZRcb3Dp46J7ckel4krDLwK5+hkwWy1KkYl0QQp0K7o0R5oYwTJWtfa31
2bQJFO8M5zhUHxVXepo0e8xyR5y0l46Fg7X02T5o5cArKeOFGil3WM6fIowTcv9kbCGinqXQMOCZ
ZduuCBtWpIlOJEV1ln7bn9tKWK/4xbvcuDYsD9ytABgaBQXNV7gWpkBgJWZECxCF20aXn4xBSRmk
3I1M7vcMMaiisMQCijl+6za8R3bCrzy9mDFMcavQbzL6aKQlXZnXfU0Uwps2neKcAhfNLjIXkdSk
U5F6dBywl6TBfFT0D7rdxswRGF817p7Rw0M/ik2uiZNoHRAcw7DLq2lgBXbbTie9iGFr49M2G7jc
ZjBG1F8CgyGnzjrtgzvC5x/1gzJpz+2miJq7FgjCfJygVPbEFntSKX143SBJsHYkM4hbAZ6pCzlK
4ULmDGCkauTfMgUq5lV3lXNmlv4xcaND6sTk2UGGLG2Lj9VIPeIwZNBDeBaATPyjWrgHt3LEmRGq
V31hM/5H0jopCSwPc5hwf0TqyVESbRuF9oVeOYxkNON8Ig1KiQKlWXmrYHsrlZPVltmeCPmZENJz
36bLVLAZA8lGooTr78pEUw65l9Jba+uzhHsyFkMNxrR6Y2EnmXkCVnRB+4VOawrzeLpdg14s3VZZ
Yh2iOqAhMK/v8Cg8YDcol6nGjMvD/TdrbZemCXvaB0a7zxqFxO9A+DBjNuVktFN2vXHZ2higocHQ
lSl6bJWhc+Ym3Dg7003XrsqC2x/C6KBjsBCJRfyTBCUVjKhGY4Z18vV/KtArfk1COLIuenX42Has
yyEaYGCWdQmAsUJMqFHHNi3ibXEDzrYsT+qNVtuQEkvNIqyZb0JducWike3dVlUgCoLAIWyyK5Ty
BmQtfHGgy7PCaj9iu1q7FWvTgOw5qKFKx1Ie3xZhjUthkIRl9X2ilOFSV/ynidoKL/OOsRkA20Pe
IHx5crXHMrmdbOMYVuJKd9a53j6mIYJNkGcfsT1eYP/rVR0btH4RlemtTZJ15iMFO4ga+gXCKCoC
LurRuU3JtM0mOurXwJiPhhJfMH5axLbHuqm4zeyUVb992Y+I/O4drLLyWCnmHQPIABstG+Yuv63N
4t4ps6uEEHraKVsnqneTIaVDOPZ0imIubn3/HIrnGjreLeZKsHxdmZ85GvfpIsorbIDGKsoVLNw1
tQnwXQoKnLynZBrNs6Y+qXkaH9nbQHRWNdmZC7fPS896T+nY4AzE1jR1xFQ0kcGD9ds5xi4i6OO3
jAmj1r4xGuXUdN0uxFqkmlozN3ndzK/9eFmj41Rcc2Z7OpRvTQ/QXe7jtZ0UYyOcgAm3yi6Ht8c3
wF9HdlTLBT0pU61hwuyq5tIgTXOotD5alx4cEItV5obE4L5IK/rU6vDKMdKMAR1R9tJIHqbeqPZ9
/lyYrC8MbMrLIsKAWObqWVVml2XD6aURDiCyr3w0e1Q6HKxpwExcUaLVGGoPhDEetPLGK+DZO2gA
Tmgcd1UB5XKg5H6hD+FF5BuXMQnYZIjXdqsBBGOaEfRasWr1rZ5P5/x/xrWkk+F7ROzMa/d9HjPC
6IPmveMXL+GgSCTavL/oM1apPvDsZUuksHWfQBW3ZwkLrPyJLlwWr5pzcBPvdoDb1k39GUvwuYsg
OrNNNtyutSU/SWSpWkRxSN2fJeCiijkrUHnytPcfzTxbtJT49ZlYp6I8OCwyR2c7JGBLRsBhdDnd
TDnzDXycZyLwHn2rFrNDpLo3tQS5tJl97aFnx/Z4pw2yKdUZjiaUjZZzLMrVS01pwMz5zEdD5eTV
TQeQhyGHXllXmbEkFYXcN7Az6hU6h4i6gMMZrQVgVtnqE26gPSbzEkKLyHtQgo78gg7Kh6bQNl60
EUryANTVJ8CSbU3mGfMuRPTL6Ey3lI59Sj6uJnJis8QmD6mIYKPoRyKCo4dkRh0ddcraUkzFhyAH
OFq6q9gGcaYn/hJ3/jnl6YexKK+KCVrlgBgs1bEN+712NhBHI4rY4MMw8pM/aTemhpU+yQhpc35n
ONQnmhYMYYxzzn+MgE6wtCFBLXvGpgRKjG0ijIPIoAWE8T4PgZ4C7j4rfAcxI8lbFKjqZA3wOmsR
0ApYsJtmgLvxPIWcp2FyoCPzbizB3FtQ7pMEsaz21WJpA3D0U6HuNKN6rxoMPPE1EDkKLCRTZbyK
HY0uTnapqetzgzDh9TuODMMb95MQ1PEoUqDZ5HaJ0Ot9YF4hU5vB2jOUTWNANhuw6FMpPz514P33
2YmFOfBuVGQ9l0SXgFSOzsTc6TCTRWm79QzOdozghHWYnVOXByoyhU1rl8POm6L3rV2i8ZJ71aIE
4luEhyH3bqiDBVJx40KOWEC5rdn6pBvue8+pqt9wDlI/gwovfNXYmfFgIVMUROvA9G1yF2d5abQz
vQFrOVoU5mAMO5HBS/ZJG4hZ5IFymVqb9lIQ8zRHRPdU/+LMq6OZ6ahP9lBdxEZ9i2eR+t5uXTkI
FWFIFwP8vW05VPeuRoaSYm2ryMWqdO3bIWBrN4RYLMc+5cWU7VM8pvfs7o09sda5OlghB+N9l0fE
kXq9XpVCYX3lhSs9U7QTYhPm5obFReTfwQmEIDYdzKxeBwhgSRzEq0luIhO5neyqNfUC8kswA/05
7BT2nTCBJsqrpqUnt6QM+MrVRPaR+OjG78mxadQhLDIalAj8lTR2IPSzOMQz0o3RZgdqaWUOQQp3
PWIVoZT9fMqJ0ilVdKHKTXPP7lkyHBzTQ8uhPmZKWGiwzx7Ybyvsu225AW/YiWtySx7LzTm9CPFS
Yb/uyI27YAdfyK08U3nMnOzuE3b5n/5DbvwtmB9jXelrRiB3Q23TvNWPzyD4NliZ240vBQRTSgmu
FBUmXXCk0dc0eFDzQkoPAFGBlko5wpbCBDZv3BZQiqRkYaFd6FLEoARzHklZo5IChzpd+gqChzsS
HC/Z8CKCIIe0UhhhyrSypFSSS9Ekl/KJh47SoKdQdY2/2kbM7dUKZgU4Ogt2oBRhAtSYCFXGSDRA
iROlS6cRzSaT4k2QmnuI+iyFQC9LRm+N3XUppOSjMZCCqfLK67oLpCykoQ/lLfvd/ih472hM7k3s
eu4ii2jTgqjHJDu8rKXY5ErZSaA/xehQtpVS1Khotx3DKhkBunIQnEGQbBU0LKOuLuHRUi/zwsX2
gTW6YDCH6IWqh4cYHYyPs5GyGMpxDdpLrDUUM18gndEYsEjR0go0NU+Kay4qm47aNoK3T9EvFlni
H+rbvidx3eh8IrmJ91e3uEcRkm9WWFCR8SzvJca3ykyi3gQUk+up7Wwsct/qEE2XCYkvMKlE3fKl
ZxvPreOebCkbllJAbODcSkExlNKiXyEyVpb7WKsGxiMpQDYokZlItkE9ZTOP7NXc83p3qVdgXx0U
zA4ls5eSpo626UiRc0DtzEYLYjPFA90tYw0g/IiiPupobnUPiiWuNac98yMuT9Hepv3JuVU0EiXo
q5R4XzatecyYwjPpQAQywcwgyNZSmg2lSJtIuZY6gJUqBdwiaGiAY1HEptfeqvbzmNX6DBzgo4P6
O0oZ2Ik+FFIWVqRAjLHuEsw3FSFSPM5RkcPa6tZWyn5DCsy6lJonNOdAis/dqwxtJUdXlNFCSIna
RqvGykfiH/W6KIEOgI2kRl7R43mFress9odN4fj5LgOLtEAmx9lMgJfUcZcvetk23XM/DGv60i26
MDHoFukxN+mVG91wlus1frewXzsYqa9t8z4qp0PFPurUtF56bFo6yLT8BDCh5EoI9aWvrm3V7fe1
VuJFDGpmVCjPHaUaOfcxOLrpbeKNNGS0lOOFJrZAQb9ENOz4cqh7ZfToVtCRgKl9yk59JXbEczHf
YH/e1b6fbWBDdjOh2PcJG4S7JBIxXn+6h8dVR3IKr/9Hdi3WchgpasoR2i/IiVER6p06YSVrvWLR
78MxiZoBcTxgmTOOjVjVVqMecpBKVKvvS+YuiyJhBNuOQbpjBbaJ9PLBt011UeuWs+HbsG2HuNuN
dvcMWLVdjVlEYn5wrx1asDgqeFmsYjzYLOqtgTiOjhVrEZmasY9DbTW0Pmkj9v+EjBmuNiR2MIWJ
Yi7G7rY1LUCAsQufSFGvCtEBivFUrqW27Fwiyr2jL+RgYbpZW2N3yUDpIU7ifpGwIHabPttqXveM
st/tu0y6vycu3tylX+fsjjvGiO54lTp2h5Xhg07LwnITtM5V1TL6q4rGmgV00zBr7/29TgMch77c
9vSzzRvCeaDnkuuJFRn3H4N1SP4SMVSGGUNlT30PnWgAQpZFS602dbISzrgzFcwblhqe0hYoUW20
wIhTn4r34agn8IJ0EwzllBDJZXRDllerku1EURGjStvdOFeqnubHQm8INrXqx0luKkG+sUx0/XBR
6v4J39p06MK7kFzwwScpekS8gpHMrrS1ue1knicWIfbFwe2YE7TmqRZUnIUpZhHTASA4DBno1hZN
vS9A12A1Pg+IToRtrfJxAWn3+qNRmMc8dg36oMU1kFPKV5dmLeNGtjjqLEMbOKkHxdGuo2qIdlW1
smy+O7n2wYGHzeksGzKStc96Z+GWbOtUWRKcVqA6aGTDsqd5xjp3O7gTznDZaHAQfPKTdOekhDiS
YKX4friBtraZEmVYw8q7CPphWqrkoEjdDx0s9YZdPUuUyDeZnRDCbEgGs4hlUZpj2Zv5+G2XbqD6
C7XWVxwUhHs9TBfhRPwhtWNjKaSvdyi1TdqU57T2BDN1FNYs9gBK0lCmzLHc7J0MylERjwlOH6aO
Scv5R8dMofjGWfRiZ326EDbNJAa2IHSnA3d0bUGuIV4ELVzcCIGMLslk1REyJ3hwYxvqtQcod+50
CQkuAKJTP7dwUi40CcHrcCbE2tZhKrYQCa0MaWSANVdDfE6OeulkIl41wvjYcwPCapxeCTN7irL0
YPoaVC35tF2CUVUNLtp+EAj+4GyzKrmpHeoQRuoizHul8Kq5VRLq16J6WsVBQLZTYtTtwWaVQIuO
2pKMYbo9i/38oQkcsbB1aAosvZIED4tWTDst8c4mNurHrPHTpSMzbm1GZnzAMppMSACUT4FwGM2D
Mbk9yxhQnX003DW6sbCb11xoUiyZMYKUAjw+9zj155RCaXPtIwHVfhFFVA/GODK82r62Jdx9xFGB
m1luD6pq4ytVOeswLfka0XAhmnCu+DyGB1g107aJzXZIkf8U9gUUcComh4LTXKIxjCxc1w6GUkW7
ShIhMPkWbMsANjhOny/9LE0AAAbzMGN1FkU6k9cxsmdDj/NEK6TUP/SLyWaZRj8iA8S8Phb40tSU
I9ap2moCo7CyxBaW17ge6vjj65truLkAve3Z5efBk2WYx2CihIDEFqWwKWodc4rXgx4Y5IXDjL8L
xuQSE9AlxjU0SEDuoG7XONFZbBA5c7tVTYXjA+uiC2oNmWw5XbmrozFmid+uKMFxt7FmfjQQ7sDh
9SR/PeofEnLg+ATLTZmAh1PzKdxUqrHxCUBZLcahmAkSqAxzhZJhnnDBnxcmg0I/qs6Ggv39FBgM
2PRdr3fjyhXeUzqlz4PFw5TtCDXXlftEvrRaZwBMC114PQKVosUckBeILeuctj8KSnu+0lBfHNA3
6BgNDtIyu4dpJ4nlyCGKvMjnH+K6n1FWeY5XsYBmWp2rrnL0b6wThO1gOQDHOWcve1m2EwxKLMaq
RmGW4EtfNO7lFPrXCQsRWmhpr9+G3gObR/fKVCmN48Ib4T5YuiE0sFav6PRLA29reS2HHXZYZoTA
KBsZx65WHQZObBwQRZPOvEhzuvecDI5z3B16Y5NJjGAWUASY2rSC6LKUcFDu4AIfoEm3By5oC0AQ
DTdyZBjIhSdMPCtbFy4Goj0LTW0RRkYObsQ5GQWEbeGEzbanJW4Lllznm6iXAsxw7C2zCmrMzNXw
cwQlRitAsgYemeTUdhlmw/jZVk0fXEYezuM22/dheltWCkj9ZAm88tLiAjI3RB3N48p/ZHdKJVjJ
t9bKvJ3baVAtHESDdnrq/AiFlqG4UKZy3+r9HaNLtDV1Oqhl/+DYiH0N9Jia0202OW3KfaSQICKj
POP7aSGtQuYfIpcot3mZhZa7TKceao9tH4TpdkvMi9p2zHH+0g8DOjzeY8u7UjR/4aK6ayGCnNmS
HIiDlgZBJQ9XClq9xTA2GaV0Impj54/6TsTKssaQc6Hn/bE26nqPPf7oZ2512yeYQc2Utz4WF64z
2Tj4bPiSDXD+KctxYqZDu02UZOGPMArx3iEehEN7ZrFoIedNBZ1Ke7khGZUh3QvswoJFa7rvA80k
7h9Xe/IQ3J7Zf0SdB+NHbYH1egpnXnVRRYnyXtThWnOaK0CgpwKKLZn/equEgzs3Cm3CuGPycjHs
CVfWwNZw2FvRbzNVoHKCldv25nQ9sMC4slEO95mq3rY6s1YrE+eEU6dzT23AIjrak6MXZ33cW0u4
OtkagWlACtPXrYXPS9jEuKVjDF4zSCkzbKeZkasLUmnU0aT5YVCNLQCDZo6TYqlZXDoCa2AImTyR
iL61gvIZiwMLZygTy6G78KK6I3+gU6xVkGHAPMrnQ456AiXBqhOj4Dg+IqsFK1sMT32LUyyjMRTR
3qsWfQDv0CJSP0deXP0/m2b+4/PwT/5LvnhsHpevrVgX7Qvp5hf8X03905/+8tPzPMya6/x/9kvf
f6B/+Fvmo4DnvkjBvb6u1xf9vYdJHpuwaT/Q92Vq71TXErqtQctLcoosP/29ar7TDc0i3Eb1Fc/w
mwPzrbf+/Xf16Rh+/3e+95I/HRQ5I1WF0AjefXpdv/tE/pZ3rr7TNEJ6SNKA/PhDiO83B0DT3rlC
uFxutF9//H9yHJ7zlpQc30E/zDPG2K9fy9fj4PKKf+TD/90jfPnhM89m+6uDlZB/vjgEsBYNvJEa
Pq6/v++ApsLI/cED8LtSuy8OgM493DZM59OHjBvgN98B1X6ngc0GZvEJcfl3dRJwAJik/Ng34JsH
wHDfOaarCdYcXzsAmqBXT54FnHOvfz4d8L+/40Aq9kfOhG8eB1O8g4Zkq4b1u2+A8851DQ3qIKbO
1z8/fib8wFH69ZYCiyH5sJSndvhSf+2e861f+HxB/ePPf3el+OIXZdfjp+f+dDmR//3TFwfn9YL/
mx9+vgG8Ps8v//yXN/jHp/7iuT6/q89/uQlfqsfqORhffzD+8jKPjyl3o3379IIRLHz54jr36/X+
L6/nD0WVv37633v4E06bbzy6RM9+uwbzhx6d4sv4sSoen//w+l9PVdl9+cZn+Pnf+/DP/9bQ9Ieb
/evP8r/wPg6PP/8LZqqvHKnPl5w3v49//q///DB9/Q1Ip9abD1Py53/9xvHhQvHWh4cRkeU//8e3
n4O76FufgxOh/eo7wGz29ke/C1+S+Jsf8ett9a1vYNdGj73kPX/PlccS7q3PA04678OXr55zLGvf
/gR/rc72jd/V35CxU2hS3yNjv/GZ/hoN440P/8M2zO8+z9duKb9uPv54o/m8qfjaP/vyLip/4zl5
eax++m8AAAD//w==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Razumevanje podataka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Donošenje poslovnih odluka</a:t>
          </a: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Podrška za analizu podataka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Sticanje znanja o poslovanju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8CA87D-9608-4799-B471-76D4618572E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Donošenje zaključaka</a:t>
          </a:r>
        </a:p>
      </dgm:t>
    </dgm:pt>
    <dgm:pt modelId="{46B8CA20-7F73-44B7-AED3-3F494A190206}" type="par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1D5FB7-4D53-4D7B-AD4F-42A0C822EC59}" type="sib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35151C97-9E20-4087-930C-FD32C3A65AF7}" type="pres">
      <dgm:prSet presAssocID="{AA8CA87D-9608-4799-B471-76D4618572E0}" presName="node" presStyleLbl="node1" presStyleIdx="1" presStyleCnt="5">
        <dgm:presLayoutVars>
          <dgm:bulletEnabled val="1"/>
        </dgm:presLayoutVars>
      </dgm:prSet>
      <dgm:spPr/>
    </dgm:pt>
    <dgm:pt modelId="{FD5C1E30-4142-448F-86E7-B3FE108B5FE7}" type="pres">
      <dgm:prSet presAssocID="{961D5FB7-4D53-4D7B-AD4F-42A0C822EC59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7B618A3E-B65A-49AC-AC90-BB7DAD67A832}" type="presOf" srcId="{AA8CA87D-9608-4799-B471-76D4618572E0}" destId="{35151C97-9E20-4087-930C-FD32C3A65AF7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D535544A-852C-4907-B9DB-2740E2C5DC7E}" srcId="{2744EAAB-B652-4FCF-B336-77D90F3991C1}" destId="{AA8CA87D-9608-4799-B471-76D4618572E0}" srcOrd="1" destOrd="0" parTransId="{46B8CA20-7F73-44B7-AED3-3F494A190206}" sibTransId="{961D5FB7-4D53-4D7B-AD4F-42A0C822EC59}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EEEDBE92-56A6-4F9F-8CF5-C9EC992FB90F}" type="presParOf" srcId="{88895858-13B1-4951-9653-371F9A1E45F7}" destId="{35151C97-9E20-4087-930C-FD32C3A65AF7}" srcOrd="2" destOrd="0" presId="urn:microsoft.com/office/officeart/2005/8/layout/default"/>
    <dgm:cxn modelId="{064A1F8D-EDFA-488A-B7D5-BC3E5167B682}" type="presParOf" srcId="{88895858-13B1-4951-9653-371F9A1E45F7}" destId="{FD5C1E30-4142-448F-86E7-B3FE108B5FE7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DA8C8E-FCFA-4330-858F-B4258605CBC6}">
      <dgm:prSet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D9E5A0-0E7F-40C3-9CCA-39E357B668EA}" type="par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E14DCA-92D9-4422-B40A-E149D899211F}" type="sib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475F7C-F310-490F-8F3A-7DA2E47AC8FA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9244CF-438F-42A3-9DF8-19C7A50A0405}" type="par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91BC1A-61A6-4DF3-B94E-02DADE404C63}" type="sib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DE93F1-E7DA-44F1-9E9A-3045E8B5AEDD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08F79C-DB62-4333-A5E0-05C2A442FA7B}" type="par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C18ACC-E619-42D7-A86E-F945D5877ABC}" type="sib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115665-5902-4543-B880-3198D41C74E5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1F05A-A58E-4065-9B7A-E63BB768CE65}" type="par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21B533-C501-4135-A600-DEE81A0F18F1}" type="sib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B08E060-8097-4F8E-8515-E42E80146BB1}" type="pres">
      <dgm:prSet presAssocID="{E4D1F05A-A58E-4065-9B7A-E63BB768CE65}" presName="Name13" presStyleLbl="parChTrans1D2" presStyleIdx="1" presStyleCnt="6"/>
      <dgm:spPr/>
    </dgm:pt>
    <dgm:pt modelId="{2C589EAA-AF60-4A1B-BE95-00C5B715B250}" type="pres">
      <dgm:prSet presAssocID="{5B115665-5902-4543-B880-3198D41C74E5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67AA458F-4ED5-466C-A4D6-A4E2A588891E}" type="pres">
      <dgm:prSet presAssocID="{DDD9E5A0-0E7F-40C3-9CCA-39E357B668EA}" presName="Name13" presStyleLbl="parChTrans1D2" presStyleIdx="3" presStyleCnt="6"/>
      <dgm:spPr/>
    </dgm:pt>
    <dgm:pt modelId="{BA396316-CD97-43A1-8396-CBD11C082025}" type="pres">
      <dgm:prSet presAssocID="{FEDA8C8E-FCFA-4330-858F-B4258605CBC6}" presName="childText" presStyleLbl="bgAcc1" presStyleIdx="3" presStyleCnt="6">
        <dgm:presLayoutVars>
          <dgm:bulletEnabled val="1"/>
        </dgm:presLayoutVars>
      </dgm:prSet>
      <dgm:spPr/>
    </dgm:pt>
    <dgm:pt modelId="{2F007312-8A8A-43AF-AD3B-4C33937744F7}" type="pres">
      <dgm:prSet presAssocID="{669244CF-438F-42A3-9DF8-19C7A50A0405}" presName="Name13" presStyleLbl="parChTrans1D2" presStyleIdx="4" presStyleCnt="6"/>
      <dgm:spPr/>
    </dgm:pt>
    <dgm:pt modelId="{624E17CC-7173-49E8-AF86-596CC827CC71}" type="pres">
      <dgm:prSet presAssocID="{1E475F7C-F310-490F-8F3A-7DA2E47AC8FA}" presName="childText" presStyleLbl="bgAcc1" presStyleIdx="4" presStyleCnt="6">
        <dgm:presLayoutVars>
          <dgm:bulletEnabled val="1"/>
        </dgm:presLayoutVars>
      </dgm:prSet>
      <dgm:spPr/>
    </dgm:pt>
    <dgm:pt modelId="{C34E9208-CD2F-4E30-94D1-F9979BAD61DC}" type="pres">
      <dgm:prSet presAssocID="{FA08F79C-DB62-4333-A5E0-05C2A442FA7B}" presName="Name13" presStyleLbl="parChTrans1D2" presStyleIdx="5" presStyleCnt="6"/>
      <dgm:spPr/>
    </dgm:pt>
    <dgm:pt modelId="{0BC9D1D8-6D7C-41AB-BB57-5305370189E1}" type="pres">
      <dgm:prSet presAssocID="{25DE93F1-E7DA-44F1-9E9A-3045E8B5AE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3EE13B0F-DB3D-4CC8-82BA-492EC1236A6D}" srcId="{4CCB6188-6732-4313-9230-11A5AE6B01FA}" destId="{FEDA8C8E-FCFA-4330-858F-B4258605CBC6}" srcOrd="1" destOrd="0" parTransId="{DDD9E5A0-0E7F-40C3-9CCA-39E357B668EA}" sibTransId="{7BE14DCA-92D9-4422-B40A-E149D899211F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44A6F118-5907-486A-A1D1-EE215F6E680C}" type="presOf" srcId="{FEDA8C8E-FCFA-4330-858F-B4258605CBC6}" destId="{BA396316-CD97-43A1-8396-CBD11C082025}" srcOrd="0" destOrd="0" presId="urn:microsoft.com/office/officeart/2005/8/layout/hierarchy3"/>
    <dgm:cxn modelId="{96C7C324-B5AA-4FDF-B251-8D10CFA7BBB0}" type="presOf" srcId="{25DE93F1-E7DA-44F1-9E9A-3045E8B5AEDD}" destId="{0BC9D1D8-6D7C-41AB-BB57-5305370189E1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DCC8943E-F43D-493B-B2C5-ABD89136543E}" srcId="{4CCB6188-6732-4313-9230-11A5AE6B01FA}" destId="{25DE93F1-E7DA-44F1-9E9A-3045E8B5AEDD}" srcOrd="3" destOrd="0" parTransId="{FA08F79C-DB62-4333-A5E0-05C2A442FA7B}" sibTransId="{95C18ACC-E619-42D7-A86E-F945D5877ABC}"/>
    <dgm:cxn modelId="{5060D75B-DE9A-4C8A-BF65-368F2CB74FE7}" type="presOf" srcId="{E4D1F05A-A58E-4065-9B7A-E63BB768CE65}" destId="{6B08E060-8097-4F8E-8515-E42E80146BB1}" srcOrd="0" destOrd="0" presId="urn:microsoft.com/office/officeart/2005/8/layout/hierarchy3"/>
    <dgm:cxn modelId="{33E9E345-6A76-4E9E-AF17-F2CB9C044093}" srcId="{52334C6C-F07B-405A-8708-A52E2243E85D}" destId="{5B115665-5902-4543-B880-3198D41C74E5}" srcOrd="1" destOrd="0" parTransId="{E4D1F05A-A58E-4065-9B7A-E63BB768CE65}" sibTransId="{BB21B533-C501-4135-A600-DEE81A0F18F1}"/>
    <dgm:cxn modelId="{12F19566-DF74-4B0B-9F8F-14DE94D5D0C4}" type="presOf" srcId="{DDD9E5A0-0E7F-40C3-9CCA-39E357B668EA}" destId="{67AA458F-4ED5-466C-A4D6-A4E2A588891E}" srcOrd="0" destOrd="0" presId="urn:microsoft.com/office/officeart/2005/8/layout/hierarchy3"/>
    <dgm:cxn modelId="{E1F21752-0F1A-4D4D-BB94-8AFA9973FF88}" type="presOf" srcId="{5B115665-5902-4543-B880-3198D41C74E5}" destId="{2C589EAA-AF60-4A1B-BE95-00C5B715B250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FB53EF77-20FD-4205-BA03-9A37A1808CB1}" srcId="{4CCB6188-6732-4313-9230-11A5AE6B01FA}" destId="{1E475F7C-F310-490F-8F3A-7DA2E47AC8FA}" srcOrd="2" destOrd="0" parTransId="{669244CF-438F-42A3-9DF8-19C7A50A0405}" sibTransId="{2391BC1A-61A6-4DF3-B94E-02DADE404C63}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13027A2-4D78-48F5-A00A-8430D6629058}" type="presOf" srcId="{FA08F79C-DB62-4333-A5E0-05C2A442FA7B}" destId="{C34E9208-CD2F-4E30-94D1-F9979BAD61D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B7EA4BB1-F085-423B-89BC-6FB9C2D00061}" type="presOf" srcId="{1E475F7C-F310-490F-8F3A-7DA2E47AC8FA}" destId="{624E17CC-7173-49E8-AF86-596CC827CC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B77ADDD-E93A-4F25-AB3D-DCBBAB1D366D}" type="presOf" srcId="{669244CF-438F-42A3-9DF8-19C7A50A0405}" destId="{2F007312-8A8A-43AF-AD3B-4C33937744F7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4A094A91-5EB5-4E50-87AC-5E906DCB58C5}" type="presParOf" srcId="{24550606-3E24-439C-AAC2-7A105F571EFF}" destId="{6B08E060-8097-4F8E-8515-E42E80146BB1}" srcOrd="2" destOrd="0" presId="urn:microsoft.com/office/officeart/2005/8/layout/hierarchy3"/>
    <dgm:cxn modelId="{F48E5AD1-C033-4512-8F0E-C959982578BD}" type="presParOf" srcId="{24550606-3E24-439C-AAC2-7A105F571EFF}" destId="{2C589EAA-AF60-4A1B-BE95-00C5B715B25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BA12930A-E522-49BE-9C32-29ACE53CC7AE}" type="presParOf" srcId="{D6981D6E-27D9-4B52-A537-A2CC752D9141}" destId="{67AA458F-4ED5-466C-A4D6-A4E2A588891E}" srcOrd="2" destOrd="0" presId="urn:microsoft.com/office/officeart/2005/8/layout/hierarchy3"/>
    <dgm:cxn modelId="{375D7961-AC69-4CDF-9D09-87BDDBA8EA03}" type="presParOf" srcId="{D6981D6E-27D9-4B52-A537-A2CC752D9141}" destId="{BA396316-CD97-43A1-8396-CBD11C082025}" srcOrd="3" destOrd="0" presId="urn:microsoft.com/office/officeart/2005/8/layout/hierarchy3"/>
    <dgm:cxn modelId="{44631DD8-18E6-4BC1-AEF8-521B5A1A8A0E}" type="presParOf" srcId="{D6981D6E-27D9-4B52-A537-A2CC752D9141}" destId="{2F007312-8A8A-43AF-AD3B-4C33937744F7}" srcOrd="4" destOrd="0" presId="urn:microsoft.com/office/officeart/2005/8/layout/hierarchy3"/>
    <dgm:cxn modelId="{1328C65A-55EB-42CC-A445-A96937677443}" type="presParOf" srcId="{D6981D6E-27D9-4B52-A537-A2CC752D9141}" destId="{624E17CC-7173-49E8-AF86-596CC827CC71}" srcOrd="5" destOrd="0" presId="urn:microsoft.com/office/officeart/2005/8/layout/hierarchy3"/>
    <dgm:cxn modelId="{8B618897-CF04-4891-8372-C5B584B03054}" type="presParOf" srcId="{D6981D6E-27D9-4B52-A537-A2CC752D9141}" destId="{C34E9208-CD2F-4E30-94D1-F9979BAD61DC}" srcOrd="6" destOrd="0" presId="urn:microsoft.com/office/officeart/2005/8/layout/hierarchy3"/>
    <dgm:cxn modelId="{A3DA3941-5A73-4A67-BAEB-40B064B35C5F}" type="presParOf" srcId="{D6981D6E-27D9-4B52-A537-A2CC752D9141}" destId="{0BC9D1D8-6D7C-41AB-BB57-5305370189E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74412C-ABB6-46DF-8B5B-D7F6B8672B8B}">
      <dgm:prSet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46DEE4-7BD6-4354-9349-127755896260}" type="par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02511E-F7A5-4BB4-803F-2CD3AAD1E2A2}" type="sib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8AF1C9-591A-4E02-870D-2FA5179EA67D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B65C03-04F7-4795-B004-39D198FE986F}" type="par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EC0B2C-7521-4146-8E2F-A505513A6C56}" type="sib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ADCA9F-AC2C-4327-8ADE-B83E550E79E7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8F8A28-045B-40FD-954E-DDA9F11ADCFE}" type="par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113D99-89A8-4D6B-8998-B838183BA675}" type="sib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3F8F25-D382-4FDD-9AB7-1682EFE69EB1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B03F99-5043-4BF8-9B84-3E82D41AC64D}" type="par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89CBF-89FB-4C96-B98C-E43DF1213024}" type="sib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CECB7A3-FC04-42F4-81DA-E11E1A84F96B}" type="pres">
      <dgm:prSet presAssocID="{E5B03F99-5043-4BF8-9B84-3E82D41AC64D}" presName="Name13" presStyleLbl="parChTrans1D2" presStyleIdx="1" presStyleCnt="6"/>
      <dgm:spPr/>
    </dgm:pt>
    <dgm:pt modelId="{4E55CD6B-D858-4651-9638-4BA507740D00}" type="pres">
      <dgm:prSet presAssocID="{1D3F8F25-D382-4FDD-9AB7-1682EFE69EB1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E145FEDF-FD0C-405B-8162-4CCD6D6AE04F}" type="pres">
      <dgm:prSet presAssocID="{1546DEE4-7BD6-4354-9349-127755896260}" presName="Name13" presStyleLbl="parChTrans1D2" presStyleIdx="3" presStyleCnt="6"/>
      <dgm:spPr/>
    </dgm:pt>
    <dgm:pt modelId="{55D6E63D-339A-4D75-AEA1-9183ADE2A01D}" type="pres">
      <dgm:prSet presAssocID="{EC74412C-ABB6-46DF-8B5B-D7F6B8672B8B}" presName="childText" presStyleLbl="bgAcc1" presStyleIdx="3" presStyleCnt="6">
        <dgm:presLayoutVars>
          <dgm:bulletEnabled val="1"/>
        </dgm:presLayoutVars>
      </dgm:prSet>
      <dgm:spPr/>
    </dgm:pt>
    <dgm:pt modelId="{65F716D0-1765-4F60-98E9-AE0C704A8170}" type="pres">
      <dgm:prSet presAssocID="{0DB65C03-04F7-4795-B004-39D198FE986F}" presName="Name13" presStyleLbl="parChTrans1D2" presStyleIdx="4" presStyleCnt="6"/>
      <dgm:spPr/>
    </dgm:pt>
    <dgm:pt modelId="{CEAF1B56-0954-4712-A6CF-D608E18B7471}" type="pres">
      <dgm:prSet presAssocID="{558AF1C9-591A-4E02-870D-2FA5179EA67D}" presName="childText" presStyleLbl="bgAcc1" presStyleIdx="4" presStyleCnt="6">
        <dgm:presLayoutVars>
          <dgm:bulletEnabled val="1"/>
        </dgm:presLayoutVars>
      </dgm:prSet>
      <dgm:spPr/>
    </dgm:pt>
    <dgm:pt modelId="{835B8656-95AF-4618-B0CF-7485BF82072A}" type="pres">
      <dgm:prSet presAssocID="{648F8A28-045B-40FD-954E-DDA9F11ADCFE}" presName="Name13" presStyleLbl="parChTrans1D2" presStyleIdx="5" presStyleCnt="6"/>
      <dgm:spPr/>
    </dgm:pt>
    <dgm:pt modelId="{4292F47D-BF2F-40F5-AE8C-D9C3963A8A98}" type="pres">
      <dgm:prSet presAssocID="{14ADCA9F-AC2C-4327-8ADE-B83E550E79E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38D3007-84D5-48BF-96D8-8C10777B39E3}" type="presOf" srcId="{1546DEE4-7BD6-4354-9349-127755896260}" destId="{E145FEDF-FD0C-405B-8162-4CCD6D6AE04F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EFD00711-5024-4FB7-B642-54A47F741379}" srcId="{52334C6C-F07B-405A-8708-A52E2243E85D}" destId="{1D3F8F25-D382-4FDD-9AB7-1682EFE69EB1}" srcOrd="1" destOrd="0" parTransId="{E5B03F99-5043-4BF8-9B84-3E82D41AC64D}" sibTransId="{3E989CBF-89FB-4C96-B98C-E43DF1213024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5AFA8E17-898E-49F6-88DB-4FE409BBD21A}" srcId="{4CCB6188-6732-4313-9230-11A5AE6B01FA}" destId="{EC74412C-ABB6-46DF-8B5B-D7F6B8672B8B}" srcOrd="1" destOrd="0" parTransId="{1546DEE4-7BD6-4354-9349-127755896260}" sibTransId="{7C02511E-F7A5-4BB4-803F-2CD3AAD1E2A2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D3D7868-DBF0-4731-BE3D-19A5806D8BE7}" type="presOf" srcId="{648F8A28-045B-40FD-954E-DDA9F11ADCFE}" destId="{835B8656-95AF-4618-B0CF-7485BF82072A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B7C9D58-5FED-4714-8B70-9717B30E0360}" type="presOf" srcId="{14ADCA9F-AC2C-4327-8ADE-B83E550E79E7}" destId="{4292F47D-BF2F-40F5-AE8C-D9C3963A8A98}" srcOrd="0" destOrd="0" presId="urn:microsoft.com/office/officeart/2005/8/layout/hierarchy3"/>
    <dgm:cxn modelId="{67D6857F-B119-4EB2-B2CD-86EA43915B7D}" srcId="{4CCB6188-6732-4313-9230-11A5AE6B01FA}" destId="{14ADCA9F-AC2C-4327-8ADE-B83E550E79E7}" srcOrd="3" destOrd="0" parTransId="{648F8A28-045B-40FD-954E-DDA9F11ADCFE}" sibTransId="{0D113D99-89A8-4D6B-8998-B838183BA675}"/>
    <dgm:cxn modelId="{7BBD7984-EA92-41A0-A564-9616FAB0C7A9}" type="presOf" srcId="{0DB65C03-04F7-4795-B004-39D198FE986F}" destId="{65F716D0-1765-4F60-98E9-AE0C704A8170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0A81298-86F1-4A6B-B85E-D1E1124EDDB0}" type="presOf" srcId="{1D3F8F25-D382-4FDD-9AB7-1682EFE69EB1}" destId="{4E55CD6B-D858-4651-9638-4BA507740D00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5D271EB0-8A6A-4C54-88B8-73C3FD90227F}" type="presOf" srcId="{558AF1C9-591A-4E02-870D-2FA5179EA67D}" destId="{CEAF1B56-0954-4712-A6CF-D608E18B74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014FA0D0-0245-4426-925E-48CD7525081C}" srcId="{4CCB6188-6732-4313-9230-11A5AE6B01FA}" destId="{558AF1C9-591A-4E02-870D-2FA5179EA67D}" srcOrd="2" destOrd="0" parTransId="{0DB65C03-04F7-4795-B004-39D198FE986F}" sibTransId="{30EC0B2C-7521-4146-8E2F-A505513A6C5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8163AEDB-44C7-4F98-A7BB-873B678FB37F}" type="presOf" srcId="{EC74412C-ABB6-46DF-8B5B-D7F6B8672B8B}" destId="{55D6E63D-339A-4D75-AEA1-9183ADE2A01D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125A4E4-088E-4340-BBAE-7C1082851450}" type="presOf" srcId="{E5B03F99-5043-4BF8-9B84-3E82D41AC64D}" destId="{0CECB7A3-FC04-42F4-81DA-E11E1A84F96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3CF9D1FE-64F5-46A9-9ACD-41D6939A6A72}" type="presParOf" srcId="{24550606-3E24-439C-AAC2-7A105F571EFF}" destId="{0CECB7A3-FC04-42F4-81DA-E11E1A84F96B}" srcOrd="2" destOrd="0" presId="urn:microsoft.com/office/officeart/2005/8/layout/hierarchy3"/>
    <dgm:cxn modelId="{29FE8A2A-F783-418B-AFEA-C02514FAAC56}" type="presParOf" srcId="{24550606-3E24-439C-AAC2-7A105F571EFF}" destId="{4E55CD6B-D858-4651-9638-4BA507740D0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FB3FEBA0-6E42-4F5D-A4E9-6E6530B209CF}" type="presParOf" srcId="{D6981D6E-27D9-4B52-A537-A2CC752D9141}" destId="{E145FEDF-FD0C-405B-8162-4CCD6D6AE04F}" srcOrd="2" destOrd="0" presId="urn:microsoft.com/office/officeart/2005/8/layout/hierarchy3"/>
    <dgm:cxn modelId="{CFDB0E0B-C001-4D3A-88AD-427169A4844F}" type="presParOf" srcId="{D6981D6E-27D9-4B52-A537-A2CC752D9141}" destId="{55D6E63D-339A-4D75-AEA1-9183ADE2A01D}" srcOrd="3" destOrd="0" presId="urn:microsoft.com/office/officeart/2005/8/layout/hierarchy3"/>
    <dgm:cxn modelId="{7050ECE3-EDAF-4CF4-A9D4-7DE7D4EC3049}" type="presParOf" srcId="{D6981D6E-27D9-4B52-A537-A2CC752D9141}" destId="{65F716D0-1765-4F60-98E9-AE0C704A8170}" srcOrd="4" destOrd="0" presId="urn:microsoft.com/office/officeart/2005/8/layout/hierarchy3"/>
    <dgm:cxn modelId="{E55C162A-9170-4053-8CD9-8BD370061F15}" type="presParOf" srcId="{D6981D6E-27D9-4B52-A537-A2CC752D9141}" destId="{CEAF1B56-0954-4712-A6CF-D608E18B7471}" srcOrd="5" destOrd="0" presId="urn:microsoft.com/office/officeart/2005/8/layout/hierarchy3"/>
    <dgm:cxn modelId="{454DD042-BAED-4892-BB75-8D9B279FF324}" type="presParOf" srcId="{D6981D6E-27D9-4B52-A537-A2CC752D9141}" destId="{835B8656-95AF-4618-B0CF-7485BF82072A}" srcOrd="6" destOrd="0" presId="urn:microsoft.com/office/officeart/2005/8/layout/hierarchy3"/>
    <dgm:cxn modelId="{902D2010-FA1B-42FF-8B83-C8DBFB75482A}" type="presParOf" srcId="{D6981D6E-27D9-4B52-A537-A2CC752D9141}" destId="{4292F47D-BF2F-40F5-AE8C-D9C3963A8A9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6CA41D-0D62-4EDC-89BB-C9ABEB457716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CCAA7C-1079-413F-B108-C4D35BF75FA8}" type="par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CFA0A9-E8AD-4DF7-9320-1ED1EC9E88F7}" type="sib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E6798A-5653-4D7A-9349-B8EE32978BEA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9C8223-4D1D-48BC-A957-863B38A1DEE4}" type="par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1874EE-A687-4C87-9EA6-EA98594C2F31}" type="sib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9847DF-7828-4CDF-BBEC-43FF301FD7D1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08DB90-8B05-47AB-AF68-572852EA7B14}" type="par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6E8904-DBBE-40B9-B7C0-ACC66770A89F}" type="sib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59A1BE-C3B4-4F4B-A592-F47D4FFBC3DC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0C78CF-5933-41C0-875E-26E92C9A7336}" type="par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8436C1-B900-495A-A568-2246C499BE87}" type="sib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937762D-6734-4B35-9323-E1E85F7BB3CB}" type="pres">
      <dgm:prSet presAssocID="{8408DB90-8B05-47AB-AF68-572852EA7B14}" presName="Name13" presStyleLbl="parChTrans1D2" presStyleIdx="1" presStyleCnt="6"/>
      <dgm:spPr/>
    </dgm:pt>
    <dgm:pt modelId="{39FAC814-2908-4A55-9F8C-0F730D84CEF2}" type="pres">
      <dgm:prSet presAssocID="{F29847DF-7828-4CDF-BBEC-43FF301FD7D1}" presName="childText" presStyleLbl="bgAcc1" presStyleIdx="1" presStyleCnt="6">
        <dgm:presLayoutVars>
          <dgm:bulletEnabled val="1"/>
        </dgm:presLayoutVars>
      </dgm:prSet>
      <dgm:spPr/>
    </dgm:pt>
    <dgm:pt modelId="{66D3BEFB-B8A5-402C-BB7C-63FA9D419FBA}" type="pres">
      <dgm:prSet presAssocID="{870C78CF-5933-41C0-875E-26E92C9A7336}" presName="Name13" presStyleLbl="parChTrans1D2" presStyleIdx="2" presStyleCnt="6"/>
      <dgm:spPr/>
    </dgm:pt>
    <dgm:pt modelId="{58B853AE-B466-416C-892E-6F570D50F260}" type="pres">
      <dgm:prSet presAssocID="{CD59A1BE-C3B4-4F4B-A592-F47D4FFBC3DC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8A0DFF3E-7E46-4630-BF1F-B53DB76DC47C}" type="pres">
      <dgm:prSet presAssocID="{E1CCAA7C-1079-413F-B108-C4D35BF75FA8}" presName="Name13" presStyleLbl="parChTrans1D2" presStyleIdx="4" presStyleCnt="6"/>
      <dgm:spPr/>
    </dgm:pt>
    <dgm:pt modelId="{A67B48F1-DF1F-481C-A467-86BF1BF0FB23}" type="pres">
      <dgm:prSet presAssocID="{176CA41D-0D62-4EDC-89BB-C9ABEB457716}" presName="childText" presStyleLbl="bgAcc1" presStyleIdx="4" presStyleCnt="6">
        <dgm:presLayoutVars>
          <dgm:bulletEnabled val="1"/>
        </dgm:presLayoutVars>
      </dgm:prSet>
      <dgm:spPr/>
    </dgm:pt>
    <dgm:pt modelId="{850E2620-7EE0-4751-AD48-C2DF9EB0B9A6}" type="pres">
      <dgm:prSet presAssocID="{119C8223-4D1D-48BC-A957-863B38A1DEE4}" presName="Name13" presStyleLbl="parChTrans1D2" presStyleIdx="5" presStyleCnt="6"/>
      <dgm:spPr/>
    </dgm:pt>
    <dgm:pt modelId="{CEF4196F-0E75-4C44-857C-DA10C3DF3BEC}" type="pres">
      <dgm:prSet presAssocID="{86E6798A-5653-4D7A-9349-B8EE32978BE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CBF2423C-92AA-4525-8DFD-762BA1660F7B}" srcId="{4CCB6188-6732-4313-9230-11A5AE6B01FA}" destId="{176CA41D-0D62-4EDC-89BB-C9ABEB457716}" srcOrd="1" destOrd="0" parTransId="{E1CCAA7C-1079-413F-B108-C4D35BF75FA8}" sibTransId="{35CFA0A9-E8AD-4DF7-9320-1ED1EC9E88F7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37B023E-185F-48AF-A821-B3B49695EF7A}" type="presOf" srcId="{E1CCAA7C-1079-413F-B108-C4D35BF75FA8}" destId="{8A0DFF3E-7E46-4630-BF1F-B53DB76DC47C}" srcOrd="0" destOrd="0" presId="urn:microsoft.com/office/officeart/2005/8/layout/hierarchy3"/>
    <dgm:cxn modelId="{E27B2E5C-2751-446D-9CDB-900EFDEC6E25}" type="presOf" srcId="{176CA41D-0D62-4EDC-89BB-C9ABEB457716}" destId="{A67B48F1-DF1F-481C-A467-86BF1BF0FB23}" srcOrd="0" destOrd="0" presId="urn:microsoft.com/office/officeart/2005/8/layout/hierarchy3"/>
    <dgm:cxn modelId="{00512A6A-F552-41A3-A4C0-5534E53DDF9D}" srcId="{4CCB6188-6732-4313-9230-11A5AE6B01FA}" destId="{86E6798A-5653-4D7A-9349-B8EE32978BEA}" srcOrd="2" destOrd="0" parTransId="{119C8223-4D1D-48BC-A957-863B38A1DEE4}" sibTransId="{B01874EE-A687-4C87-9EA6-EA98594C2F31}"/>
    <dgm:cxn modelId="{1C41AF6D-9552-4B57-BE84-7FC92B61A586}" srcId="{52334C6C-F07B-405A-8708-A52E2243E85D}" destId="{CD59A1BE-C3B4-4F4B-A592-F47D4FFBC3DC}" srcOrd="2" destOrd="0" parTransId="{870C78CF-5933-41C0-875E-26E92C9A7336}" sibTransId="{0C8436C1-B900-495A-A568-2246C499BE87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932F1F7C-4A3F-4FA6-A0EB-F4BCC09D5BAC}" srcId="{52334C6C-F07B-405A-8708-A52E2243E85D}" destId="{F29847DF-7828-4CDF-BBEC-43FF301FD7D1}" srcOrd="1" destOrd="0" parTransId="{8408DB90-8B05-47AB-AF68-572852EA7B14}" sibTransId="{856E8904-DBBE-40B9-B7C0-ACC66770A89F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2358897-2E0C-445A-8AB0-5AC282E759B3}" type="presOf" srcId="{119C8223-4D1D-48BC-A957-863B38A1DEE4}" destId="{850E2620-7EE0-4751-AD48-C2DF9EB0B9A6}" srcOrd="0" destOrd="0" presId="urn:microsoft.com/office/officeart/2005/8/layout/hierarchy3"/>
    <dgm:cxn modelId="{8489D0A7-578F-4135-A576-5C1CDDC89F62}" type="presOf" srcId="{870C78CF-5933-41C0-875E-26E92C9A7336}" destId="{66D3BEFB-B8A5-402C-BB7C-63FA9D419FB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DE593C6-21F5-4292-9D22-DCC52191610E}" type="presOf" srcId="{CD59A1BE-C3B4-4F4B-A592-F47D4FFBC3DC}" destId="{58B853AE-B466-416C-892E-6F570D50F260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51D6BDD9-DB1A-45B1-BC51-6F252261E2C9}" type="presOf" srcId="{F29847DF-7828-4CDF-BBEC-43FF301FD7D1}" destId="{39FAC814-2908-4A55-9F8C-0F730D84CEF2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7856BEEC-E49A-40BC-8A99-199394503046}" type="presOf" srcId="{8408DB90-8B05-47AB-AF68-572852EA7B14}" destId="{0937762D-6734-4B35-9323-E1E85F7BB3CB}" srcOrd="0" destOrd="0" presId="urn:microsoft.com/office/officeart/2005/8/layout/hierarchy3"/>
    <dgm:cxn modelId="{D7071DFB-4D7B-46DE-9E82-332A0BDF9ACF}" type="presOf" srcId="{86E6798A-5653-4D7A-9349-B8EE32978BEA}" destId="{CEF4196F-0E75-4C44-857C-DA10C3DF3BEC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1A2FC48-F66B-456E-BF0F-A7F46BBA3F16}" type="presParOf" srcId="{24550606-3E24-439C-AAC2-7A105F571EFF}" destId="{0937762D-6734-4B35-9323-E1E85F7BB3CB}" srcOrd="2" destOrd="0" presId="urn:microsoft.com/office/officeart/2005/8/layout/hierarchy3"/>
    <dgm:cxn modelId="{93D5BF7F-5B65-4509-B733-6925289856E5}" type="presParOf" srcId="{24550606-3E24-439C-AAC2-7A105F571EFF}" destId="{39FAC814-2908-4A55-9F8C-0F730D84CEF2}" srcOrd="3" destOrd="0" presId="urn:microsoft.com/office/officeart/2005/8/layout/hierarchy3"/>
    <dgm:cxn modelId="{2A15A61A-F2DD-48E6-9E90-5609F11873BD}" type="presParOf" srcId="{24550606-3E24-439C-AAC2-7A105F571EFF}" destId="{66D3BEFB-B8A5-402C-BB7C-63FA9D419FBA}" srcOrd="4" destOrd="0" presId="urn:microsoft.com/office/officeart/2005/8/layout/hierarchy3"/>
    <dgm:cxn modelId="{CA2AF507-F454-4216-B41B-0674B8EAA640}" type="presParOf" srcId="{24550606-3E24-439C-AAC2-7A105F571EFF}" destId="{58B853AE-B466-416C-892E-6F570D50F260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78795232-D14B-46AD-8417-BE8B927B5FDA}" type="presParOf" srcId="{D6981D6E-27D9-4B52-A537-A2CC752D9141}" destId="{8A0DFF3E-7E46-4630-BF1F-B53DB76DC47C}" srcOrd="2" destOrd="0" presId="urn:microsoft.com/office/officeart/2005/8/layout/hierarchy3"/>
    <dgm:cxn modelId="{F56AA330-28FF-4B67-A202-186E966C4B0C}" type="presParOf" srcId="{D6981D6E-27D9-4B52-A537-A2CC752D9141}" destId="{A67B48F1-DF1F-481C-A467-86BF1BF0FB23}" srcOrd="3" destOrd="0" presId="urn:microsoft.com/office/officeart/2005/8/layout/hierarchy3"/>
    <dgm:cxn modelId="{2081FDCF-08E8-49A1-A75E-625F090B79E2}" type="presParOf" srcId="{D6981D6E-27D9-4B52-A537-A2CC752D9141}" destId="{850E2620-7EE0-4751-AD48-C2DF9EB0B9A6}" srcOrd="4" destOrd="0" presId="urn:microsoft.com/office/officeart/2005/8/layout/hierarchy3"/>
    <dgm:cxn modelId="{05DBD321-21F7-4827-9FEC-10C87B12FE76}" type="presParOf" srcId="{D6981D6E-27D9-4B52-A537-A2CC752D9141}" destId="{CEF4196F-0E75-4C44-857C-DA10C3DF3B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92DE4F-0705-4750-BF17-FF62571CE66B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690366-8F27-43FD-876A-CA7D97384FA7}" type="par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7F4C8-8E35-4C4E-8520-B9495C637344}" type="sib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7225C7-19D5-4CF8-9E8A-36B31130CE75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7A1C4B-7276-4AC4-8F4B-A197CC58B000}" type="par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F39800-87C3-4C46-9C73-C5F5C20936D5}" type="sib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E4D46F-ACC7-4F1E-B14B-42AF142F5967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BB845E-19BF-4F4C-B9C2-27971893AF90}" type="par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6049E0-C416-484E-B8E9-70CC39B0FCE6}" type="sib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AB86B1-3C4D-42A9-93C2-1D5381430E68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CD94BC-D7F4-49E8-837B-C6123444C197}" type="par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230642-8DD0-460D-A9C0-53AC5C504A0B}" type="sib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32A48E-885E-42E2-9A05-77CF3CCCE7FE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454862-D512-43BE-B064-7DFBA6C3B3D9}" type="par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259FA0-53C9-4665-9AB4-27E9000B302D}" type="sib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D9EED0BD-3812-4D00-BA59-9D7D8D7206AB}" type="pres">
      <dgm:prSet presAssocID="{60690366-8F27-43FD-876A-CA7D97384FA7}" presName="Name13" presStyleLbl="parChTrans1D2" presStyleIdx="1" presStyleCnt="6"/>
      <dgm:spPr/>
    </dgm:pt>
    <dgm:pt modelId="{A9C603A3-F070-46AB-8EBF-E0B9D57D234E}" type="pres">
      <dgm:prSet presAssocID="{1792DE4F-0705-4750-BF17-FF62571CE66B}" presName="childText" presStyleLbl="bgAcc1" presStyleIdx="1" presStyleCnt="6">
        <dgm:presLayoutVars>
          <dgm:bulletEnabled val="1"/>
        </dgm:presLayoutVars>
      </dgm:prSet>
      <dgm:spPr/>
    </dgm:pt>
    <dgm:pt modelId="{8B146E6C-B263-425A-B9AE-2EF8EB83849B}" type="pres">
      <dgm:prSet presAssocID="{537A1C4B-7276-4AC4-8F4B-A197CC58B000}" presName="Name13" presStyleLbl="parChTrans1D2" presStyleIdx="2" presStyleCnt="6"/>
      <dgm:spPr/>
    </dgm:pt>
    <dgm:pt modelId="{8723266C-A108-4776-8622-0164E0036D91}" type="pres">
      <dgm:prSet presAssocID="{B97225C7-19D5-4CF8-9E8A-36B31130CE75}" presName="childText" presStyleLbl="bgAcc1" presStyleIdx="2" presStyleCnt="6">
        <dgm:presLayoutVars>
          <dgm:bulletEnabled val="1"/>
        </dgm:presLayoutVars>
      </dgm:prSet>
      <dgm:spPr/>
    </dgm:pt>
    <dgm:pt modelId="{8AC9094E-E55C-4B24-B23B-AC458C4AA308}" type="pres">
      <dgm:prSet presAssocID="{29BB845E-19BF-4F4C-B9C2-27971893AF90}" presName="Name13" presStyleLbl="parChTrans1D2" presStyleIdx="3" presStyleCnt="6"/>
      <dgm:spPr/>
    </dgm:pt>
    <dgm:pt modelId="{D6683123-517F-4E06-819B-9772D269C65C}" type="pres">
      <dgm:prSet presAssocID="{91E4D46F-ACC7-4F1E-B14B-42AF142F5967}" presName="childText" presStyleLbl="bgAcc1" presStyleIdx="3" presStyleCnt="6">
        <dgm:presLayoutVars>
          <dgm:bulletEnabled val="1"/>
        </dgm:presLayoutVars>
      </dgm:prSet>
      <dgm:spPr/>
    </dgm:pt>
    <dgm:pt modelId="{361538D8-E62D-4E74-BFA9-3863215A21A5}" type="pres">
      <dgm:prSet presAssocID="{41CD94BC-D7F4-49E8-837B-C6123444C197}" presName="Name13" presStyleLbl="parChTrans1D2" presStyleIdx="4" presStyleCnt="6"/>
      <dgm:spPr/>
    </dgm:pt>
    <dgm:pt modelId="{603F8DCA-92FA-4C8B-ABCE-58399AB0E39D}" type="pres">
      <dgm:prSet presAssocID="{1CAB86B1-3C4D-42A9-93C2-1D5381430E68}" presName="childText" presStyleLbl="bgAcc1" presStyleIdx="4" presStyleCnt="6">
        <dgm:presLayoutVars>
          <dgm:bulletEnabled val="1"/>
        </dgm:presLayoutVars>
      </dgm:prSet>
      <dgm:spPr/>
    </dgm:pt>
    <dgm:pt modelId="{BF158219-876F-4FCC-BDB7-4116AE92315B}" type="pres">
      <dgm:prSet presAssocID="{67454862-D512-43BE-B064-7DFBA6C3B3D9}" presName="Name13" presStyleLbl="parChTrans1D2" presStyleIdx="5" presStyleCnt="6"/>
      <dgm:spPr/>
    </dgm:pt>
    <dgm:pt modelId="{B72E1564-2727-4D54-AFBF-DBE72294BC91}" type="pres">
      <dgm:prSet presAssocID="{F932A48E-885E-42E2-9A05-77CF3CCCE7FE}" presName="childText" presStyleLbl="bgAcc1" presStyleIdx="5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D3060B0F-1E63-47B0-9878-EFB8B4D5A484}" type="presOf" srcId="{91E4D46F-ACC7-4F1E-B14B-42AF142F5967}" destId="{D6683123-517F-4E06-819B-9772D269C65C}" srcOrd="0" destOrd="0" presId="urn:microsoft.com/office/officeart/2005/8/layout/hierarchy3"/>
    <dgm:cxn modelId="{CD7DD512-E232-4162-8BB1-A3D5A0811D19}" type="presOf" srcId="{29BB845E-19BF-4F4C-B9C2-27971893AF90}" destId="{8AC9094E-E55C-4B24-B23B-AC458C4AA308}" srcOrd="0" destOrd="0" presId="urn:microsoft.com/office/officeart/2005/8/layout/hierarchy3"/>
    <dgm:cxn modelId="{86C3CF24-288A-46DD-B724-3B5E9EBC2701}" type="presOf" srcId="{537A1C4B-7276-4AC4-8F4B-A197CC58B000}" destId="{8B146E6C-B263-425A-B9AE-2EF8EB83849B}" srcOrd="0" destOrd="0" presId="urn:microsoft.com/office/officeart/2005/8/layout/hierarchy3"/>
    <dgm:cxn modelId="{637F6225-749F-46F3-8FCA-85830F839D62}" type="presOf" srcId="{1792DE4F-0705-4750-BF17-FF62571CE66B}" destId="{A9C603A3-F070-46AB-8EBF-E0B9D57D234E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BA9AEE34-18B2-4893-BE06-D8DAB1A69C60}" srcId="{52334C6C-F07B-405A-8708-A52E2243E85D}" destId="{1CAB86B1-3C4D-42A9-93C2-1D5381430E68}" srcOrd="4" destOrd="0" parTransId="{41CD94BC-D7F4-49E8-837B-C6123444C197}" sibTransId="{3F230642-8DD0-460D-A9C0-53AC5C504A0B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22D1F5B-4621-49E8-8BC5-E61794B0426E}" type="presOf" srcId="{60690366-8F27-43FD-876A-CA7D97384FA7}" destId="{D9EED0BD-3812-4D00-BA59-9D7D8D7206AB}" srcOrd="0" destOrd="0" presId="urn:microsoft.com/office/officeart/2005/8/layout/hierarchy3"/>
    <dgm:cxn modelId="{FAACCE41-E4D5-41F8-A974-FBA486492996}" srcId="{52334C6C-F07B-405A-8708-A52E2243E85D}" destId="{B97225C7-19D5-4CF8-9E8A-36B31130CE75}" srcOrd="2" destOrd="0" parTransId="{537A1C4B-7276-4AC4-8F4B-A197CC58B000}" sibTransId="{EFF39800-87C3-4C46-9C73-C5F5C20936D5}"/>
    <dgm:cxn modelId="{CC87554C-E072-45AD-9CC5-E31308A50453}" type="presOf" srcId="{67454862-D512-43BE-B064-7DFBA6C3B3D9}" destId="{BF158219-876F-4FCC-BDB7-4116AE92315B}" srcOrd="0" destOrd="0" presId="urn:microsoft.com/office/officeart/2005/8/layout/hierarchy3"/>
    <dgm:cxn modelId="{DBCFD853-69F2-498B-B9D0-E3B0A43198CD}" type="presOf" srcId="{B97225C7-19D5-4CF8-9E8A-36B31130CE75}" destId="{8723266C-A108-4776-8622-0164E0036D91}" srcOrd="0" destOrd="0" presId="urn:microsoft.com/office/officeart/2005/8/layout/hierarchy3"/>
    <dgm:cxn modelId="{7631AB55-705E-405C-9243-176F3F239C32}" type="presOf" srcId="{1CAB86B1-3C4D-42A9-93C2-1D5381430E68}" destId="{603F8DCA-92FA-4C8B-ABCE-58399AB0E39D}" srcOrd="0" destOrd="0" presId="urn:microsoft.com/office/officeart/2005/8/layout/hierarchy3"/>
    <dgm:cxn modelId="{760AEA55-B28F-4DD4-B4EC-ACCD5662BCC6}" srcId="{52334C6C-F07B-405A-8708-A52E2243E85D}" destId="{1792DE4F-0705-4750-BF17-FF62571CE66B}" srcOrd="1" destOrd="0" parTransId="{60690366-8F27-43FD-876A-CA7D97384FA7}" sibTransId="{8D57F4C8-8E35-4C4E-8520-B9495C63734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FD3DDBB5-FE98-4434-928D-38FF6F589577}" type="presOf" srcId="{41CD94BC-D7F4-49E8-837B-C6123444C197}" destId="{361538D8-E62D-4E74-BFA9-3863215A21A5}" srcOrd="0" destOrd="0" presId="urn:microsoft.com/office/officeart/2005/8/layout/hierarchy3"/>
    <dgm:cxn modelId="{FA6313C5-D4D9-4C48-AF6E-7DB9B55B8E6D}" srcId="{52334C6C-F07B-405A-8708-A52E2243E85D}" destId="{F932A48E-885E-42E2-9A05-77CF3CCCE7FE}" srcOrd="5" destOrd="0" parTransId="{67454862-D512-43BE-B064-7DFBA6C3B3D9}" sibTransId="{A1259FA0-53C9-4665-9AB4-27E9000B302D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DF02E8D2-71C7-4675-AB9B-683DBD690629}" srcId="{52334C6C-F07B-405A-8708-A52E2243E85D}" destId="{91E4D46F-ACC7-4F1E-B14B-42AF142F5967}" srcOrd="3" destOrd="0" parTransId="{29BB845E-19BF-4F4C-B9C2-27971893AF90}" sibTransId="{926049E0-C416-484E-B8E9-70CC39B0FCE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595B7F9-1C8A-4DE4-BE01-F0DBD8E5FDFF}" type="presOf" srcId="{F932A48E-885E-42E2-9A05-77CF3CCCE7FE}" destId="{B72E1564-2727-4D54-AFBF-DBE72294BC91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2FB56C95-37DF-4B68-B2CC-FF91104A8646}" type="presParOf" srcId="{24550606-3E24-439C-AAC2-7A105F571EFF}" destId="{D9EED0BD-3812-4D00-BA59-9D7D8D7206AB}" srcOrd="2" destOrd="0" presId="urn:microsoft.com/office/officeart/2005/8/layout/hierarchy3"/>
    <dgm:cxn modelId="{2910D9DC-BB01-47F7-B45C-2FBD180B539C}" type="presParOf" srcId="{24550606-3E24-439C-AAC2-7A105F571EFF}" destId="{A9C603A3-F070-46AB-8EBF-E0B9D57D234E}" srcOrd="3" destOrd="0" presId="urn:microsoft.com/office/officeart/2005/8/layout/hierarchy3"/>
    <dgm:cxn modelId="{3DDB4D12-4B10-4D35-B8ED-D2A1A6279A8A}" type="presParOf" srcId="{24550606-3E24-439C-AAC2-7A105F571EFF}" destId="{8B146E6C-B263-425A-B9AE-2EF8EB83849B}" srcOrd="4" destOrd="0" presId="urn:microsoft.com/office/officeart/2005/8/layout/hierarchy3"/>
    <dgm:cxn modelId="{1035370A-3F02-4B51-8C2E-C2AA7D958795}" type="presParOf" srcId="{24550606-3E24-439C-AAC2-7A105F571EFF}" destId="{8723266C-A108-4776-8622-0164E0036D91}" srcOrd="5" destOrd="0" presId="urn:microsoft.com/office/officeart/2005/8/layout/hierarchy3"/>
    <dgm:cxn modelId="{F8790815-0153-4820-BDFD-78E9159BDC2C}" type="presParOf" srcId="{24550606-3E24-439C-AAC2-7A105F571EFF}" destId="{8AC9094E-E55C-4B24-B23B-AC458C4AA308}" srcOrd="6" destOrd="0" presId="urn:microsoft.com/office/officeart/2005/8/layout/hierarchy3"/>
    <dgm:cxn modelId="{47525077-9D9A-4319-9224-8A56B534E9E2}" type="presParOf" srcId="{24550606-3E24-439C-AAC2-7A105F571EFF}" destId="{D6683123-517F-4E06-819B-9772D269C65C}" srcOrd="7" destOrd="0" presId="urn:microsoft.com/office/officeart/2005/8/layout/hierarchy3"/>
    <dgm:cxn modelId="{3FB5AB54-C2BA-43FF-8D20-CA94B8160179}" type="presParOf" srcId="{24550606-3E24-439C-AAC2-7A105F571EFF}" destId="{361538D8-E62D-4E74-BFA9-3863215A21A5}" srcOrd="8" destOrd="0" presId="urn:microsoft.com/office/officeart/2005/8/layout/hierarchy3"/>
    <dgm:cxn modelId="{412939EA-F52C-47E2-9DB6-0515BC83FD47}" type="presParOf" srcId="{24550606-3E24-439C-AAC2-7A105F571EFF}" destId="{603F8DCA-92FA-4C8B-ABCE-58399AB0E39D}" srcOrd="9" destOrd="0" presId="urn:microsoft.com/office/officeart/2005/8/layout/hierarchy3"/>
    <dgm:cxn modelId="{BB563A0A-8EBF-4ED4-8368-A62EFD8FA310}" type="presParOf" srcId="{24550606-3E24-439C-AAC2-7A105F571EFF}" destId="{BF158219-876F-4FCC-BDB7-4116AE92315B}" srcOrd="10" destOrd="0" presId="urn:microsoft.com/office/officeart/2005/8/layout/hierarchy3"/>
    <dgm:cxn modelId="{1551984F-9DA1-40F0-B8C6-2D9213214EF0}" type="presParOf" srcId="{24550606-3E24-439C-AAC2-7A105F571EFF}" destId="{B72E1564-2727-4D54-AFBF-DBE72294BC91}" srcOrd="11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645764-3CBD-4764-9A15-D57C70C351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5B39D6-2BD8-4901-8E78-2366700B6BE3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Kontrolna tabla</a:t>
          </a:r>
        </a:p>
      </dgm:t>
    </dgm:pt>
    <dgm:pt modelId="{6728A50D-DFB1-4E14-96AE-22D6CDD7EED9}" type="par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1C3A11-36C1-4300-836F-5C3BD8115449}" type="sib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803643-C01A-422E-93FF-CC33BCB86F5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u realnom vremenu</a:t>
          </a:r>
        </a:p>
      </dgm:t>
    </dgm:pt>
    <dgm:pt modelId="{56757B60-4552-4747-A820-CC1B2B3298E6}" type="par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9F9C47-2E55-4415-AEF7-7DCA657ABA64}" type="sib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38B059-3B61-4A53-A111-E77C11343D2C}">
      <dgm:prSet phldrT="[Tekst]"/>
      <dgm:spPr/>
      <dgm:t>
        <a:bodyPr/>
        <a:lstStyle/>
        <a:p>
          <a:r>
            <a:rPr lang="bs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Mogućnost proširenja analize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9949DB-2588-481D-9C86-5AAA6EF0AD72}" type="par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B25C39-F7D2-425A-A598-B362F52EA077}" type="sib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B246EB-B3D0-495A-AB68-9718E8E84A7A}">
      <dgm:prSet phldrT="[Tekst]"/>
      <dgm:spPr/>
      <dgm:t>
        <a:bodyPr/>
        <a:lstStyle/>
        <a:p>
          <a:r>
            <a:rPr lang="bs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Kaskadno- od opšteg do detalja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DEDDF7-E333-4DA1-A3E1-C047E6EE8CDD}" type="par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C57250-2D77-4253-ACF4-EC456CC61B7F}" type="sib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BF1A94-3D46-4E56-A5FC-36B1D321D722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Mnogo grafikona, tabela, mapa</a:t>
          </a:r>
        </a:p>
      </dgm:t>
    </dgm:pt>
    <dgm:pt modelId="{F36A0519-BA9A-4FB2-A6F6-B439B3FA735A}" type="par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BC2BA8-80C4-4B31-8A57-9D51F9E6F248}" type="sib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D3B6D0-C97D-4B1D-8FE6-AF307555CD9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Fleksibilnost </a:t>
          </a:r>
        </a:p>
      </dgm:t>
    </dgm:pt>
    <dgm:pt modelId="{8374FF82-5C03-4E50-A1A2-9CA494019314}" type="par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71C8A1-3335-47E5-8803-8B4C87DD8422}" type="sib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9F864A-05D6-4EBE-B072-4E8963118EF0}">
      <dgm:prSet phldrT="[Tekst]"/>
      <dgm:spPr/>
      <dgm:t>
        <a:bodyPr/>
        <a:lstStyle/>
        <a:p>
          <a:r>
            <a:rPr lang="bs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Puno praćenje indikatora/mera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D7161E-5BBA-48CE-9C81-3F58EE902C6B}" type="par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BA5F72-AF58-4E17-A5E5-04FE28DC5127}" type="sib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95B867-62A0-48B8-9836-BD43F83274CA}" type="pres">
      <dgm:prSet presAssocID="{DE645764-3CBD-4764-9A15-D57C70C351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6AA4E7-AB3E-4B70-A26C-3972790AF752}" type="pres">
      <dgm:prSet presAssocID="{E05B39D6-2BD8-4901-8E78-2366700B6BE3}" presName="singleCycle" presStyleCnt="0"/>
      <dgm:spPr/>
    </dgm:pt>
    <dgm:pt modelId="{358F83C4-D816-4666-9BDC-528E02421F38}" type="pres">
      <dgm:prSet presAssocID="{E05B39D6-2BD8-4901-8E78-2366700B6BE3}" presName="singleCenter" presStyleLbl="node1" presStyleIdx="0" presStyleCnt="7">
        <dgm:presLayoutVars>
          <dgm:chMax val="7"/>
          <dgm:chPref val="7"/>
        </dgm:presLayoutVars>
      </dgm:prSet>
      <dgm:spPr/>
    </dgm:pt>
    <dgm:pt modelId="{A718FF57-B8CA-40EB-9826-BF77F3A09F77}" type="pres">
      <dgm:prSet presAssocID="{56757B60-4552-4747-A820-CC1B2B3298E6}" presName="Name56" presStyleLbl="parChTrans1D2" presStyleIdx="0" presStyleCnt="6"/>
      <dgm:spPr/>
    </dgm:pt>
    <dgm:pt modelId="{24A20398-5105-4556-8367-59FE0F8C97EA}" type="pres">
      <dgm:prSet presAssocID="{E6803643-C01A-422E-93FF-CC33BCB86F54}" presName="text0" presStyleLbl="node1" presStyleIdx="1" presStyleCnt="7">
        <dgm:presLayoutVars>
          <dgm:bulletEnabled val="1"/>
        </dgm:presLayoutVars>
      </dgm:prSet>
      <dgm:spPr/>
    </dgm:pt>
    <dgm:pt modelId="{E5012EF3-A1DC-4F48-BFB7-E9BC1C0843CE}" type="pres">
      <dgm:prSet presAssocID="{8F9949DB-2588-481D-9C86-5AAA6EF0AD72}" presName="Name56" presStyleLbl="parChTrans1D2" presStyleIdx="1" presStyleCnt="6"/>
      <dgm:spPr/>
    </dgm:pt>
    <dgm:pt modelId="{3AE3B38F-0109-4E07-874D-9E33FC7500FE}" type="pres">
      <dgm:prSet presAssocID="{9E38B059-3B61-4A53-A111-E77C11343D2C}" presName="text0" presStyleLbl="node1" presStyleIdx="2" presStyleCnt="7">
        <dgm:presLayoutVars>
          <dgm:bulletEnabled val="1"/>
        </dgm:presLayoutVars>
      </dgm:prSet>
      <dgm:spPr/>
    </dgm:pt>
    <dgm:pt modelId="{91772C13-7A2D-4653-8ECD-0F1E86BBC210}" type="pres">
      <dgm:prSet presAssocID="{66DEDDF7-E333-4DA1-A3E1-C047E6EE8CDD}" presName="Name56" presStyleLbl="parChTrans1D2" presStyleIdx="2" presStyleCnt="6"/>
      <dgm:spPr/>
    </dgm:pt>
    <dgm:pt modelId="{155E49A9-DBDF-43BE-8EBC-B430345B844E}" type="pres">
      <dgm:prSet presAssocID="{70B246EB-B3D0-495A-AB68-9718E8E84A7A}" presName="text0" presStyleLbl="node1" presStyleIdx="3" presStyleCnt="7">
        <dgm:presLayoutVars>
          <dgm:bulletEnabled val="1"/>
        </dgm:presLayoutVars>
      </dgm:prSet>
      <dgm:spPr/>
    </dgm:pt>
    <dgm:pt modelId="{FB3FF3D1-2C9E-4323-AE83-9583DE94908F}" type="pres">
      <dgm:prSet presAssocID="{F36A0519-BA9A-4FB2-A6F6-B439B3FA735A}" presName="Name56" presStyleLbl="parChTrans1D2" presStyleIdx="3" presStyleCnt="6"/>
      <dgm:spPr/>
    </dgm:pt>
    <dgm:pt modelId="{6B704AF8-BC44-4DD3-9493-4CA549116EC5}" type="pres">
      <dgm:prSet presAssocID="{B8BF1A94-3D46-4E56-A5FC-36B1D321D722}" presName="text0" presStyleLbl="node1" presStyleIdx="4" presStyleCnt="7">
        <dgm:presLayoutVars>
          <dgm:bulletEnabled val="1"/>
        </dgm:presLayoutVars>
      </dgm:prSet>
      <dgm:spPr/>
    </dgm:pt>
    <dgm:pt modelId="{CF24A2EE-9824-4F95-9837-189E6FA3DC49}" type="pres">
      <dgm:prSet presAssocID="{8374FF82-5C03-4E50-A1A2-9CA494019314}" presName="Name56" presStyleLbl="parChTrans1D2" presStyleIdx="4" presStyleCnt="6"/>
      <dgm:spPr/>
    </dgm:pt>
    <dgm:pt modelId="{38AF8F75-9F47-42AB-A319-0C38EFB5CF01}" type="pres">
      <dgm:prSet presAssocID="{17D3B6D0-C97D-4B1D-8FE6-AF307555CD96}" presName="text0" presStyleLbl="node1" presStyleIdx="5" presStyleCnt="7">
        <dgm:presLayoutVars>
          <dgm:bulletEnabled val="1"/>
        </dgm:presLayoutVars>
      </dgm:prSet>
      <dgm:spPr/>
    </dgm:pt>
    <dgm:pt modelId="{3ACB50DD-5483-4866-8857-1451A95C9DEE}" type="pres">
      <dgm:prSet presAssocID="{EED7161E-5BBA-48CE-9C81-3F58EE902C6B}" presName="Name56" presStyleLbl="parChTrans1D2" presStyleIdx="5" presStyleCnt="6"/>
      <dgm:spPr/>
    </dgm:pt>
    <dgm:pt modelId="{3CD51A93-4483-4989-A558-E1BB2E3DC6A1}" type="pres">
      <dgm:prSet presAssocID="{269F864A-05D6-4EBE-B072-4E8963118EF0}" presName="text0" presStyleLbl="node1" presStyleIdx="6" presStyleCnt="7">
        <dgm:presLayoutVars>
          <dgm:bulletEnabled val="1"/>
        </dgm:presLayoutVars>
      </dgm:prSet>
      <dgm:spPr/>
    </dgm:pt>
  </dgm:ptLst>
  <dgm:cxnLst>
    <dgm:cxn modelId="{A081311E-9F07-443C-8652-5D89ECF57A4F}" srcId="{E05B39D6-2BD8-4901-8E78-2366700B6BE3}" destId="{9E38B059-3B61-4A53-A111-E77C11343D2C}" srcOrd="1" destOrd="0" parTransId="{8F9949DB-2588-481D-9C86-5AAA6EF0AD72}" sibTransId="{CBB25C39-F7D2-425A-A598-B362F52EA077}"/>
    <dgm:cxn modelId="{6CB24C22-9050-4143-8BF3-A70B813DFDBE}" srcId="{DE645764-3CBD-4764-9A15-D57C70C35128}" destId="{E05B39D6-2BD8-4901-8E78-2366700B6BE3}" srcOrd="0" destOrd="0" parTransId="{6728A50D-DFB1-4E14-96AE-22D6CDD7EED9}" sibTransId="{BA1C3A11-36C1-4300-836F-5C3BD8115449}"/>
    <dgm:cxn modelId="{0DEFAE26-A69C-4EE8-9E41-83B37DF2EE0E}" type="presOf" srcId="{E6803643-C01A-422E-93FF-CC33BCB86F54}" destId="{24A20398-5105-4556-8367-59FE0F8C97EA}" srcOrd="0" destOrd="0" presId="urn:microsoft.com/office/officeart/2008/layout/RadialCluster"/>
    <dgm:cxn modelId="{92BC4529-3F43-4438-A760-CC138749333F}" type="presOf" srcId="{269F864A-05D6-4EBE-B072-4E8963118EF0}" destId="{3CD51A93-4483-4989-A558-E1BB2E3DC6A1}" srcOrd="0" destOrd="0" presId="urn:microsoft.com/office/officeart/2008/layout/RadialCluster"/>
    <dgm:cxn modelId="{C90AAD2D-680F-4C16-98D3-7F501579FE85}" srcId="{E05B39D6-2BD8-4901-8E78-2366700B6BE3}" destId="{70B246EB-B3D0-495A-AB68-9718E8E84A7A}" srcOrd="2" destOrd="0" parTransId="{66DEDDF7-E333-4DA1-A3E1-C047E6EE8CDD}" sibTransId="{80C57250-2D77-4253-ACF4-EC456CC61B7F}"/>
    <dgm:cxn modelId="{31570534-01A2-4F60-BAC7-EF13BD53A27C}" srcId="{E05B39D6-2BD8-4901-8E78-2366700B6BE3}" destId="{269F864A-05D6-4EBE-B072-4E8963118EF0}" srcOrd="5" destOrd="0" parTransId="{EED7161E-5BBA-48CE-9C81-3F58EE902C6B}" sibTransId="{B6BA5F72-AF58-4E17-A5E5-04FE28DC5127}"/>
    <dgm:cxn modelId="{2F3B6C39-2778-4063-ACEA-839AF5624BDE}" type="presOf" srcId="{9E38B059-3B61-4A53-A111-E77C11343D2C}" destId="{3AE3B38F-0109-4E07-874D-9E33FC7500FE}" srcOrd="0" destOrd="0" presId="urn:microsoft.com/office/officeart/2008/layout/RadialCluster"/>
    <dgm:cxn modelId="{0C1ADB3C-178C-48B1-A508-71F41AADCF93}" srcId="{E05B39D6-2BD8-4901-8E78-2366700B6BE3}" destId="{E6803643-C01A-422E-93FF-CC33BCB86F54}" srcOrd="0" destOrd="0" parTransId="{56757B60-4552-4747-A820-CC1B2B3298E6}" sibTransId="{0D9F9C47-2E55-4415-AEF7-7DCA657ABA64}"/>
    <dgm:cxn modelId="{253E803F-DABC-42EC-878B-9DBB75F96852}" type="presOf" srcId="{F36A0519-BA9A-4FB2-A6F6-B439B3FA735A}" destId="{FB3FF3D1-2C9E-4323-AE83-9583DE94908F}" srcOrd="0" destOrd="0" presId="urn:microsoft.com/office/officeart/2008/layout/RadialCluster"/>
    <dgm:cxn modelId="{37B5275F-8F49-4177-80EA-5A636B60A31A}" type="presOf" srcId="{B8BF1A94-3D46-4E56-A5FC-36B1D321D722}" destId="{6B704AF8-BC44-4DD3-9493-4CA549116EC5}" srcOrd="0" destOrd="0" presId="urn:microsoft.com/office/officeart/2008/layout/RadialCluster"/>
    <dgm:cxn modelId="{9EAA3657-AE01-4226-AADE-5C37A7332042}" type="presOf" srcId="{56757B60-4552-4747-A820-CC1B2B3298E6}" destId="{A718FF57-B8CA-40EB-9826-BF77F3A09F77}" srcOrd="0" destOrd="0" presId="urn:microsoft.com/office/officeart/2008/layout/RadialCluster"/>
    <dgm:cxn modelId="{C820CF7B-3F2E-4E3A-8319-C18947977F9E}" type="presOf" srcId="{66DEDDF7-E333-4DA1-A3E1-C047E6EE8CDD}" destId="{91772C13-7A2D-4653-8ECD-0F1E86BBC210}" srcOrd="0" destOrd="0" presId="urn:microsoft.com/office/officeart/2008/layout/RadialCluster"/>
    <dgm:cxn modelId="{4FDF0393-3AFD-4320-A405-5643431BA56C}" type="presOf" srcId="{EED7161E-5BBA-48CE-9C81-3F58EE902C6B}" destId="{3ACB50DD-5483-4866-8857-1451A95C9DEE}" srcOrd="0" destOrd="0" presId="urn:microsoft.com/office/officeart/2008/layout/RadialCluster"/>
    <dgm:cxn modelId="{26C78FA1-C1FA-4233-B6EB-C6510EB01AA3}" type="presOf" srcId="{8374FF82-5C03-4E50-A1A2-9CA494019314}" destId="{CF24A2EE-9824-4F95-9837-189E6FA3DC49}" srcOrd="0" destOrd="0" presId="urn:microsoft.com/office/officeart/2008/layout/RadialCluster"/>
    <dgm:cxn modelId="{D84CA9BD-8EE7-4DD8-B532-40E6F647E3B9}" type="presOf" srcId="{70B246EB-B3D0-495A-AB68-9718E8E84A7A}" destId="{155E49A9-DBDF-43BE-8EBC-B430345B844E}" srcOrd="0" destOrd="0" presId="urn:microsoft.com/office/officeart/2008/layout/RadialCluster"/>
    <dgm:cxn modelId="{4D070BDC-9197-4874-A19C-465B46DC3DDE}" srcId="{E05B39D6-2BD8-4901-8E78-2366700B6BE3}" destId="{17D3B6D0-C97D-4B1D-8FE6-AF307555CD96}" srcOrd="4" destOrd="0" parTransId="{8374FF82-5C03-4E50-A1A2-9CA494019314}" sibTransId="{BB71C8A1-3335-47E5-8803-8B4C87DD8422}"/>
    <dgm:cxn modelId="{001961DD-7BA4-4C98-82BD-DBEEDC6174C4}" type="presOf" srcId="{DE645764-3CBD-4764-9A15-D57C70C35128}" destId="{6F95B867-62A0-48B8-9836-BD43F83274CA}" srcOrd="0" destOrd="0" presId="urn:microsoft.com/office/officeart/2008/layout/RadialCluster"/>
    <dgm:cxn modelId="{7EA3D8DE-FC87-43C3-A593-DAB8A18E5BA7}" type="presOf" srcId="{8F9949DB-2588-481D-9C86-5AAA6EF0AD72}" destId="{E5012EF3-A1DC-4F48-BFB7-E9BC1C0843CE}" srcOrd="0" destOrd="0" presId="urn:microsoft.com/office/officeart/2008/layout/RadialCluster"/>
    <dgm:cxn modelId="{9EC7A9EA-C344-4797-A0A8-6AAA992B9797}" srcId="{E05B39D6-2BD8-4901-8E78-2366700B6BE3}" destId="{B8BF1A94-3D46-4E56-A5FC-36B1D321D722}" srcOrd="3" destOrd="0" parTransId="{F36A0519-BA9A-4FB2-A6F6-B439B3FA735A}" sibTransId="{2DBC2BA8-80C4-4B31-8A57-9D51F9E6F248}"/>
    <dgm:cxn modelId="{C4DEE0EA-0062-4994-AEA0-EED7949534F5}" type="presOf" srcId="{E05B39D6-2BD8-4901-8E78-2366700B6BE3}" destId="{358F83C4-D816-4666-9BDC-528E02421F38}" srcOrd="0" destOrd="0" presId="urn:microsoft.com/office/officeart/2008/layout/RadialCluster"/>
    <dgm:cxn modelId="{6EE7CCFC-1BDF-4AB7-85FB-D552C25DE3E0}" type="presOf" srcId="{17D3B6D0-C97D-4B1D-8FE6-AF307555CD96}" destId="{38AF8F75-9F47-42AB-A319-0C38EFB5CF01}" srcOrd="0" destOrd="0" presId="urn:microsoft.com/office/officeart/2008/layout/RadialCluster"/>
    <dgm:cxn modelId="{3C5339AE-BCC8-4B72-A169-241FB82F8A1E}" type="presParOf" srcId="{6F95B867-62A0-48B8-9836-BD43F83274CA}" destId="{A66AA4E7-AB3E-4B70-A26C-3972790AF752}" srcOrd="0" destOrd="0" presId="urn:microsoft.com/office/officeart/2008/layout/RadialCluster"/>
    <dgm:cxn modelId="{AF145977-0C42-4B8F-A2DE-95AE1B36FD5D}" type="presParOf" srcId="{A66AA4E7-AB3E-4B70-A26C-3972790AF752}" destId="{358F83C4-D816-4666-9BDC-528E02421F38}" srcOrd="0" destOrd="0" presId="urn:microsoft.com/office/officeart/2008/layout/RadialCluster"/>
    <dgm:cxn modelId="{904FFC1F-BC6E-4192-9455-539FA73004F8}" type="presParOf" srcId="{A66AA4E7-AB3E-4B70-A26C-3972790AF752}" destId="{A718FF57-B8CA-40EB-9826-BF77F3A09F77}" srcOrd="1" destOrd="0" presId="urn:microsoft.com/office/officeart/2008/layout/RadialCluster"/>
    <dgm:cxn modelId="{27DA03CD-B29B-442A-9331-62BEEE12C4C6}" type="presParOf" srcId="{A66AA4E7-AB3E-4B70-A26C-3972790AF752}" destId="{24A20398-5105-4556-8367-59FE0F8C97EA}" srcOrd="2" destOrd="0" presId="urn:microsoft.com/office/officeart/2008/layout/RadialCluster"/>
    <dgm:cxn modelId="{95E6EBAB-067F-4DBF-9FB5-F0A41793B360}" type="presParOf" srcId="{A66AA4E7-AB3E-4B70-A26C-3972790AF752}" destId="{E5012EF3-A1DC-4F48-BFB7-E9BC1C0843CE}" srcOrd="3" destOrd="0" presId="urn:microsoft.com/office/officeart/2008/layout/RadialCluster"/>
    <dgm:cxn modelId="{B9F0B34E-8122-4D38-8835-9A87431C5348}" type="presParOf" srcId="{A66AA4E7-AB3E-4B70-A26C-3972790AF752}" destId="{3AE3B38F-0109-4E07-874D-9E33FC7500FE}" srcOrd="4" destOrd="0" presId="urn:microsoft.com/office/officeart/2008/layout/RadialCluster"/>
    <dgm:cxn modelId="{5B7CBB1A-4299-485D-9D00-BC9C92C98317}" type="presParOf" srcId="{A66AA4E7-AB3E-4B70-A26C-3972790AF752}" destId="{91772C13-7A2D-4653-8ECD-0F1E86BBC210}" srcOrd="5" destOrd="0" presId="urn:microsoft.com/office/officeart/2008/layout/RadialCluster"/>
    <dgm:cxn modelId="{35A8DC09-75A5-4639-A498-499A2F42523B}" type="presParOf" srcId="{A66AA4E7-AB3E-4B70-A26C-3972790AF752}" destId="{155E49A9-DBDF-43BE-8EBC-B430345B844E}" srcOrd="6" destOrd="0" presId="urn:microsoft.com/office/officeart/2008/layout/RadialCluster"/>
    <dgm:cxn modelId="{4208147E-C229-4254-B72E-263E6E8C7A59}" type="presParOf" srcId="{A66AA4E7-AB3E-4B70-A26C-3972790AF752}" destId="{FB3FF3D1-2C9E-4323-AE83-9583DE94908F}" srcOrd="7" destOrd="0" presId="urn:microsoft.com/office/officeart/2008/layout/RadialCluster"/>
    <dgm:cxn modelId="{2F8F1199-3ECC-415F-B7B7-74469F3B991A}" type="presParOf" srcId="{A66AA4E7-AB3E-4B70-A26C-3972790AF752}" destId="{6B704AF8-BC44-4DD3-9493-4CA549116EC5}" srcOrd="8" destOrd="0" presId="urn:microsoft.com/office/officeart/2008/layout/RadialCluster"/>
    <dgm:cxn modelId="{96952299-C402-42AA-9BFE-9CE28EB298CD}" type="presParOf" srcId="{A66AA4E7-AB3E-4B70-A26C-3972790AF752}" destId="{CF24A2EE-9824-4F95-9837-189E6FA3DC49}" srcOrd="9" destOrd="0" presId="urn:microsoft.com/office/officeart/2008/layout/RadialCluster"/>
    <dgm:cxn modelId="{0E39E66C-804B-4492-BB09-96AD8669C18D}" type="presParOf" srcId="{A66AA4E7-AB3E-4B70-A26C-3972790AF752}" destId="{38AF8F75-9F47-42AB-A319-0C38EFB5CF01}" srcOrd="10" destOrd="0" presId="urn:microsoft.com/office/officeart/2008/layout/RadialCluster"/>
    <dgm:cxn modelId="{FE4C1178-5A0D-4F34-8426-2C6C0FE093F3}" type="presParOf" srcId="{A66AA4E7-AB3E-4B70-A26C-3972790AF752}" destId="{3ACB50DD-5483-4866-8857-1451A95C9DEE}" srcOrd="11" destOrd="0" presId="urn:microsoft.com/office/officeart/2008/layout/RadialCluster"/>
    <dgm:cxn modelId="{06CC3294-1934-4EFB-81FA-56F16D5BA9B6}" type="presParOf" srcId="{A66AA4E7-AB3E-4B70-A26C-3972790AF752}" destId="{3CD51A93-4483-4989-A558-E1BB2E3DC6A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36CF86-B5B7-4796-881B-9ED2844F652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CB21B-1291-4E20-8B8F-F458FD1D9D76}">
      <dgm:prSet phldrT="[Tekst]" custT="1"/>
      <dgm:spPr/>
      <dgm:t>
        <a:bodyPr/>
        <a:lstStyle/>
        <a:p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Definišite svoju publiku i ciljeve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5FE608-F26A-4271-BDD8-B63B0682BA94}" type="parTrans" cxnId="{463CA5C4-5E78-4C13-A915-4E20130671B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79C051-4D91-4B79-9703-77A95DC845A5}" type="sibTrans" cxnId="{463CA5C4-5E78-4C13-A915-4E20130671B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80EFF9-D93C-44B8-92D1-A16A8B837F74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koga?</a:t>
          </a:r>
        </a:p>
      </dgm:t>
    </dgm:pt>
    <dgm:pt modelId="{88FE6E8B-18ED-4F37-80E6-D00AC1A5055A}" type="par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1CA352-6A38-4CCF-BC01-6EAF8EAC985E}" type="sib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68EDF9-782B-42CA-8B01-21146A9D6C1E}">
      <dgm:prSet phldrT="[Tekst]" custT="1"/>
      <dgm:spPr/>
      <dgm:t>
        <a:bodyPr/>
        <a:lstStyle/>
        <a:p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Odaberite svoje podatke</a:t>
          </a:r>
        </a:p>
      </dgm:t>
    </dgm:pt>
    <dgm:pt modelId="{3A5A0D79-9274-4526-A513-878DD4EE35F0}" type="parTrans" cxnId="{880ED09E-4B9A-49FA-92EB-3B1B90EF17B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271B3C-355C-4EF0-91F5-2C9E2FF782B5}" type="sibTrans" cxnId="{880ED09E-4B9A-49FA-92EB-3B1B90EF17BA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E1EDE5-1234-4850-A8D2-1171AC00B65D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Šta je važno?</a:t>
          </a:r>
        </a:p>
      </dgm:t>
    </dgm:pt>
    <dgm:pt modelId="{ECA6CC06-B18F-4D48-B535-BE521E1D77BF}" type="par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BEC518-AFFD-4302-B9D3-E1431097CE89}" type="sib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06B4E0-9AC0-4A9D-B77E-A9A9FEB171F2}">
      <dgm:prSet phldrT="[Tekst]" custT="1"/>
      <dgm:spPr/>
      <dgm:t>
        <a:bodyPr/>
        <a:lstStyle/>
        <a:p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Izaberite vizuelizacije</a:t>
          </a:r>
        </a:p>
      </dgm:t>
    </dgm:pt>
    <dgm:pt modelId="{74DD0199-9B76-47F0-8C86-4DD989BF5632}" type="parTrans" cxnId="{DBE0C582-09E5-49FA-B65C-AF99BA692F1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73D329-E08D-482F-9D07-CCDD98C67B9A}" type="sibTrans" cxnId="{DBE0C582-09E5-49FA-B65C-AF99BA692F10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B80903-CB9B-4817-AE69-5DF33127809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Kako vizuelizovati?</a:t>
          </a:r>
        </a:p>
      </dgm:t>
    </dgm:pt>
    <dgm:pt modelId="{19DB9387-CBAB-4289-90D7-BDD419798E37}" type="par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E4D878-4AAC-433B-99BF-4C52B620FC37}" type="sib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7F1150-D4CE-4AA2-81E0-1946E0F01E7E}">
      <dgm:prSet phldrT="[Tekst]" custT="1"/>
      <dgm:spPr/>
      <dgm:t>
        <a:bodyPr/>
        <a:lstStyle/>
        <a:p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Koristite šablon</a:t>
          </a:r>
        </a:p>
      </dgm:t>
    </dgm:pt>
    <dgm:pt modelId="{D48E5FDC-68E5-4180-8E08-F57DCE3B003D}" type="parTrans" cxnId="{28DCE095-2218-4EA4-ADB4-2A0986CE357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5D609D-49B1-451C-ABDB-2F805B25B353}" type="sibTrans" cxnId="{28DCE095-2218-4EA4-ADB4-2A0986CE3573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2857F4-D723-442E-ACED-8F940E6BBAEC}">
      <dgm:prSet phldrT="[Tekst]" custT="1"/>
      <dgm:spPr/>
      <dgm:t>
        <a:bodyPr/>
        <a:lstStyle/>
        <a:p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Neka bude jednostavno</a:t>
          </a:r>
        </a:p>
      </dgm:t>
    </dgm:pt>
    <dgm:pt modelId="{A96E5A2B-61E5-4ED5-BBBB-CD784240FB66}" type="parTrans" cxnId="{D881A3FC-DD78-4DBF-AE5D-E102D215CEF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1BD246-E735-4878-8F1D-4D735D07FB93}" type="sibTrans" cxnId="{D881A3FC-DD78-4DBF-AE5D-E102D215CEF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3D3CF4-4D6C-4E1E-8EC6-A40E93ACC50F}">
      <dgm:prSet phldrT="[Tekst]" custT="1"/>
      <dgm:spPr/>
      <dgm:t>
        <a:bodyPr/>
        <a:lstStyle/>
        <a:p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Ponovite i poboljšajte</a:t>
          </a:r>
        </a:p>
      </dgm:t>
    </dgm:pt>
    <dgm:pt modelId="{D4C2BFDD-4346-4765-A9D6-990C1828E520}" type="par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A5518A-9D7D-491C-8ED0-962C8F4E9771}" type="sib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B79DF6-58B8-40E3-94CD-919CD25E5D26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neko ima ideju kako to bollje uraditi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F6305B8E-2693-40FB-9D7E-396CA2CADDE8}" type="par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FB8F11-460B-4BE7-A866-C04795741770}" type="sib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970A9B-278E-40AE-880B-97177FD77F47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Manje znači više</a:t>
          </a:r>
        </a:p>
      </dgm:t>
    </dgm:pt>
    <dgm:pt modelId="{1B77B8D6-DE46-4D38-8894-CA3662575292}" type="par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3F9A0B-0A70-4472-8476-F9E1E92C6640}" type="sib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5EC17D-5D67-4BB4-A8B8-38D559A66DA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 li da koristim šablon</a:t>
          </a: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1D69B4E6-D23B-49B2-B4FB-60F533449E94}" type="par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89DB47-5FC4-4045-8C5D-DD764E9E5F4F}" type="sib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FECF27-E7A3-4A09-80AF-75ABE6A87AC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šta?</a:t>
          </a:r>
        </a:p>
      </dgm:t>
    </dgm:pt>
    <dgm:pt modelId="{C3041C52-437C-4408-8494-F3D04E398329}" type="par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7A04A-BA68-4539-B365-4E66AA1FFFDA}" type="sib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5FFC57-97CB-4C61-942C-9AE7F99EA579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da li je tačno?</a:t>
          </a:r>
        </a:p>
      </dgm:t>
    </dgm:pt>
    <dgm:pt modelId="{44D730AD-52CF-49D1-9417-B919CA33BD01}" type="par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17EBBB-2759-41EF-8D99-190349A337D3}" type="sib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6DEF3E-0607-489D-9C3D-563CBB30026C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je čitljivo??</a:t>
          </a:r>
        </a:p>
      </dgm:t>
    </dgm:pt>
    <dgm:pt modelId="{9AD2B670-CAB3-4840-BC5B-22CE4F34C86F}" type="par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2279CE-24E4-49A7-9F37-192B0AA31535}" type="sib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EADDF1-C3F7-4763-8EBD-8AE57665DC1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je neko ovo radio ranije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81038458-950E-4DFB-BD50-784DFFE03529}" type="par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4AA339-0A50-4A95-B24D-48EF1093D418}" type="sib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F42282-F8B2-498F-A644-B76CD99DAF5A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Zar nema previše boja</a:t>
          </a: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E78065-34A2-49A8-9E8B-794A2AA7B06E}" type="par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613561-65E0-4736-BE81-49FC31090F01}" type="sib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2EA916-78D3-44F8-8B49-BF350E7EF153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Zar nema previše informacija?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DDBB87-1A4C-4331-838E-884ADFF0C65D}" type="par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F8F1F4-5830-401C-81F0-46A1ADF611AE}" type="sib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A4497B-35F7-4ED2-A650-22C410ED891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svi razumeju kontrolnu tablu</a:t>
          </a: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044174-8223-458A-B430-3EBC04F59E0E}" type="par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C79CF-C992-4010-BE58-EAC67CAA93D1}" type="sib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D68A0-5F58-45E3-B171-22D3CCB9BCB5}" type="pres">
      <dgm:prSet presAssocID="{5136CF86-B5B7-4796-881B-9ED2844F6527}" presName="linearFlow" presStyleCnt="0">
        <dgm:presLayoutVars>
          <dgm:dir/>
          <dgm:animLvl val="lvl"/>
          <dgm:resizeHandles val="exact"/>
        </dgm:presLayoutVars>
      </dgm:prSet>
      <dgm:spPr/>
    </dgm:pt>
    <dgm:pt modelId="{54421719-A7B6-4934-8957-3661B6482645}" type="pres">
      <dgm:prSet presAssocID="{EF8CB21B-1291-4E20-8B8F-F458FD1D9D76}" presName="composite" presStyleCnt="0"/>
      <dgm:spPr/>
    </dgm:pt>
    <dgm:pt modelId="{3F65C3A0-602C-4B11-85A6-CA1FE3433D69}" type="pres">
      <dgm:prSet presAssocID="{EF8CB21B-1291-4E20-8B8F-F458FD1D9D7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E3BAB8F-9C2C-463A-B83E-2836771D12CD}" type="pres">
      <dgm:prSet presAssocID="{EF8CB21B-1291-4E20-8B8F-F458FD1D9D76}" presName="parSh" presStyleLbl="node1" presStyleIdx="0" presStyleCnt="6"/>
      <dgm:spPr/>
    </dgm:pt>
    <dgm:pt modelId="{7B438098-5710-42B8-AD5F-5CB38040B131}" type="pres">
      <dgm:prSet presAssocID="{EF8CB21B-1291-4E20-8B8F-F458FD1D9D76}" presName="desTx" presStyleLbl="fgAcc1" presStyleIdx="0" presStyleCnt="6">
        <dgm:presLayoutVars>
          <dgm:bulletEnabled val="1"/>
        </dgm:presLayoutVars>
      </dgm:prSet>
      <dgm:spPr/>
    </dgm:pt>
    <dgm:pt modelId="{63A42D0C-8001-49F7-878A-6B8E5DE8C6FC}" type="pres">
      <dgm:prSet presAssocID="{F379C051-4D91-4B79-9703-77A95DC845A5}" presName="sibTrans" presStyleLbl="sibTrans2D1" presStyleIdx="0" presStyleCnt="5"/>
      <dgm:spPr/>
    </dgm:pt>
    <dgm:pt modelId="{A8E2650F-C278-44ED-9370-DFC6CB788ABB}" type="pres">
      <dgm:prSet presAssocID="{F379C051-4D91-4B79-9703-77A95DC845A5}" presName="connTx" presStyleLbl="sibTrans2D1" presStyleIdx="0" presStyleCnt="5"/>
      <dgm:spPr/>
    </dgm:pt>
    <dgm:pt modelId="{1D211ABC-874F-494E-934B-6AB5B5ABE89F}" type="pres">
      <dgm:prSet presAssocID="{8368EDF9-782B-42CA-8B01-21146A9D6C1E}" presName="composite" presStyleCnt="0"/>
      <dgm:spPr/>
    </dgm:pt>
    <dgm:pt modelId="{20C128A0-8B42-4DFD-BCFB-4A3A043A1402}" type="pres">
      <dgm:prSet presAssocID="{8368EDF9-782B-42CA-8B01-21146A9D6C1E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1E070F4-FACA-4AA9-B469-A487D2AFC425}" type="pres">
      <dgm:prSet presAssocID="{8368EDF9-782B-42CA-8B01-21146A9D6C1E}" presName="parSh" presStyleLbl="node1" presStyleIdx="1" presStyleCnt="6"/>
      <dgm:spPr/>
    </dgm:pt>
    <dgm:pt modelId="{360DF727-F875-4C70-A4B1-05A2637F1E91}" type="pres">
      <dgm:prSet presAssocID="{8368EDF9-782B-42CA-8B01-21146A9D6C1E}" presName="desTx" presStyleLbl="fgAcc1" presStyleIdx="1" presStyleCnt="6">
        <dgm:presLayoutVars>
          <dgm:bulletEnabled val="1"/>
        </dgm:presLayoutVars>
      </dgm:prSet>
      <dgm:spPr/>
    </dgm:pt>
    <dgm:pt modelId="{71830AE6-E0BD-4597-B7B3-5581AFD5D807}" type="pres">
      <dgm:prSet presAssocID="{0D271B3C-355C-4EF0-91F5-2C9E2FF782B5}" presName="sibTrans" presStyleLbl="sibTrans2D1" presStyleIdx="1" presStyleCnt="5"/>
      <dgm:spPr/>
    </dgm:pt>
    <dgm:pt modelId="{00D83594-6027-4A35-A8BE-C4FBD3047766}" type="pres">
      <dgm:prSet presAssocID="{0D271B3C-355C-4EF0-91F5-2C9E2FF782B5}" presName="connTx" presStyleLbl="sibTrans2D1" presStyleIdx="1" presStyleCnt="5"/>
      <dgm:spPr/>
    </dgm:pt>
    <dgm:pt modelId="{F7FE01EB-1AEC-4F99-8A64-A2086569C9FF}" type="pres">
      <dgm:prSet presAssocID="{BC06B4E0-9AC0-4A9D-B77E-A9A9FEB171F2}" presName="composite" presStyleCnt="0"/>
      <dgm:spPr/>
    </dgm:pt>
    <dgm:pt modelId="{66FD7BDF-4804-4E46-A586-9C611A765E7F}" type="pres">
      <dgm:prSet presAssocID="{BC06B4E0-9AC0-4A9D-B77E-A9A9FEB171F2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C31B7D9-3567-40B3-A1B8-211F3914F767}" type="pres">
      <dgm:prSet presAssocID="{BC06B4E0-9AC0-4A9D-B77E-A9A9FEB171F2}" presName="parSh" presStyleLbl="node1" presStyleIdx="2" presStyleCnt="6"/>
      <dgm:spPr/>
    </dgm:pt>
    <dgm:pt modelId="{97AC39E8-8F98-4E28-A758-0DDF1833D47A}" type="pres">
      <dgm:prSet presAssocID="{BC06B4E0-9AC0-4A9D-B77E-A9A9FEB171F2}" presName="desTx" presStyleLbl="fgAcc1" presStyleIdx="2" presStyleCnt="6">
        <dgm:presLayoutVars>
          <dgm:bulletEnabled val="1"/>
        </dgm:presLayoutVars>
      </dgm:prSet>
      <dgm:spPr/>
    </dgm:pt>
    <dgm:pt modelId="{FC20D41B-7CCB-4D21-A6AD-FE34836EA88D}" type="pres">
      <dgm:prSet presAssocID="{4473D329-E08D-482F-9D07-CCDD98C67B9A}" presName="sibTrans" presStyleLbl="sibTrans2D1" presStyleIdx="2" presStyleCnt="5"/>
      <dgm:spPr/>
    </dgm:pt>
    <dgm:pt modelId="{A379E0E5-F31C-482D-BBAB-F879188DF350}" type="pres">
      <dgm:prSet presAssocID="{4473D329-E08D-482F-9D07-CCDD98C67B9A}" presName="connTx" presStyleLbl="sibTrans2D1" presStyleIdx="2" presStyleCnt="5"/>
      <dgm:spPr/>
    </dgm:pt>
    <dgm:pt modelId="{B0854B71-CF56-40EC-B486-FE67F61A7D90}" type="pres">
      <dgm:prSet presAssocID="{DB7F1150-D4CE-4AA2-81E0-1946E0F01E7E}" presName="composite" presStyleCnt="0"/>
      <dgm:spPr/>
    </dgm:pt>
    <dgm:pt modelId="{1FFA1309-0BA3-4AD3-B64A-CC406AF90C28}" type="pres">
      <dgm:prSet presAssocID="{DB7F1150-D4CE-4AA2-81E0-1946E0F01E7E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4739F8-9B70-41E9-B12D-FC1AAF3552E0}" type="pres">
      <dgm:prSet presAssocID="{DB7F1150-D4CE-4AA2-81E0-1946E0F01E7E}" presName="parSh" presStyleLbl="node1" presStyleIdx="3" presStyleCnt="6"/>
      <dgm:spPr/>
    </dgm:pt>
    <dgm:pt modelId="{DC89BC98-C04A-4A85-AB1F-E764CCB112F0}" type="pres">
      <dgm:prSet presAssocID="{DB7F1150-D4CE-4AA2-81E0-1946E0F01E7E}" presName="desTx" presStyleLbl="fgAcc1" presStyleIdx="3" presStyleCnt="6">
        <dgm:presLayoutVars>
          <dgm:bulletEnabled val="1"/>
        </dgm:presLayoutVars>
      </dgm:prSet>
      <dgm:spPr/>
    </dgm:pt>
    <dgm:pt modelId="{64B4CC99-4E25-4D58-B74B-6274205EA8F0}" type="pres">
      <dgm:prSet presAssocID="{BE5D609D-49B1-451C-ABDB-2F805B25B353}" presName="sibTrans" presStyleLbl="sibTrans2D1" presStyleIdx="3" presStyleCnt="5"/>
      <dgm:spPr/>
    </dgm:pt>
    <dgm:pt modelId="{FCA8C0C8-F490-4E8D-A0A1-F007F79E6B58}" type="pres">
      <dgm:prSet presAssocID="{BE5D609D-49B1-451C-ABDB-2F805B25B353}" presName="connTx" presStyleLbl="sibTrans2D1" presStyleIdx="3" presStyleCnt="5"/>
      <dgm:spPr/>
    </dgm:pt>
    <dgm:pt modelId="{D8957CAA-0D2F-4C5B-AA17-5B1BC00BBAE9}" type="pres">
      <dgm:prSet presAssocID="{692857F4-D723-442E-ACED-8F940E6BBAEC}" presName="composite" presStyleCnt="0"/>
      <dgm:spPr/>
    </dgm:pt>
    <dgm:pt modelId="{F6F94338-2BB8-42BC-8A4B-414B31BF2549}" type="pres">
      <dgm:prSet presAssocID="{692857F4-D723-442E-ACED-8F940E6BBAE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9157D11-D3A2-4172-8D32-81330F67E4A6}" type="pres">
      <dgm:prSet presAssocID="{692857F4-D723-442E-ACED-8F940E6BBAEC}" presName="parSh" presStyleLbl="node1" presStyleIdx="4" presStyleCnt="6"/>
      <dgm:spPr/>
    </dgm:pt>
    <dgm:pt modelId="{7D831D0A-B5FE-4AA8-91DF-8D94FE80D0B0}" type="pres">
      <dgm:prSet presAssocID="{692857F4-D723-442E-ACED-8F940E6BBAEC}" presName="desTx" presStyleLbl="fgAcc1" presStyleIdx="4" presStyleCnt="6">
        <dgm:presLayoutVars>
          <dgm:bulletEnabled val="1"/>
        </dgm:presLayoutVars>
      </dgm:prSet>
      <dgm:spPr/>
    </dgm:pt>
    <dgm:pt modelId="{62A99CCC-74FE-4F8A-ABD0-7595187600CB}" type="pres">
      <dgm:prSet presAssocID="{791BD246-E735-4878-8F1D-4D735D07FB93}" presName="sibTrans" presStyleLbl="sibTrans2D1" presStyleIdx="4" presStyleCnt="5"/>
      <dgm:spPr/>
    </dgm:pt>
    <dgm:pt modelId="{7C484518-5F8C-44BE-85DD-3B8515E65263}" type="pres">
      <dgm:prSet presAssocID="{791BD246-E735-4878-8F1D-4D735D07FB93}" presName="connTx" presStyleLbl="sibTrans2D1" presStyleIdx="4" presStyleCnt="5"/>
      <dgm:spPr/>
    </dgm:pt>
    <dgm:pt modelId="{A28852A1-03EE-4734-9BE9-5382E25D74F0}" type="pres">
      <dgm:prSet presAssocID="{F23D3CF4-4D6C-4E1E-8EC6-A40E93ACC50F}" presName="composite" presStyleCnt="0"/>
      <dgm:spPr/>
    </dgm:pt>
    <dgm:pt modelId="{64C4FAA2-0DAB-4B19-A070-F5FC4734FAE7}" type="pres">
      <dgm:prSet presAssocID="{F23D3CF4-4D6C-4E1E-8EC6-A40E93ACC50F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A76B2D-8918-484C-8478-521721DE21F3}" type="pres">
      <dgm:prSet presAssocID="{F23D3CF4-4D6C-4E1E-8EC6-A40E93ACC50F}" presName="parSh" presStyleLbl="node1" presStyleIdx="5" presStyleCnt="6"/>
      <dgm:spPr/>
    </dgm:pt>
    <dgm:pt modelId="{A69F4DD6-5BB5-49A4-91EE-ABA367E7C4A8}" type="pres">
      <dgm:prSet presAssocID="{F23D3CF4-4D6C-4E1E-8EC6-A40E93ACC50F}" presName="desTx" presStyleLbl="fgAcc1" presStyleIdx="5" presStyleCnt="6">
        <dgm:presLayoutVars>
          <dgm:bulletEnabled val="1"/>
        </dgm:presLayoutVars>
      </dgm:prSet>
      <dgm:spPr/>
    </dgm:pt>
  </dgm:ptLst>
  <dgm:cxnLst>
    <dgm:cxn modelId="{EB33B604-25E8-492A-8CA3-9544AB1F4FAE}" srcId="{F23D3CF4-4D6C-4E1E-8EC6-A40E93ACC50F}" destId="{B2A4497B-35F7-4ED2-A650-22C410ED891B}" srcOrd="1" destOrd="0" parTransId="{37044174-8223-458A-B430-3EBC04F59E0E}" sibTransId="{6F7C79CF-C992-4010-BE58-EAC67CAA93D1}"/>
    <dgm:cxn modelId="{80D3D004-F7C6-432A-8DEF-C0690FFF4D56}" type="presOf" srcId="{BE5D609D-49B1-451C-ABDB-2F805B25B353}" destId="{FCA8C0C8-F490-4E8D-A0A1-F007F79E6B58}" srcOrd="1" destOrd="0" presId="urn:microsoft.com/office/officeart/2005/8/layout/process3"/>
    <dgm:cxn modelId="{35713814-2E22-496D-A2FB-34CFC35895A5}" srcId="{692857F4-D723-442E-ACED-8F940E6BBAEC}" destId="{84F42282-F8B2-498F-A644-B76CD99DAF5A}" srcOrd="1" destOrd="0" parTransId="{43E78065-34A2-49A8-9E8B-794A2AA7B06E}" sibTransId="{8B613561-65E0-4736-BE81-49FC31090F01}"/>
    <dgm:cxn modelId="{142BF415-0ABF-4D6E-9375-E11B4E33B6CE}" type="presOf" srcId="{8368EDF9-782B-42CA-8B01-21146A9D6C1E}" destId="{20C128A0-8B42-4DFD-BCFB-4A3A043A1402}" srcOrd="0" destOrd="0" presId="urn:microsoft.com/office/officeart/2005/8/layout/process3"/>
    <dgm:cxn modelId="{CC62591D-BBAB-4A17-A5C0-FD697CD561B7}" srcId="{692857F4-D723-442E-ACED-8F940E6BBAEC}" destId="{2C970A9B-278E-40AE-880B-97177FD77F47}" srcOrd="0" destOrd="0" parTransId="{1B77B8D6-DE46-4D38-8894-CA3662575292}" sibTransId="{583F9A0B-0A70-4472-8476-F9E1E92C6640}"/>
    <dgm:cxn modelId="{01EEF41E-4DED-4C85-92C3-F02D0317EC45}" type="presOf" srcId="{F23D3CF4-4D6C-4E1E-8EC6-A40E93ACC50F}" destId="{DFA76B2D-8918-484C-8478-521721DE21F3}" srcOrd="1" destOrd="0" presId="urn:microsoft.com/office/officeart/2005/8/layout/process3"/>
    <dgm:cxn modelId="{991D2927-C09D-4A99-B3E1-3943CAADDC66}" type="presOf" srcId="{DB7F1150-D4CE-4AA2-81E0-1946E0F01E7E}" destId="{1FFA1309-0BA3-4AD3-B64A-CC406AF90C28}" srcOrd="0" destOrd="0" presId="urn:microsoft.com/office/officeart/2005/8/layout/process3"/>
    <dgm:cxn modelId="{902D0829-665F-4F8A-B9C9-911537F9D962}" srcId="{8368EDF9-782B-42CA-8B01-21146A9D6C1E}" destId="{05E1EDE5-1234-4850-A8D2-1171AC00B65D}" srcOrd="0" destOrd="0" parTransId="{ECA6CC06-B18F-4D48-B535-BE521E1D77BF}" sibTransId="{D1BEC518-AFFD-4302-B9D3-E1431097CE89}"/>
    <dgm:cxn modelId="{CC8A0D29-268C-4181-89C8-82CB5B2687F1}" type="presOf" srcId="{B2A4497B-35F7-4ED2-A650-22C410ED891B}" destId="{A69F4DD6-5BB5-49A4-91EE-ABA367E7C4A8}" srcOrd="0" destOrd="1" presId="urn:microsoft.com/office/officeart/2005/8/layout/process3"/>
    <dgm:cxn modelId="{7EA3ED31-784F-486E-A646-98F50CE46332}" type="presOf" srcId="{43FECF27-E7A3-4A09-80AF-75ABE6A87AC2}" destId="{7B438098-5710-42B8-AD5F-5CB38040B131}" srcOrd="0" destOrd="1" presId="urn:microsoft.com/office/officeart/2005/8/layout/process3"/>
    <dgm:cxn modelId="{F89C7738-DC1D-4271-8E88-3579530F5BF5}" srcId="{5136CF86-B5B7-4796-881B-9ED2844F6527}" destId="{F23D3CF4-4D6C-4E1E-8EC6-A40E93ACC50F}" srcOrd="5" destOrd="0" parTransId="{D4C2BFDD-4346-4765-A9D6-990C1828E520}" sibTransId="{4FA5518A-9D7D-491C-8ED0-962C8F4E9771}"/>
    <dgm:cxn modelId="{565D343C-6E3E-49DA-9E22-841650EA8763}" type="presOf" srcId="{BC06B4E0-9AC0-4A9D-B77E-A9A9FEB171F2}" destId="{66FD7BDF-4804-4E46-A586-9C611A765E7F}" srcOrd="0" destOrd="0" presId="urn:microsoft.com/office/officeart/2005/8/layout/process3"/>
    <dgm:cxn modelId="{2BDCDC3E-0140-44F6-AE98-96EBCE586D38}" type="presOf" srcId="{791BD246-E735-4878-8F1D-4D735D07FB93}" destId="{62A99CCC-74FE-4F8A-ABD0-7595187600CB}" srcOrd="0" destOrd="0" presId="urn:microsoft.com/office/officeart/2005/8/layout/process3"/>
    <dgm:cxn modelId="{76B3293F-3F51-4A06-8574-2EDCD7CBD239}" type="presOf" srcId="{5136CF86-B5B7-4796-881B-9ED2844F6527}" destId="{8D5D68A0-5F58-45E3-B171-22D3CCB9BCB5}" srcOrd="0" destOrd="0" presId="urn:microsoft.com/office/officeart/2005/8/layout/process3"/>
    <dgm:cxn modelId="{278A8B5E-12E2-4A3C-AA9C-FF822CE9053A}" srcId="{BC06B4E0-9AC0-4A9D-B77E-A9A9FEB171F2}" destId="{DDB80903-CB9B-4817-AE69-5DF331278092}" srcOrd="0" destOrd="0" parTransId="{19DB9387-CBAB-4289-90D7-BDD419798E37}" sibTransId="{0AE4D878-4AAC-433B-99BF-4C52B620FC37}"/>
    <dgm:cxn modelId="{34F06660-B217-4809-B8F8-A4ADE68DB964}" type="presOf" srcId="{791BD246-E735-4878-8F1D-4D735D07FB93}" destId="{7C484518-5F8C-44BE-85DD-3B8515E65263}" srcOrd="1" destOrd="0" presId="urn:microsoft.com/office/officeart/2005/8/layout/process3"/>
    <dgm:cxn modelId="{EA12AF42-9AC9-4375-970B-722FF0951F0D}" type="presOf" srcId="{4473D329-E08D-482F-9D07-CCDD98C67B9A}" destId="{A379E0E5-F31C-482D-BBAB-F879188DF350}" srcOrd="1" destOrd="0" presId="urn:microsoft.com/office/officeart/2005/8/layout/process3"/>
    <dgm:cxn modelId="{18C3F942-1E84-4AEC-B75E-26C87BF62965}" srcId="{DB7F1150-D4CE-4AA2-81E0-1946E0F01E7E}" destId="{795EC17D-5D67-4BB4-A8B8-38D559A66DAB}" srcOrd="0" destOrd="0" parTransId="{1D69B4E6-D23B-49B2-B4FB-60F533449E94}" sibTransId="{5889DB47-5FC4-4045-8C5D-DD764E9E5F4F}"/>
    <dgm:cxn modelId="{E0685746-3F8F-48DF-A2F4-3EA0590F5648}" type="presOf" srcId="{4473D329-E08D-482F-9D07-CCDD98C67B9A}" destId="{FC20D41B-7CCB-4D21-A6AD-FE34836EA88D}" srcOrd="0" destOrd="0" presId="urn:microsoft.com/office/officeart/2005/8/layout/process3"/>
    <dgm:cxn modelId="{E80C746A-3F17-4235-B827-0C5E2AC77408}" type="presOf" srcId="{87EADDF1-C3F7-4763-8EBD-8AE57665DC12}" destId="{DC89BC98-C04A-4A85-AB1F-E764CCB112F0}" srcOrd="0" destOrd="1" presId="urn:microsoft.com/office/officeart/2005/8/layout/process3"/>
    <dgm:cxn modelId="{8D81094C-096F-442B-AAB2-B216DD01A961}" srcId="{EF8CB21B-1291-4E20-8B8F-F458FD1D9D76}" destId="{43FECF27-E7A3-4A09-80AF-75ABE6A87AC2}" srcOrd="1" destOrd="0" parTransId="{C3041C52-437C-4408-8494-F3D04E398329}" sibTransId="{7A97A04A-BA68-4539-B365-4E66AA1FFFDA}"/>
    <dgm:cxn modelId="{D6F7266D-99B6-49F7-AF67-C4F2FC909F37}" type="presOf" srcId="{EF8CB21B-1291-4E20-8B8F-F458FD1D9D76}" destId="{3F65C3A0-602C-4B11-85A6-CA1FE3433D69}" srcOrd="0" destOrd="0" presId="urn:microsoft.com/office/officeart/2005/8/layout/process3"/>
    <dgm:cxn modelId="{F9E6F34E-8997-4D96-B84D-63C0A0874B32}" type="presOf" srcId="{BE5D609D-49B1-451C-ABDB-2F805B25B353}" destId="{64B4CC99-4E25-4D58-B74B-6274205EA8F0}" srcOrd="0" destOrd="0" presId="urn:microsoft.com/office/officeart/2005/8/layout/process3"/>
    <dgm:cxn modelId="{BB779D6F-8F84-4B88-A0A9-1C8089A55C54}" type="presOf" srcId="{8368EDF9-782B-42CA-8B01-21146A9D6C1E}" destId="{61E070F4-FACA-4AA9-B469-A487D2AFC425}" srcOrd="1" destOrd="0" presId="urn:microsoft.com/office/officeart/2005/8/layout/process3"/>
    <dgm:cxn modelId="{FD6DBF72-B12B-409A-A991-F868A15EF40C}" type="presOf" srcId="{E42EA916-78D3-44F8-8B49-BF350E7EF153}" destId="{7D831D0A-B5FE-4AA8-91DF-8D94FE80D0B0}" srcOrd="0" destOrd="2" presId="urn:microsoft.com/office/officeart/2005/8/layout/process3"/>
    <dgm:cxn modelId="{C18FE155-4CB9-4D1B-802D-CBF09ABCC7D3}" srcId="{F23D3CF4-4D6C-4E1E-8EC6-A40E93ACC50F}" destId="{04B79DF6-58B8-40E3-94CD-919CD25E5D26}" srcOrd="0" destOrd="0" parTransId="{F6305B8E-2693-40FB-9D7E-396CA2CADDE8}" sibTransId="{59FB8F11-460B-4BE7-A866-C04795741770}"/>
    <dgm:cxn modelId="{BCBFB259-776D-4C42-B9F4-04AAA290935E}" srcId="{692857F4-D723-442E-ACED-8F940E6BBAEC}" destId="{E42EA916-78D3-44F8-8B49-BF350E7EF153}" srcOrd="2" destOrd="0" parTransId="{C7DDBB87-1A4C-4331-838E-884ADFF0C65D}" sibTransId="{DAF8F1F4-5830-401C-81F0-46A1ADF611AE}"/>
    <dgm:cxn modelId="{BDB5487D-5D5D-47F5-A7B3-9E806F365B5F}" type="presOf" srcId="{DDB80903-CB9B-4817-AE69-5DF331278092}" destId="{97AC39E8-8F98-4E28-A758-0DDF1833D47A}" srcOrd="0" destOrd="0" presId="urn:microsoft.com/office/officeart/2005/8/layout/process3"/>
    <dgm:cxn modelId="{67F2CD7D-87A3-4084-93D3-3FAB66025FE0}" type="presOf" srcId="{04B79DF6-58B8-40E3-94CD-919CD25E5D26}" destId="{A69F4DD6-5BB5-49A4-91EE-ABA367E7C4A8}" srcOrd="0" destOrd="0" presId="urn:microsoft.com/office/officeart/2005/8/layout/process3"/>
    <dgm:cxn modelId="{82F8427F-4731-49D9-A73F-3FD971E3130B}" type="presOf" srcId="{692857F4-D723-442E-ACED-8F940E6BBAEC}" destId="{F9157D11-D3A2-4172-8D32-81330F67E4A6}" srcOrd="1" destOrd="0" presId="urn:microsoft.com/office/officeart/2005/8/layout/process3"/>
    <dgm:cxn modelId="{DBE0C582-09E5-49FA-B65C-AF99BA692F10}" srcId="{5136CF86-B5B7-4796-881B-9ED2844F6527}" destId="{BC06B4E0-9AC0-4A9D-B77E-A9A9FEB171F2}" srcOrd="2" destOrd="0" parTransId="{74DD0199-9B76-47F0-8C86-4DD989BF5632}" sibTransId="{4473D329-E08D-482F-9D07-CCDD98C67B9A}"/>
    <dgm:cxn modelId="{C2DB6086-BAB7-4697-B8F4-A50266DF6268}" type="presOf" srcId="{F23D3CF4-4D6C-4E1E-8EC6-A40E93ACC50F}" destId="{64C4FAA2-0DAB-4B19-A070-F5FC4734FAE7}" srcOrd="0" destOrd="0" presId="urn:microsoft.com/office/officeart/2005/8/layout/process3"/>
    <dgm:cxn modelId="{8514728A-7705-4830-8FCB-C752258952F6}" srcId="{8368EDF9-782B-42CA-8B01-21146A9D6C1E}" destId="{B85FFC57-97CB-4C61-942C-9AE7F99EA579}" srcOrd="1" destOrd="0" parTransId="{44D730AD-52CF-49D1-9417-B919CA33BD01}" sibTransId="{A017EBBB-2759-41EF-8D99-190349A337D3}"/>
    <dgm:cxn modelId="{BE3B4D90-BBAF-4D35-8B16-4E4B45030E77}" type="presOf" srcId="{B85FFC57-97CB-4C61-942C-9AE7F99EA579}" destId="{360DF727-F875-4C70-A4B1-05A2637F1E91}" srcOrd="0" destOrd="1" presId="urn:microsoft.com/office/officeart/2005/8/layout/process3"/>
    <dgm:cxn modelId="{80325991-3E33-4A55-B010-15E0ADF38247}" type="presOf" srcId="{2C970A9B-278E-40AE-880B-97177FD77F47}" destId="{7D831D0A-B5FE-4AA8-91DF-8D94FE80D0B0}" srcOrd="0" destOrd="0" presId="urn:microsoft.com/office/officeart/2005/8/layout/process3"/>
    <dgm:cxn modelId="{DA785694-BDC7-471B-8B06-6E052EE99B89}" type="presOf" srcId="{0D271B3C-355C-4EF0-91F5-2C9E2FF782B5}" destId="{71830AE6-E0BD-4597-B7B3-5581AFD5D807}" srcOrd="0" destOrd="0" presId="urn:microsoft.com/office/officeart/2005/8/layout/process3"/>
    <dgm:cxn modelId="{28DCE095-2218-4EA4-ADB4-2A0986CE3573}" srcId="{5136CF86-B5B7-4796-881B-9ED2844F6527}" destId="{DB7F1150-D4CE-4AA2-81E0-1946E0F01E7E}" srcOrd="3" destOrd="0" parTransId="{D48E5FDC-68E5-4180-8E08-F57DCE3B003D}" sibTransId="{BE5D609D-49B1-451C-ABDB-2F805B25B353}"/>
    <dgm:cxn modelId="{880ED09E-4B9A-49FA-92EB-3B1B90EF17BA}" srcId="{5136CF86-B5B7-4796-881B-9ED2844F6527}" destId="{8368EDF9-782B-42CA-8B01-21146A9D6C1E}" srcOrd="1" destOrd="0" parTransId="{3A5A0D79-9274-4526-A513-878DD4EE35F0}" sibTransId="{0D271B3C-355C-4EF0-91F5-2C9E2FF782B5}"/>
    <dgm:cxn modelId="{F3F589A5-FD93-476F-9DD5-9B0BF5CD27B9}" srcId="{DB7F1150-D4CE-4AA2-81E0-1946E0F01E7E}" destId="{87EADDF1-C3F7-4763-8EBD-8AE57665DC12}" srcOrd="1" destOrd="0" parTransId="{81038458-950E-4DFB-BD50-784DFFE03529}" sibTransId="{054AA339-0A50-4A95-B24D-48EF1093D418}"/>
    <dgm:cxn modelId="{3B55F8A5-6271-4389-93F9-1A8F79E57791}" type="presOf" srcId="{3980EFF9-D93C-44B8-92D1-A16A8B837F74}" destId="{7B438098-5710-42B8-AD5F-5CB38040B131}" srcOrd="0" destOrd="0" presId="urn:microsoft.com/office/officeart/2005/8/layout/process3"/>
    <dgm:cxn modelId="{16506DA6-204D-4ECA-872D-5288308B7A9D}" type="presOf" srcId="{6D6DEF3E-0607-489D-9C3D-563CBB30026C}" destId="{97AC39E8-8F98-4E28-A758-0DDF1833D47A}" srcOrd="0" destOrd="1" presId="urn:microsoft.com/office/officeart/2005/8/layout/process3"/>
    <dgm:cxn modelId="{968807B3-EF06-4F9E-B42F-16E9F91BA4D1}" type="presOf" srcId="{05E1EDE5-1234-4850-A8D2-1171AC00B65D}" destId="{360DF727-F875-4C70-A4B1-05A2637F1E91}" srcOrd="0" destOrd="0" presId="urn:microsoft.com/office/officeart/2005/8/layout/process3"/>
    <dgm:cxn modelId="{6DCDF6B7-7827-4226-BBC4-95211A2ECF70}" srcId="{EF8CB21B-1291-4E20-8B8F-F458FD1D9D76}" destId="{3980EFF9-D93C-44B8-92D1-A16A8B837F74}" srcOrd="0" destOrd="0" parTransId="{88FE6E8B-18ED-4F37-80E6-D00AC1A5055A}" sibTransId="{4F1CA352-6A38-4CCF-BC01-6EAF8EAC985E}"/>
    <dgm:cxn modelId="{A55B68BC-A5A7-4664-970E-A3C491B37F18}" type="presOf" srcId="{EF8CB21B-1291-4E20-8B8F-F458FD1D9D76}" destId="{5E3BAB8F-9C2C-463A-B83E-2836771D12CD}" srcOrd="1" destOrd="0" presId="urn:microsoft.com/office/officeart/2005/8/layout/process3"/>
    <dgm:cxn modelId="{5C6B14BE-B6C4-43D9-8722-C1744DCE7CA8}" type="presOf" srcId="{F379C051-4D91-4B79-9703-77A95DC845A5}" destId="{A8E2650F-C278-44ED-9370-DFC6CB788ABB}" srcOrd="1" destOrd="0" presId="urn:microsoft.com/office/officeart/2005/8/layout/process3"/>
    <dgm:cxn modelId="{2336A9BF-D116-4451-9240-AA1233A524EC}" type="presOf" srcId="{795EC17D-5D67-4BB4-A8B8-38D559A66DAB}" destId="{DC89BC98-C04A-4A85-AB1F-E764CCB112F0}" srcOrd="0" destOrd="0" presId="urn:microsoft.com/office/officeart/2005/8/layout/process3"/>
    <dgm:cxn modelId="{463CA5C4-5E78-4C13-A915-4E20130671BE}" srcId="{5136CF86-B5B7-4796-881B-9ED2844F6527}" destId="{EF8CB21B-1291-4E20-8B8F-F458FD1D9D76}" srcOrd="0" destOrd="0" parTransId="{FF5FE608-F26A-4271-BDD8-B63B0682BA94}" sibTransId="{F379C051-4D91-4B79-9703-77A95DC845A5}"/>
    <dgm:cxn modelId="{4C9CE3CE-FB73-4A0B-966A-184D43142124}" type="presOf" srcId="{692857F4-D723-442E-ACED-8F940E6BBAEC}" destId="{F6F94338-2BB8-42BC-8A4B-414B31BF2549}" srcOrd="0" destOrd="0" presId="urn:microsoft.com/office/officeart/2005/8/layout/process3"/>
    <dgm:cxn modelId="{C38B1DE8-34AB-4FCA-B1CF-453BFAB9032C}" type="presOf" srcId="{DB7F1150-D4CE-4AA2-81E0-1946E0F01E7E}" destId="{AB4739F8-9B70-41E9-B12D-FC1AAF3552E0}" srcOrd="1" destOrd="0" presId="urn:microsoft.com/office/officeart/2005/8/layout/process3"/>
    <dgm:cxn modelId="{7F70F7EA-59D1-44DD-A67A-6104A962B23A}" srcId="{BC06B4E0-9AC0-4A9D-B77E-A9A9FEB171F2}" destId="{6D6DEF3E-0607-489D-9C3D-563CBB30026C}" srcOrd="1" destOrd="0" parTransId="{9AD2B670-CAB3-4840-BC5B-22CE4F34C86F}" sibTransId="{F82279CE-24E4-49A7-9F37-192B0AA31535}"/>
    <dgm:cxn modelId="{A0E601EB-374E-4101-B581-713190C0C869}" type="presOf" srcId="{84F42282-F8B2-498F-A644-B76CD99DAF5A}" destId="{7D831D0A-B5FE-4AA8-91DF-8D94FE80D0B0}" srcOrd="0" destOrd="1" presId="urn:microsoft.com/office/officeart/2005/8/layout/process3"/>
    <dgm:cxn modelId="{778A15F5-BC20-455A-A5BF-61112CAA81BA}" type="presOf" srcId="{F379C051-4D91-4B79-9703-77A95DC845A5}" destId="{63A42D0C-8001-49F7-878A-6B8E5DE8C6FC}" srcOrd="0" destOrd="0" presId="urn:microsoft.com/office/officeart/2005/8/layout/process3"/>
    <dgm:cxn modelId="{85F2BBFB-A09D-436A-B77B-8462C21CE06D}" type="presOf" srcId="{0D271B3C-355C-4EF0-91F5-2C9E2FF782B5}" destId="{00D83594-6027-4A35-A8BE-C4FBD3047766}" srcOrd="1" destOrd="0" presId="urn:microsoft.com/office/officeart/2005/8/layout/process3"/>
    <dgm:cxn modelId="{8B5621FC-C524-4A46-8E34-09321E2CBEC3}" type="presOf" srcId="{BC06B4E0-9AC0-4A9D-B77E-A9A9FEB171F2}" destId="{BC31B7D9-3567-40B3-A1B8-211F3914F767}" srcOrd="1" destOrd="0" presId="urn:microsoft.com/office/officeart/2005/8/layout/process3"/>
    <dgm:cxn modelId="{D881A3FC-DD78-4DBF-AE5D-E102D215CEFE}" srcId="{5136CF86-B5B7-4796-881B-9ED2844F6527}" destId="{692857F4-D723-442E-ACED-8F940E6BBAEC}" srcOrd="4" destOrd="0" parTransId="{A96E5A2B-61E5-4ED5-BBBB-CD784240FB66}" sibTransId="{791BD246-E735-4878-8F1D-4D735D07FB93}"/>
    <dgm:cxn modelId="{BE059F54-A21C-4055-B093-5005779CE9B8}" type="presParOf" srcId="{8D5D68A0-5F58-45E3-B171-22D3CCB9BCB5}" destId="{54421719-A7B6-4934-8957-3661B6482645}" srcOrd="0" destOrd="0" presId="urn:microsoft.com/office/officeart/2005/8/layout/process3"/>
    <dgm:cxn modelId="{CA7E6975-0341-4E25-B0FF-41CD1534977B}" type="presParOf" srcId="{54421719-A7B6-4934-8957-3661B6482645}" destId="{3F65C3A0-602C-4B11-85A6-CA1FE3433D69}" srcOrd="0" destOrd="0" presId="urn:microsoft.com/office/officeart/2005/8/layout/process3"/>
    <dgm:cxn modelId="{F3DAE3D7-91B5-41F9-A6ED-7196334F9DAE}" type="presParOf" srcId="{54421719-A7B6-4934-8957-3661B6482645}" destId="{5E3BAB8F-9C2C-463A-B83E-2836771D12CD}" srcOrd="1" destOrd="0" presId="urn:microsoft.com/office/officeart/2005/8/layout/process3"/>
    <dgm:cxn modelId="{A1D9C82A-893B-4EFF-8E48-EA2863D1DF23}" type="presParOf" srcId="{54421719-A7B6-4934-8957-3661B6482645}" destId="{7B438098-5710-42B8-AD5F-5CB38040B131}" srcOrd="2" destOrd="0" presId="urn:microsoft.com/office/officeart/2005/8/layout/process3"/>
    <dgm:cxn modelId="{A3995AD0-1F26-4E1A-B36C-15B48F2CE0B0}" type="presParOf" srcId="{8D5D68A0-5F58-45E3-B171-22D3CCB9BCB5}" destId="{63A42D0C-8001-49F7-878A-6B8E5DE8C6FC}" srcOrd="1" destOrd="0" presId="urn:microsoft.com/office/officeart/2005/8/layout/process3"/>
    <dgm:cxn modelId="{DE9E1507-B902-454C-9ECF-A0032880E35D}" type="presParOf" srcId="{63A42D0C-8001-49F7-878A-6B8E5DE8C6FC}" destId="{A8E2650F-C278-44ED-9370-DFC6CB788ABB}" srcOrd="0" destOrd="0" presId="urn:microsoft.com/office/officeart/2005/8/layout/process3"/>
    <dgm:cxn modelId="{4184B233-615B-46FF-BFCD-31293007406D}" type="presParOf" srcId="{8D5D68A0-5F58-45E3-B171-22D3CCB9BCB5}" destId="{1D211ABC-874F-494E-934B-6AB5B5ABE89F}" srcOrd="2" destOrd="0" presId="urn:microsoft.com/office/officeart/2005/8/layout/process3"/>
    <dgm:cxn modelId="{7D3F6B8E-384C-4EAF-947A-166DB6D6555A}" type="presParOf" srcId="{1D211ABC-874F-494E-934B-6AB5B5ABE89F}" destId="{20C128A0-8B42-4DFD-BCFB-4A3A043A1402}" srcOrd="0" destOrd="0" presId="urn:microsoft.com/office/officeart/2005/8/layout/process3"/>
    <dgm:cxn modelId="{6B3676AE-FD70-4286-B4AE-F262C8BD3B89}" type="presParOf" srcId="{1D211ABC-874F-494E-934B-6AB5B5ABE89F}" destId="{61E070F4-FACA-4AA9-B469-A487D2AFC425}" srcOrd="1" destOrd="0" presId="urn:microsoft.com/office/officeart/2005/8/layout/process3"/>
    <dgm:cxn modelId="{0955C4F3-A78A-49DD-860E-5CD2C565C1BD}" type="presParOf" srcId="{1D211ABC-874F-494E-934B-6AB5B5ABE89F}" destId="{360DF727-F875-4C70-A4B1-05A2637F1E91}" srcOrd="2" destOrd="0" presId="urn:microsoft.com/office/officeart/2005/8/layout/process3"/>
    <dgm:cxn modelId="{FF688D2E-8D33-4052-95BE-FF80966F5406}" type="presParOf" srcId="{8D5D68A0-5F58-45E3-B171-22D3CCB9BCB5}" destId="{71830AE6-E0BD-4597-B7B3-5581AFD5D807}" srcOrd="3" destOrd="0" presId="urn:microsoft.com/office/officeart/2005/8/layout/process3"/>
    <dgm:cxn modelId="{0D8A3927-D7B1-4CCE-B824-A22C836FD08D}" type="presParOf" srcId="{71830AE6-E0BD-4597-B7B3-5581AFD5D807}" destId="{00D83594-6027-4A35-A8BE-C4FBD3047766}" srcOrd="0" destOrd="0" presId="urn:microsoft.com/office/officeart/2005/8/layout/process3"/>
    <dgm:cxn modelId="{DF250B23-93D8-4CD4-B265-62F3553678FC}" type="presParOf" srcId="{8D5D68A0-5F58-45E3-B171-22D3CCB9BCB5}" destId="{F7FE01EB-1AEC-4F99-8A64-A2086569C9FF}" srcOrd="4" destOrd="0" presId="urn:microsoft.com/office/officeart/2005/8/layout/process3"/>
    <dgm:cxn modelId="{06E8FE37-5B05-47C9-B141-D4F228C34655}" type="presParOf" srcId="{F7FE01EB-1AEC-4F99-8A64-A2086569C9FF}" destId="{66FD7BDF-4804-4E46-A586-9C611A765E7F}" srcOrd="0" destOrd="0" presId="urn:microsoft.com/office/officeart/2005/8/layout/process3"/>
    <dgm:cxn modelId="{518BCDDA-CC88-47DB-AED5-EAD5ECE1E4AB}" type="presParOf" srcId="{F7FE01EB-1AEC-4F99-8A64-A2086569C9FF}" destId="{BC31B7D9-3567-40B3-A1B8-211F3914F767}" srcOrd="1" destOrd="0" presId="urn:microsoft.com/office/officeart/2005/8/layout/process3"/>
    <dgm:cxn modelId="{1B0F2E86-28C9-42FF-B47C-F4866C4C9719}" type="presParOf" srcId="{F7FE01EB-1AEC-4F99-8A64-A2086569C9FF}" destId="{97AC39E8-8F98-4E28-A758-0DDF1833D47A}" srcOrd="2" destOrd="0" presId="urn:microsoft.com/office/officeart/2005/8/layout/process3"/>
    <dgm:cxn modelId="{F13AB974-0C76-4688-9B71-6413B9910D32}" type="presParOf" srcId="{8D5D68A0-5F58-45E3-B171-22D3CCB9BCB5}" destId="{FC20D41B-7CCB-4D21-A6AD-FE34836EA88D}" srcOrd="5" destOrd="0" presId="urn:microsoft.com/office/officeart/2005/8/layout/process3"/>
    <dgm:cxn modelId="{D21C3B41-E644-4B62-B2EC-0934F0E7A800}" type="presParOf" srcId="{FC20D41B-7CCB-4D21-A6AD-FE34836EA88D}" destId="{A379E0E5-F31C-482D-BBAB-F879188DF350}" srcOrd="0" destOrd="0" presId="urn:microsoft.com/office/officeart/2005/8/layout/process3"/>
    <dgm:cxn modelId="{68871F0F-87AB-47F2-8634-33A9292D3F40}" type="presParOf" srcId="{8D5D68A0-5F58-45E3-B171-22D3CCB9BCB5}" destId="{B0854B71-CF56-40EC-B486-FE67F61A7D90}" srcOrd="6" destOrd="0" presId="urn:microsoft.com/office/officeart/2005/8/layout/process3"/>
    <dgm:cxn modelId="{4BD8B4DF-B6EB-4E36-8949-C777DD8B95BF}" type="presParOf" srcId="{B0854B71-CF56-40EC-B486-FE67F61A7D90}" destId="{1FFA1309-0BA3-4AD3-B64A-CC406AF90C28}" srcOrd="0" destOrd="0" presId="urn:microsoft.com/office/officeart/2005/8/layout/process3"/>
    <dgm:cxn modelId="{8D3777C0-71F1-465A-86F6-7FA327C5D06A}" type="presParOf" srcId="{B0854B71-CF56-40EC-B486-FE67F61A7D90}" destId="{AB4739F8-9B70-41E9-B12D-FC1AAF3552E0}" srcOrd="1" destOrd="0" presId="urn:microsoft.com/office/officeart/2005/8/layout/process3"/>
    <dgm:cxn modelId="{28BFE825-222A-44C5-AF17-225B8F0F01B0}" type="presParOf" srcId="{B0854B71-CF56-40EC-B486-FE67F61A7D90}" destId="{DC89BC98-C04A-4A85-AB1F-E764CCB112F0}" srcOrd="2" destOrd="0" presId="urn:microsoft.com/office/officeart/2005/8/layout/process3"/>
    <dgm:cxn modelId="{3B45039D-1D77-4D4B-B9F3-F4756C41A798}" type="presParOf" srcId="{8D5D68A0-5F58-45E3-B171-22D3CCB9BCB5}" destId="{64B4CC99-4E25-4D58-B74B-6274205EA8F0}" srcOrd="7" destOrd="0" presId="urn:microsoft.com/office/officeart/2005/8/layout/process3"/>
    <dgm:cxn modelId="{4C19F959-5CE0-4CCE-B6D2-0997953C4E35}" type="presParOf" srcId="{64B4CC99-4E25-4D58-B74B-6274205EA8F0}" destId="{FCA8C0C8-F490-4E8D-A0A1-F007F79E6B58}" srcOrd="0" destOrd="0" presId="urn:microsoft.com/office/officeart/2005/8/layout/process3"/>
    <dgm:cxn modelId="{FA22946D-6BFF-48EE-A817-969A4D1A2F6C}" type="presParOf" srcId="{8D5D68A0-5F58-45E3-B171-22D3CCB9BCB5}" destId="{D8957CAA-0D2F-4C5B-AA17-5B1BC00BBAE9}" srcOrd="8" destOrd="0" presId="urn:microsoft.com/office/officeart/2005/8/layout/process3"/>
    <dgm:cxn modelId="{4F47BBD0-C5D4-4143-8CDB-B5B2B89CF908}" type="presParOf" srcId="{D8957CAA-0D2F-4C5B-AA17-5B1BC00BBAE9}" destId="{F6F94338-2BB8-42BC-8A4B-414B31BF2549}" srcOrd="0" destOrd="0" presId="urn:microsoft.com/office/officeart/2005/8/layout/process3"/>
    <dgm:cxn modelId="{05D7D2BE-2A08-498E-AF7D-41B1DD4BD318}" type="presParOf" srcId="{D8957CAA-0D2F-4C5B-AA17-5B1BC00BBAE9}" destId="{F9157D11-D3A2-4172-8D32-81330F67E4A6}" srcOrd="1" destOrd="0" presId="urn:microsoft.com/office/officeart/2005/8/layout/process3"/>
    <dgm:cxn modelId="{A3F1F112-7E44-4765-89F7-F5158C6AD5CD}" type="presParOf" srcId="{D8957CAA-0D2F-4C5B-AA17-5B1BC00BBAE9}" destId="{7D831D0A-B5FE-4AA8-91DF-8D94FE80D0B0}" srcOrd="2" destOrd="0" presId="urn:microsoft.com/office/officeart/2005/8/layout/process3"/>
    <dgm:cxn modelId="{BA5131CF-B060-4A3E-999E-1DB43138D782}" type="presParOf" srcId="{8D5D68A0-5F58-45E3-B171-22D3CCB9BCB5}" destId="{62A99CCC-74FE-4F8A-ABD0-7595187600CB}" srcOrd="9" destOrd="0" presId="urn:microsoft.com/office/officeart/2005/8/layout/process3"/>
    <dgm:cxn modelId="{68DBFD88-CBE5-40B7-BFCF-EDE98032CB81}" type="presParOf" srcId="{62A99CCC-74FE-4F8A-ABD0-7595187600CB}" destId="{7C484518-5F8C-44BE-85DD-3B8515E65263}" srcOrd="0" destOrd="0" presId="urn:microsoft.com/office/officeart/2005/8/layout/process3"/>
    <dgm:cxn modelId="{EE75C8C1-61FB-4651-992D-28C2727F434E}" type="presParOf" srcId="{8D5D68A0-5F58-45E3-B171-22D3CCB9BCB5}" destId="{A28852A1-03EE-4734-9BE9-5382E25D74F0}" srcOrd="10" destOrd="0" presId="urn:microsoft.com/office/officeart/2005/8/layout/process3"/>
    <dgm:cxn modelId="{F9A800F2-2B06-4C75-BAC6-F6660FB0D18E}" type="presParOf" srcId="{A28852A1-03EE-4734-9BE9-5382E25D74F0}" destId="{64C4FAA2-0DAB-4B19-A070-F5FC4734FAE7}" srcOrd="0" destOrd="0" presId="urn:microsoft.com/office/officeart/2005/8/layout/process3"/>
    <dgm:cxn modelId="{C0059711-8B5D-41D0-B778-73E8950BFCAE}" type="presParOf" srcId="{A28852A1-03EE-4734-9BE9-5382E25D74F0}" destId="{DFA76B2D-8918-484C-8478-521721DE21F3}" srcOrd="1" destOrd="0" presId="urn:microsoft.com/office/officeart/2005/8/layout/process3"/>
    <dgm:cxn modelId="{70F65CCF-F4AC-49FB-B9D4-93E907C99788}" type="presParOf" srcId="{A28852A1-03EE-4734-9BE9-5382E25D74F0}" destId="{A69F4DD6-5BB5-49A4-91EE-ABA367E7C4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685D15-F9D5-4E49-ADFC-C30C88214D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1A11FD-4BAE-47A7-B717-0B813F69D86C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Metrički podaci o korisnicima</a:t>
          </a:r>
        </a:p>
      </dgm:t>
    </dgm:pt>
    <dgm:pt modelId="{4E38A792-931B-4798-899A-024980B78D17}" type="par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02F392-C03D-468A-836E-0BECCC6A6C68}" type="sib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4F2A7E-5A45-4A0C-9130-EABD50AD0B2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Finansijske informacije</a:t>
          </a:r>
        </a:p>
      </dgm:t>
    </dgm:pt>
    <dgm:pt modelId="{6E1D6EF2-15D2-459B-8C28-043D6155E2B7}" type="par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DF28EB-58D2-4EFD-81B8-BCE0E155B7CB}" type="sib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0E988F-FDDC-4498-B3FF-F3F02E392FA0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prodaji</a:t>
          </a:r>
        </a:p>
      </dgm:t>
    </dgm:pt>
    <dgm:pt modelId="{E6BBC3A6-C4D0-47EC-A78C-3436484D1890}" type="par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B824EB-D298-46C6-9710-4FF58E282F32}" type="sib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9DD39A-0D33-4922-B5C7-8E4B6266ECC1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Veb analitika</a:t>
          </a:r>
        </a:p>
      </dgm:t>
    </dgm:pt>
    <dgm:pt modelId="{74AE3DE0-4912-41F6-B78A-AE248A0D7182}" type="par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477B98-AAAE-4736-AC27-FAA4FDBE5B0F}" type="sib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F6D81A-5B73-47AC-97D9-951743122D0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Informacjie o proizvodnji</a:t>
          </a:r>
        </a:p>
      </dgm:t>
    </dgm:pt>
    <dgm:pt modelId="{9DC55BE9-0389-4A6E-9F67-34408867B7B7}" type="par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5B6FE6-BEA4-4949-AC8C-222855FD39FB}" type="sib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72C05D-DC0D-4D08-8E96-C657B559AC9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iz ljudskih resursa</a:t>
          </a:r>
        </a:p>
      </dgm:t>
    </dgm:pt>
    <dgm:pt modelId="{1C39BCB2-B951-4B10-9BF5-4220D5DFFB91}" type="par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38ACB4-85D0-452A-AB35-A0D6D134B632}" type="sib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4EDB55-F984-453F-8F45-3156FF39965E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Marketinški učinak</a:t>
          </a:r>
        </a:p>
      </dgm:t>
    </dgm:pt>
    <dgm:pt modelId="{4580E702-ED90-4BC8-9323-C69CBF745F7F}" type="par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3723FE-730C-4087-B00F-95592ED28D4C}" type="sib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22DB8B-4789-4F76-95A9-39290493A213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Informacjie o logistici</a:t>
          </a:r>
        </a:p>
      </dgm:t>
    </dgm:pt>
    <dgm:pt modelId="{35854669-0E40-4801-A7D2-145636F728DF}" type="par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6C3A9F-B856-4A32-9D7B-A69C15E8875F}" type="sib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B9DA1B-A009-4E9D-A25D-3F1C86E4BD8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Kontrolna tabla</a:t>
          </a:r>
        </a:p>
      </dgm:t>
    </dgm:pt>
    <dgm:pt modelId="{B4772AA6-FF5A-43B5-9A9B-EA14F7A2D2FC}" type="par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54201E-33D6-4770-ACFB-4D0761EAE604}" type="sib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FB80AE-24FF-4734-9702-408ADD1F30EC}" type="pres">
      <dgm:prSet presAssocID="{C5685D15-F9D5-4E49-ADFC-C30C88214D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7823A0-63A1-47AE-A376-A23A4B056BFB}" type="pres">
      <dgm:prSet presAssocID="{D5B9DA1B-A009-4E9D-A25D-3F1C86E4BD8D}" presName="centerShape" presStyleLbl="node0" presStyleIdx="0" presStyleCnt="1"/>
      <dgm:spPr/>
    </dgm:pt>
    <dgm:pt modelId="{8CC41FD3-98A3-4843-8507-B00B8CC1ACEF}" type="pres">
      <dgm:prSet presAssocID="{4E38A792-931B-4798-899A-024980B78D17}" presName="parTrans" presStyleLbl="sibTrans2D1" presStyleIdx="0" presStyleCnt="8"/>
      <dgm:spPr/>
    </dgm:pt>
    <dgm:pt modelId="{1E136BCB-4671-4F9C-8601-BF45B2211858}" type="pres">
      <dgm:prSet presAssocID="{4E38A792-931B-4798-899A-024980B78D17}" presName="connectorText" presStyleLbl="sibTrans2D1" presStyleIdx="0" presStyleCnt="8"/>
      <dgm:spPr/>
    </dgm:pt>
    <dgm:pt modelId="{CDD844DE-486E-4475-9332-4F4C2AB73FD3}" type="pres">
      <dgm:prSet presAssocID="{9A1A11FD-4BAE-47A7-B717-0B813F69D86C}" presName="node" presStyleLbl="node1" presStyleIdx="0" presStyleCnt="8">
        <dgm:presLayoutVars>
          <dgm:bulletEnabled val="1"/>
        </dgm:presLayoutVars>
      </dgm:prSet>
      <dgm:spPr/>
    </dgm:pt>
    <dgm:pt modelId="{026B96CB-BBE9-499F-A886-0A42532972DD}" type="pres">
      <dgm:prSet presAssocID="{6E1D6EF2-15D2-459B-8C28-043D6155E2B7}" presName="parTrans" presStyleLbl="sibTrans2D1" presStyleIdx="1" presStyleCnt="8"/>
      <dgm:spPr/>
    </dgm:pt>
    <dgm:pt modelId="{8366581B-93BE-4E1C-86A8-1BA11A0670F7}" type="pres">
      <dgm:prSet presAssocID="{6E1D6EF2-15D2-459B-8C28-043D6155E2B7}" presName="connectorText" presStyleLbl="sibTrans2D1" presStyleIdx="1" presStyleCnt="8"/>
      <dgm:spPr/>
    </dgm:pt>
    <dgm:pt modelId="{89D9700C-E8D2-4360-9282-2AA0034D17C8}" type="pres">
      <dgm:prSet presAssocID="{594F2A7E-5A45-4A0C-9130-EABD50AD0B2D}" presName="node" presStyleLbl="node1" presStyleIdx="1" presStyleCnt="8">
        <dgm:presLayoutVars>
          <dgm:bulletEnabled val="1"/>
        </dgm:presLayoutVars>
      </dgm:prSet>
      <dgm:spPr/>
    </dgm:pt>
    <dgm:pt modelId="{225D8F97-3250-4DFE-B407-0F426DF196ED}" type="pres">
      <dgm:prSet presAssocID="{E6BBC3A6-C4D0-47EC-A78C-3436484D1890}" presName="parTrans" presStyleLbl="sibTrans2D1" presStyleIdx="2" presStyleCnt="8"/>
      <dgm:spPr/>
    </dgm:pt>
    <dgm:pt modelId="{A5DC52C6-3D47-4537-9172-2AEC8865D562}" type="pres">
      <dgm:prSet presAssocID="{E6BBC3A6-C4D0-47EC-A78C-3436484D1890}" presName="connectorText" presStyleLbl="sibTrans2D1" presStyleIdx="2" presStyleCnt="8"/>
      <dgm:spPr/>
    </dgm:pt>
    <dgm:pt modelId="{A9AFE207-6BDD-4C50-9F5A-74CDF5AEA1E4}" type="pres">
      <dgm:prSet presAssocID="{450E988F-FDDC-4498-B3FF-F3F02E392FA0}" presName="node" presStyleLbl="node1" presStyleIdx="2" presStyleCnt="8">
        <dgm:presLayoutVars>
          <dgm:bulletEnabled val="1"/>
        </dgm:presLayoutVars>
      </dgm:prSet>
      <dgm:spPr/>
    </dgm:pt>
    <dgm:pt modelId="{911F6DC7-4A09-4024-AD56-11B937D94FA3}" type="pres">
      <dgm:prSet presAssocID="{74AE3DE0-4912-41F6-B78A-AE248A0D7182}" presName="parTrans" presStyleLbl="sibTrans2D1" presStyleIdx="3" presStyleCnt="8"/>
      <dgm:spPr/>
    </dgm:pt>
    <dgm:pt modelId="{5FD1748D-DCDA-4801-BC9D-8CDDC0DD02E5}" type="pres">
      <dgm:prSet presAssocID="{74AE3DE0-4912-41F6-B78A-AE248A0D7182}" presName="connectorText" presStyleLbl="sibTrans2D1" presStyleIdx="3" presStyleCnt="8"/>
      <dgm:spPr/>
    </dgm:pt>
    <dgm:pt modelId="{E587FEE1-E05F-4D5A-A0F6-BD41F77C7D24}" type="pres">
      <dgm:prSet presAssocID="{449DD39A-0D33-4922-B5C7-8E4B6266ECC1}" presName="node" presStyleLbl="node1" presStyleIdx="3" presStyleCnt="8">
        <dgm:presLayoutVars>
          <dgm:bulletEnabled val="1"/>
        </dgm:presLayoutVars>
      </dgm:prSet>
      <dgm:spPr/>
    </dgm:pt>
    <dgm:pt modelId="{1EC8516C-7A82-4A59-900C-598B0C879A8D}" type="pres">
      <dgm:prSet presAssocID="{9DC55BE9-0389-4A6E-9F67-34408867B7B7}" presName="parTrans" presStyleLbl="sibTrans2D1" presStyleIdx="4" presStyleCnt="8"/>
      <dgm:spPr/>
    </dgm:pt>
    <dgm:pt modelId="{60396B0F-87B7-46EB-95A9-6A8DF4606A12}" type="pres">
      <dgm:prSet presAssocID="{9DC55BE9-0389-4A6E-9F67-34408867B7B7}" presName="connectorText" presStyleLbl="sibTrans2D1" presStyleIdx="4" presStyleCnt="8"/>
      <dgm:spPr/>
    </dgm:pt>
    <dgm:pt modelId="{6724F947-A572-42E6-8243-362153D2CCB4}" type="pres">
      <dgm:prSet presAssocID="{BDF6D81A-5B73-47AC-97D9-951743122D02}" presName="node" presStyleLbl="node1" presStyleIdx="4" presStyleCnt="8">
        <dgm:presLayoutVars>
          <dgm:bulletEnabled val="1"/>
        </dgm:presLayoutVars>
      </dgm:prSet>
      <dgm:spPr/>
    </dgm:pt>
    <dgm:pt modelId="{649CB7E4-618F-4857-ACEE-A8228A27EA63}" type="pres">
      <dgm:prSet presAssocID="{1C39BCB2-B951-4B10-9BF5-4220D5DFFB91}" presName="parTrans" presStyleLbl="sibTrans2D1" presStyleIdx="5" presStyleCnt="8"/>
      <dgm:spPr/>
    </dgm:pt>
    <dgm:pt modelId="{D42B0DCE-5AD5-49A9-A69E-F3AB34C45826}" type="pres">
      <dgm:prSet presAssocID="{1C39BCB2-B951-4B10-9BF5-4220D5DFFB91}" presName="connectorText" presStyleLbl="sibTrans2D1" presStyleIdx="5" presStyleCnt="8"/>
      <dgm:spPr/>
    </dgm:pt>
    <dgm:pt modelId="{2E48ABF5-7546-4AE6-86F7-0D97CBE1F869}" type="pres">
      <dgm:prSet presAssocID="{0472C05D-DC0D-4D08-8E96-C657B559AC9D}" presName="node" presStyleLbl="node1" presStyleIdx="5" presStyleCnt="8">
        <dgm:presLayoutVars>
          <dgm:bulletEnabled val="1"/>
        </dgm:presLayoutVars>
      </dgm:prSet>
      <dgm:spPr/>
    </dgm:pt>
    <dgm:pt modelId="{60F5E54E-462A-4047-87FE-B05603905B92}" type="pres">
      <dgm:prSet presAssocID="{4580E702-ED90-4BC8-9323-C69CBF745F7F}" presName="parTrans" presStyleLbl="sibTrans2D1" presStyleIdx="6" presStyleCnt="8"/>
      <dgm:spPr/>
    </dgm:pt>
    <dgm:pt modelId="{4FA6D909-A158-4EA6-978E-6E0E6F848A91}" type="pres">
      <dgm:prSet presAssocID="{4580E702-ED90-4BC8-9323-C69CBF745F7F}" presName="connectorText" presStyleLbl="sibTrans2D1" presStyleIdx="6" presStyleCnt="8"/>
      <dgm:spPr/>
    </dgm:pt>
    <dgm:pt modelId="{9A654545-DB72-48A3-B30F-1E9201F77562}" type="pres">
      <dgm:prSet presAssocID="{884EDB55-F984-453F-8F45-3156FF39965E}" presName="node" presStyleLbl="node1" presStyleIdx="6" presStyleCnt="8">
        <dgm:presLayoutVars>
          <dgm:bulletEnabled val="1"/>
        </dgm:presLayoutVars>
      </dgm:prSet>
      <dgm:spPr/>
    </dgm:pt>
    <dgm:pt modelId="{2C28E73B-F0A5-48FC-8749-BE31941341F1}" type="pres">
      <dgm:prSet presAssocID="{35854669-0E40-4801-A7D2-145636F728DF}" presName="parTrans" presStyleLbl="sibTrans2D1" presStyleIdx="7" presStyleCnt="8"/>
      <dgm:spPr/>
    </dgm:pt>
    <dgm:pt modelId="{737F2ADB-151A-47F7-B00F-D15304717B90}" type="pres">
      <dgm:prSet presAssocID="{35854669-0E40-4801-A7D2-145636F728DF}" presName="connectorText" presStyleLbl="sibTrans2D1" presStyleIdx="7" presStyleCnt="8"/>
      <dgm:spPr/>
    </dgm:pt>
    <dgm:pt modelId="{E0A0236D-4AB6-4587-B3D8-9035A3C81DC3}" type="pres">
      <dgm:prSet presAssocID="{3A22DB8B-4789-4F76-95A9-39290493A213}" presName="node" presStyleLbl="node1" presStyleIdx="7" presStyleCnt="8">
        <dgm:presLayoutVars>
          <dgm:bulletEnabled val="1"/>
        </dgm:presLayoutVars>
      </dgm:prSet>
      <dgm:spPr/>
    </dgm:pt>
  </dgm:ptLst>
  <dgm:cxnLst>
    <dgm:cxn modelId="{447FFA03-4088-4693-B4CA-81168EE53730}" type="presOf" srcId="{6E1D6EF2-15D2-459B-8C28-043D6155E2B7}" destId="{8366581B-93BE-4E1C-86A8-1BA11A0670F7}" srcOrd="1" destOrd="0" presId="urn:microsoft.com/office/officeart/2005/8/layout/radial5"/>
    <dgm:cxn modelId="{CD742606-AAE1-4EEC-8E37-2A2B50A685C9}" type="presOf" srcId="{6E1D6EF2-15D2-459B-8C28-043D6155E2B7}" destId="{026B96CB-BBE9-499F-A886-0A42532972DD}" srcOrd="0" destOrd="0" presId="urn:microsoft.com/office/officeart/2005/8/layout/radial5"/>
    <dgm:cxn modelId="{CC24F216-8BCC-4EC7-B187-65446DEBE4AE}" srcId="{D5B9DA1B-A009-4E9D-A25D-3F1C86E4BD8D}" destId="{3A22DB8B-4789-4F76-95A9-39290493A213}" srcOrd="7" destOrd="0" parTransId="{35854669-0E40-4801-A7D2-145636F728DF}" sibTransId="{036C3A9F-B856-4A32-9D7B-A69C15E8875F}"/>
    <dgm:cxn modelId="{86766824-EDDC-4409-9A67-9C171B75C8DE}" srcId="{D5B9DA1B-A009-4E9D-A25D-3F1C86E4BD8D}" destId="{0472C05D-DC0D-4D08-8E96-C657B559AC9D}" srcOrd="5" destOrd="0" parTransId="{1C39BCB2-B951-4B10-9BF5-4220D5DFFB91}" sibTransId="{B438ACB4-85D0-452A-AB35-A0D6D134B632}"/>
    <dgm:cxn modelId="{108ED027-E1EE-4906-8280-79D577401468}" srcId="{D5B9DA1B-A009-4E9D-A25D-3F1C86E4BD8D}" destId="{594F2A7E-5A45-4A0C-9130-EABD50AD0B2D}" srcOrd="1" destOrd="0" parTransId="{6E1D6EF2-15D2-459B-8C28-043D6155E2B7}" sibTransId="{02DF28EB-58D2-4EFD-81B8-BCE0E155B7CB}"/>
    <dgm:cxn modelId="{57DDB731-22E5-4AD9-9EC7-D0CCFCE2429E}" type="presOf" srcId="{1C39BCB2-B951-4B10-9BF5-4220D5DFFB91}" destId="{649CB7E4-618F-4857-ACEE-A8228A27EA63}" srcOrd="0" destOrd="0" presId="urn:microsoft.com/office/officeart/2005/8/layout/radial5"/>
    <dgm:cxn modelId="{95DE3B36-6486-4970-B3EA-70557DB7A9D6}" type="presOf" srcId="{BDF6D81A-5B73-47AC-97D9-951743122D02}" destId="{6724F947-A572-42E6-8243-362153D2CCB4}" srcOrd="0" destOrd="0" presId="urn:microsoft.com/office/officeart/2005/8/layout/radial5"/>
    <dgm:cxn modelId="{FAEB3C36-5839-402C-A519-2D17106C76E4}" type="presOf" srcId="{449DD39A-0D33-4922-B5C7-8E4B6266ECC1}" destId="{E587FEE1-E05F-4D5A-A0F6-BD41F77C7D24}" srcOrd="0" destOrd="0" presId="urn:microsoft.com/office/officeart/2005/8/layout/radial5"/>
    <dgm:cxn modelId="{DB50AE3E-BB37-49E0-AAFB-32CE7C1DD732}" type="presOf" srcId="{4580E702-ED90-4BC8-9323-C69CBF745F7F}" destId="{4FA6D909-A158-4EA6-978E-6E0E6F848A91}" srcOrd="1" destOrd="0" presId="urn:microsoft.com/office/officeart/2005/8/layout/radial5"/>
    <dgm:cxn modelId="{4506835C-4131-4775-8167-D4CF242DC982}" type="presOf" srcId="{450E988F-FDDC-4498-B3FF-F3F02E392FA0}" destId="{A9AFE207-6BDD-4C50-9F5A-74CDF5AEA1E4}" srcOrd="0" destOrd="0" presId="urn:microsoft.com/office/officeart/2005/8/layout/radial5"/>
    <dgm:cxn modelId="{EA321941-557B-41DA-9E62-C59EBC7672AA}" type="presOf" srcId="{1C39BCB2-B951-4B10-9BF5-4220D5DFFB91}" destId="{D42B0DCE-5AD5-49A9-A69E-F3AB34C45826}" srcOrd="1" destOrd="0" presId="urn:microsoft.com/office/officeart/2005/8/layout/radial5"/>
    <dgm:cxn modelId="{56EEB545-6219-4285-9092-54BE6DFE6A87}" type="presOf" srcId="{4580E702-ED90-4BC8-9323-C69CBF745F7F}" destId="{60F5E54E-462A-4047-87FE-B05603905B92}" srcOrd="0" destOrd="0" presId="urn:microsoft.com/office/officeart/2005/8/layout/radial5"/>
    <dgm:cxn modelId="{CDF11B66-03D2-4B19-B9DF-3C4893170522}" srcId="{C5685D15-F9D5-4E49-ADFC-C30C88214DCF}" destId="{D5B9DA1B-A009-4E9D-A25D-3F1C86E4BD8D}" srcOrd="0" destOrd="0" parTransId="{B4772AA6-FF5A-43B5-9A9B-EA14F7A2D2FC}" sibTransId="{4854201E-33D6-4770-ACFB-4D0761EAE604}"/>
    <dgm:cxn modelId="{20C42447-D04F-4C28-8EAD-666D8EE9B01A}" type="presOf" srcId="{35854669-0E40-4801-A7D2-145636F728DF}" destId="{2C28E73B-F0A5-48FC-8749-BE31941341F1}" srcOrd="0" destOrd="0" presId="urn:microsoft.com/office/officeart/2005/8/layout/radial5"/>
    <dgm:cxn modelId="{60FA3367-C82D-4A5D-AEF3-6A56B65043F7}" type="presOf" srcId="{C5685D15-F9D5-4E49-ADFC-C30C88214DCF}" destId="{3BFB80AE-24FF-4734-9702-408ADD1F30EC}" srcOrd="0" destOrd="0" presId="urn:microsoft.com/office/officeart/2005/8/layout/radial5"/>
    <dgm:cxn modelId="{911C0558-1FFC-4B01-BCC6-FF0CEA7BBC13}" type="presOf" srcId="{35854669-0E40-4801-A7D2-145636F728DF}" destId="{737F2ADB-151A-47F7-B00F-D15304717B90}" srcOrd="1" destOrd="0" presId="urn:microsoft.com/office/officeart/2005/8/layout/radial5"/>
    <dgm:cxn modelId="{EB9F0459-6D8E-4F87-9D6A-75002A2D4B1C}" type="presOf" srcId="{D5B9DA1B-A009-4E9D-A25D-3F1C86E4BD8D}" destId="{D27823A0-63A1-47AE-A376-A23A4B056BFB}" srcOrd="0" destOrd="0" presId="urn:microsoft.com/office/officeart/2005/8/layout/radial5"/>
    <dgm:cxn modelId="{0A6CDB59-C4E5-4B60-A59A-E84197EA7945}" srcId="{D5B9DA1B-A009-4E9D-A25D-3F1C86E4BD8D}" destId="{884EDB55-F984-453F-8F45-3156FF39965E}" srcOrd="6" destOrd="0" parTransId="{4580E702-ED90-4BC8-9323-C69CBF745F7F}" sibTransId="{6F3723FE-730C-4087-B00F-95592ED28D4C}"/>
    <dgm:cxn modelId="{E5251391-C619-4D85-B723-A210F6DBAA0F}" type="presOf" srcId="{594F2A7E-5A45-4A0C-9130-EABD50AD0B2D}" destId="{89D9700C-E8D2-4360-9282-2AA0034D17C8}" srcOrd="0" destOrd="0" presId="urn:microsoft.com/office/officeart/2005/8/layout/radial5"/>
    <dgm:cxn modelId="{799D6B91-612A-4BCE-BE09-5408B3BF8FB4}" type="presOf" srcId="{74AE3DE0-4912-41F6-B78A-AE248A0D7182}" destId="{5FD1748D-DCDA-4801-BC9D-8CDDC0DD02E5}" srcOrd="1" destOrd="0" presId="urn:microsoft.com/office/officeart/2005/8/layout/radial5"/>
    <dgm:cxn modelId="{1B887695-509C-43FF-9E31-DAD8AB1D1F15}" type="presOf" srcId="{4E38A792-931B-4798-899A-024980B78D17}" destId="{1E136BCB-4671-4F9C-8601-BF45B2211858}" srcOrd="1" destOrd="0" presId="urn:microsoft.com/office/officeart/2005/8/layout/radial5"/>
    <dgm:cxn modelId="{13A7979E-9B98-4375-9B00-57ADEFA71EA6}" srcId="{D5B9DA1B-A009-4E9D-A25D-3F1C86E4BD8D}" destId="{450E988F-FDDC-4498-B3FF-F3F02E392FA0}" srcOrd="2" destOrd="0" parTransId="{E6BBC3A6-C4D0-47EC-A78C-3436484D1890}" sibTransId="{80B824EB-D298-46C6-9710-4FF58E282F32}"/>
    <dgm:cxn modelId="{92F1A6A8-8313-47D4-B8DA-EA8AC3C18729}" type="presOf" srcId="{9DC55BE9-0389-4A6E-9F67-34408867B7B7}" destId="{60396B0F-87B7-46EB-95A9-6A8DF4606A12}" srcOrd="1" destOrd="0" presId="urn:microsoft.com/office/officeart/2005/8/layout/radial5"/>
    <dgm:cxn modelId="{A9B971B1-0D97-4208-9523-936B9F5B378C}" type="presOf" srcId="{74AE3DE0-4912-41F6-B78A-AE248A0D7182}" destId="{911F6DC7-4A09-4024-AD56-11B937D94FA3}" srcOrd="0" destOrd="0" presId="urn:microsoft.com/office/officeart/2005/8/layout/radial5"/>
    <dgm:cxn modelId="{2A1299B9-9F25-400B-8AC8-2AEC673785FF}" type="presOf" srcId="{884EDB55-F984-453F-8F45-3156FF39965E}" destId="{9A654545-DB72-48A3-B30F-1E9201F77562}" srcOrd="0" destOrd="0" presId="urn:microsoft.com/office/officeart/2005/8/layout/radial5"/>
    <dgm:cxn modelId="{6FD3F7CB-0BE9-420A-B3F8-8CE70C146901}" type="presOf" srcId="{0472C05D-DC0D-4D08-8E96-C657B559AC9D}" destId="{2E48ABF5-7546-4AE6-86F7-0D97CBE1F869}" srcOrd="0" destOrd="0" presId="urn:microsoft.com/office/officeart/2005/8/layout/radial5"/>
    <dgm:cxn modelId="{AB5A06D8-4DFE-45B0-8DB8-AD102BBB37C7}" type="presOf" srcId="{E6BBC3A6-C4D0-47EC-A78C-3436484D1890}" destId="{A5DC52C6-3D47-4537-9172-2AEC8865D562}" srcOrd="1" destOrd="0" presId="urn:microsoft.com/office/officeart/2005/8/layout/radial5"/>
    <dgm:cxn modelId="{B8E5AAD8-9EDC-4AEB-B8CD-1AD2ADFD7633}" type="presOf" srcId="{4E38A792-931B-4798-899A-024980B78D17}" destId="{8CC41FD3-98A3-4843-8507-B00B8CC1ACEF}" srcOrd="0" destOrd="0" presId="urn:microsoft.com/office/officeart/2005/8/layout/radial5"/>
    <dgm:cxn modelId="{EE99E0D9-1784-44F0-AC5C-D40ECBD4062F}" srcId="{D5B9DA1B-A009-4E9D-A25D-3F1C86E4BD8D}" destId="{449DD39A-0D33-4922-B5C7-8E4B6266ECC1}" srcOrd="3" destOrd="0" parTransId="{74AE3DE0-4912-41F6-B78A-AE248A0D7182}" sibTransId="{96477B98-AAAE-4736-AC27-FAA4FDBE5B0F}"/>
    <dgm:cxn modelId="{CF7BE8DA-3DAE-4A66-8942-8ECFA4025EFF}" srcId="{D5B9DA1B-A009-4E9D-A25D-3F1C86E4BD8D}" destId="{9A1A11FD-4BAE-47A7-B717-0B813F69D86C}" srcOrd="0" destOrd="0" parTransId="{4E38A792-931B-4798-899A-024980B78D17}" sibTransId="{D602F392-C03D-468A-836E-0BECCC6A6C68}"/>
    <dgm:cxn modelId="{6233E2DB-3AFA-46F0-93C2-8CAB56832722}" type="presOf" srcId="{3A22DB8B-4789-4F76-95A9-39290493A213}" destId="{E0A0236D-4AB6-4587-B3D8-9035A3C81DC3}" srcOrd="0" destOrd="0" presId="urn:microsoft.com/office/officeart/2005/8/layout/radial5"/>
    <dgm:cxn modelId="{8A1320E1-8B8F-4150-9FCE-2526BEDEA827}" type="presOf" srcId="{E6BBC3A6-C4D0-47EC-A78C-3436484D1890}" destId="{225D8F97-3250-4DFE-B407-0F426DF196ED}" srcOrd="0" destOrd="0" presId="urn:microsoft.com/office/officeart/2005/8/layout/radial5"/>
    <dgm:cxn modelId="{8B90A2E9-82BF-44AB-B8F7-339183BDDB10}" type="presOf" srcId="{9A1A11FD-4BAE-47A7-B717-0B813F69D86C}" destId="{CDD844DE-486E-4475-9332-4F4C2AB73FD3}" srcOrd="0" destOrd="0" presId="urn:microsoft.com/office/officeart/2005/8/layout/radial5"/>
    <dgm:cxn modelId="{A65206EE-BC13-4B9A-B5CA-29A292DFE923}" srcId="{D5B9DA1B-A009-4E9D-A25D-3F1C86E4BD8D}" destId="{BDF6D81A-5B73-47AC-97D9-951743122D02}" srcOrd="4" destOrd="0" parTransId="{9DC55BE9-0389-4A6E-9F67-34408867B7B7}" sibTransId="{305B6FE6-BEA4-4949-AC8C-222855FD39FB}"/>
    <dgm:cxn modelId="{870FA0FF-D441-41CA-AABA-AF004D5E1DC6}" type="presOf" srcId="{9DC55BE9-0389-4A6E-9F67-34408867B7B7}" destId="{1EC8516C-7A82-4A59-900C-598B0C879A8D}" srcOrd="0" destOrd="0" presId="urn:microsoft.com/office/officeart/2005/8/layout/radial5"/>
    <dgm:cxn modelId="{2D618761-7CBF-4A82-BC5D-97DB471046D4}" type="presParOf" srcId="{3BFB80AE-24FF-4734-9702-408ADD1F30EC}" destId="{D27823A0-63A1-47AE-A376-A23A4B056BFB}" srcOrd="0" destOrd="0" presId="urn:microsoft.com/office/officeart/2005/8/layout/radial5"/>
    <dgm:cxn modelId="{961903CE-F65D-46BE-9086-A184F119394C}" type="presParOf" srcId="{3BFB80AE-24FF-4734-9702-408ADD1F30EC}" destId="{8CC41FD3-98A3-4843-8507-B00B8CC1ACEF}" srcOrd="1" destOrd="0" presId="urn:microsoft.com/office/officeart/2005/8/layout/radial5"/>
    <dgm:cxn modelId="{48057245-F6A4-447F-81A3-799EFCE9658F}" type="presParOf" srcId="{8CC41FD3-98A3-4843-8507-B00B8CC1ACEF}" destId="{1E136BCB-4671-4F9C-8601-BF45B2211858}" srcOrd="0" destOrd="0" presId="urn:microsoft.com/office/officeart/2005/8/layout/radial5"/>
    <dgm:cxn modelId="{620F23FD-BCA7-4105-911D-7ED12869B862}" type="presParOf" srcId="{3BFB80AE-24FF-4734-9702-408ADD1F30EC}" destId="{CDD844DE-486E-4475-9332-4F4C2AB73FD3}" srcOrd="2" destOrd="0" presId="urn:microsoft.com/office/officeart/2005/8/layout/radial5"/>
    <dgm:cxn modelId="{B47F1625-21AA-4BDA-A482-4A10939ED6C0}" type="presParOf" srcId="{3BFB80AE-24FF-4734-9702-408ADD1F30EC}" destId="{026B96CB-BBE9-499F-A886-0A42532972DD}" srcOrd="3" destOrd="0" presId="urn:microsoft.com/office/officeart/2005/8/layout/radial5"/>
    <dgm:cxn modelId="{5A127FFA-343F-448B-8DF6-EBCC339ED0E4}" type="presParOf" srcId="{026B96CB-BBE9-499F-A886-0A42532972DD}" destId="{8366581B-93BE-4E1C-86A8-1BA11A0670F7}" srcOrd="0" destOrd="0" presId="urn:microsoft.com/office/officeart/2005/8/layout/radial5"/>
    <dgm:cxn modelId="{D53B79AA-1955-41BB-9AD7-0D9BED1BB80A}" type="presParOf" srcId="{3BFB80AE-24FF-4734-9702-408ADD1F30EC}" destId="{89D9700C-E8D2-4360-9282-2AA0034D17C8}" srcOrd="4" destOrd="0" presId="urn:microsoft.com/office/officeart/2005/8/layout/radial5"/>
    <dgm:cxn modelId="{78F962F8-77BF-4ADD-A6FF-62137D2A05D1}" type="presParOf" srcId="{3BFB80AE-24FF-4734-9702-408ADD1F30EC}" destId="{225D8F97-3250-4DFE-B407-0F426DF196ED}" srcOrd="5" destOrd="0" presId="urn:microsoft.com/office/officeart/2005/8/layout/radial5"/>
    <dgm:cxn modelId="{FBD5DE98-68B3-47D3-814B-E4CCA75D0F6D}" type="presParOf" srcId="{225D8F97-3250-4DFE-B407-0F426DF196ED}" destId="{A5DC52C6-3D47-4537-9172-2AEC8865D562}" srcOrd="0" destOrd="0" presId="urn:microsoft.com/office/officeart/2005/8/layout/radial5"/>
    <dgm:cxn modelId="{7C2E925F-EF49-4B3F-BC3D-68F02894C0B7}" type="presParOf" srcId="{3BFB80AE-24FF-4734-9702-408ADD1F30EC}" destId="{A9AFE207-6BDD-4C50-9F5A-74CDF5AEA1E4}" srcOrd="6" destOrd="0" presId="urn:microsoft.com/office/officeart/2005/8/layout/radial5"/>
    <dgm:cxn modelId="{2B38C1E2-5F8D-4BB3-AC96-68D133C24647}" type="presParOf" srcId="{3BFB80AE-24FF-4734-9702-408ADD1F30EC}" destId="{911F6DC7-4A09-4024-AD56-11B937D94FA3}" srcOrd="7" destOrd="0" presId="urn:microsoft.com/office/officeart/2005/8/layout/radial5"/>
    <dgm:cxn modelId="{9C7C333C-5116-4BA4-99AF-D230844EFDF6}" type="presParOf" srcId="{911F6DC7-4A09-4024-AD56-11B937D94FA3}" destId="{5FD1748D-DCDA-4801-BC9D-8CDDC0DD02E5}" srcOrd="0" destOrd="0" presId="urn:microsoft.com/office/officeart/2005/8/layout/radial5"/>
    <dgm:cxn modelId="{1709E0C4-BFDE-4671-B529-8AFF6DC8D9B8}" type="presParOf" srcId="{3BFB80AE-24FF-4734-9702-408ADD1F30EC}" destId="{E587FEE1-E05F-4D5A-A0F6-BD41F77C7D24}" srcOrd="8" destOrd="0" presId="urn:microsoft.com/office/officeart/2005/8/layout/radial5"/>
    <dgm:cxn modelId="{BF0A8AC2-5A3D-4F57-B4DF-AC457B23808C}" type="presParOf" srcId="{3BFB80AE-24FF-4734-9702-408ADD1F30EC}" destId="{1EC8516C-7A82-4A59-900C-598B0C879A8D}" srcOrd="9" destOrd="0" presId="urn:microsoft.com/office/officeart/2005/8/layout/radial5"/>
    <dgm:cxn modelId="{60249B7F-43BB-420F-8D8F-582D01CEEF96}" type="presParOf" srcId="{1EC8516C-7A82-4A59-900C-598B0C879A8D}" destId="{60396B0F-87B7-46EB-95A9-6A8DF4606A12}" srcOrd="0" destOrd="0" presId="urn:microsoft.com/office/officeart/2005/8/layout/radial5"/>
    <dgm:cxn modelId="{4355AC7C-16C6-41D6-AEFE-5655BAD03AC2}" type="presParOf" srcId="{3BFB80AE-24FF-4734-9702-408ADD1F30EC}" destId="{6724F947-A572-42E6-8243-362153D2CCB4}" srcOrd="10" destOrd="0" presId="urn:microsoft.com/office/officeart/2005/8/layout/radial5"/>
    <dgm:cxn modelId="{E79D84BC-12B8-4E82-9A7B-5A602E4B73B4}" type="presParOf" srcId="{3BFB80AE-24FF-4734-9702-408ADD1F30EC}" destId="{649CB7E4-618F-4857-ACEE-A8228A27EA63}" srcOrd="11" destOrd="0" presId="urn:microsoft.com/office/officeart/2005/8/layout/radial5"/>
    <dgm:cxn modelId="{02BFE6DB-4CEB-426B-9440-DF6C9D57A856}" type="presParOf" srcId="{649CB7E4-618F-4857-ACEE-A8228A27EA63}" destId="{D42B0DCE-5AD5-49A9-A69E-F3AB34C45826}" srcOrd="0" destOrd="0" presId="urn:microsoft.com/office/officeart/2005/8/layout/radial5"/>
    <dgm:cxn modelId="{A46D6C7B-E37E-4C03-89DC-8F9263D4EFD4}" type="presParOf" srcId="{3BFB80AE-24FF-4734-9702-408ADD1F30EC}" destId="{2E48ABF5-7546-4AE6-86F7-0D97CBE1F869}" srcOrd="12" destOrd="0" presId="urn:microsoft.com/office/officeart/2005/8/layout/radial5"/>
    <dgm:cxn modelId="{65535D47-4750-4FFC-9979-65E0082E382D}" type="presParOf" srcId="{3BFB80AE-24FF-4734-9702-408ADD1F30EC}" destId="{60F5E54E-462A-4047-87FE-B05603905B92}" srcOrd="13" destOrd="0" presId="urn:microsoft.com/office/officeart/2005/8/layout/radial5"/>
    <dgm:cxn modelId="{FADCD32A-A46E-4171-8166-A32F6FA444DF}" type="presParOf" srcId="{60F5E54E-462A-4047-87FE-B05603905B92}" destId="{4FA6D909-A158-4EA6-978E-6E0E6F848A91}" srcOrd="0" destOrd="0" presId="urn:microsoft.com/office/officeart/2005/8/layout/radial5"/>
    <dgm:cxn modelId="{782D6727-F8D7-4475-A25B-2B10FBC59BBE}" type="presParOf" srcId="{3BFB80AE-24FF-4734-9702-408ADD1F30EC}" destId="{9A654545-DB72-48A3-B30F-1E9201F77562}" srcOrd="14" destOrd="0" presId="urn:microsoft.com/office/officeart/2005/8/layout/radial5"/>
    <dgm:cxn modelId="{334E082E-7D05-43E8-B84F-205CCBA277C7}" type="presParOf" srcId="{3BFB80AE-24FF-4734-9702-408ADD1F30EC}" destId="{2C28E73B-F0A5-48FC-8749-BE31941341F1}" srcOrd="15" destOrd="0" presId="urn:microsoft.com/office/officeart/2005/8/layout/radial5"/>
    <dgm:cxn modelId="{5AE85D71-8B32-4FA5-AD24-DC264C8C1CD7}" type="presParOf" srcId="{2C28E73B-F0A5-48FC-8749-BE31941341F1}" destId="{737F2ADB-151A-47F7-B00F-D15304717B90}" srcOrd="0" destOrd="0" presId="urn:microsoft.com/office/officeart/2005/8/layout/radial5"/>
    <dgm:cxn modelId="{EE44D445-DB30-4CB3-AD32-2B31E4A6DA4D}" type="presParOf" srcId="{3BFB80AE-24FF-4734-9702-408ADD1F30EC}" destId="{E0A0236D-4AB6-4587-B3D8-9035A3C81DC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B99241-BA83-4CF4-8606-57092420E65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A092FE-DE77-48B3-827D-12259BACF0E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Kolona / bar dijagram</a:t>
          </a:r>
        </a:p>
      </dgm:t>
    </dgm:pt>
    <dgm:pt modelId="{8D34FA46-1FD8-4370-A88E-5E78FC2828F8}" type="par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D2A2F4-AF18-4A37-AA05-5FE6C4C9A3A4}" type="sib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8B4C2D-F9CB-46D6-837B-041B6CDC830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gm:t>
    </dgm:pt>
    <dgm:pt modelId="{EDB10529-F996-42B2-8BFD-CCE4148EE12A}" type="par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4CDD51-0327-47EC-B119-001C4810E871}" type="sib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kategoriji</a:t>
          </a: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Linijski grafikon</a:t>
          </a: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Odstupanja </a:t>
          </a: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Berzanski grafikon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Trendovi</a:t>
          </a: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35A845-B1C4-482F-977C-C6B995B7D505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Kružni grafikon</a:t>
          </a:r>
        </a:p>
      </dgm:t>
    </dgm:pt>
    <dgm:pt modelId="{E6BE0F8C-61AB-4168-B03F-6C16CCA9E017}" type="par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0C8F22-A111-4FC0-8EA2-DF62D765BEB8}" type="sib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kategoriji</a:t>
          </a: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Učešće </a:t>
          </a: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2D7B7-CCE0-4E6F-A2B9-20B9BE88179D}" type="pres">
      <dgm:prSet presAssocID="{8BA092FE-DE77-48B3-827D-12259BACF0E6}" presName="root" presStyleCnt="0"/>
      <dgm:spPr/>
    </dgm:pt>
    <dgm:pt modelId="{8A272AC6-842E-4D7C-8E11-6CB3E74D44C0}" type="pres">
      <dgm:prSet presAssocID="{8BA092FE-DE77-48B3-827D-12259BACF0E6}" presName="rootComposite" presStyleCnt="0"/>
      <dgm:spPr/>
    </dgm:pt>
    <dgm:pt modelId="{DA5CFB60-F867-439B-936C-C26D308CD046}" type="pres">
      <dgm:prSet presAssocID="{8BA092FE-DE77-48B3-827D-12259BACF0E6}" presName="rootText" presStyleLbl="node1" presStyleIdx="0" presStyleCnt="4"/>
      <dgm:spPr/>
    </dgm:pt>
    <dgm:pt modelId="{E3881586-398B-4683-B4A1-B410B2881798}" type="pres">
      <dgm:prSet presAssocID="{8BA092FE-DE77-48B3-827D-12259BACF0E6}" presName="rootConnector" presStyleLbl="node1" presStyleIdx="0" presStyleCnt="4"/>
      <dgm:spPr/>
    </dgm:pt>
    <dgm:pt modelId="{BFA77FF3-52F4-428C-9CAF-E38A87201F97}" type="pres">
      <dgm:prSet presAssocID="{8BA092FE-DE77-48B3-827D-12259BACF0E6}" presName="childShape" presStyleCnt="0"/>
      <dgm:spPr/>
    </dgm:pt>
    <dgm:pt modelId="{1E372CA9-3836-4022-94AA-56E90B7377FC}" type="pres">
      <dgm:prSet presAssocID="{EDB10529-F996-42B2-8BFD-CCE4148EE12A}" presName="Name13" presStyleLbl="parChTrans1D2" presStyleIdx="0" presStyleCnt="8"/>
      <dgm:spPr/>
    </dgm:pt>
    <dgm:pt modelId="{5D72D01F-60DD-4AFE-A009-9FD99C2301F9}" type="pres">
      <dgm:prSet presAssocID="{FC8B4C2D-F9CB-46D6-837B-041B6CDC8300}" presName="childText" presStyleLbl="bgAcc1" presStyleIdx="0" presStyleCnt="8">
        <dgm:presLayoutVars>
          <dgm:bulletEnabled val="1"/>
        </dgm:presLayoutVars>
      </dgm:prSet>
      <dgm:spPr/>
    </dgm:pt>
    <dgm:pt modelId="{E5A054D3-3018-4200-BB1A-A064512C6C62}" type="pres">
      <dgm:prSet presAssocID="{9F7B7E4E-499D-4086-BFAF-C7DE18F5B6DD}" presName="Name13" presStyleLbl="parChTrans1D2" presStyleIdx="1" presStyleCnt="8"/>
      <dgm:spPr/>
    </dgm:pt>
    <dgm:pt modelId="{73021133-54C2-47E4-9DA1-212588253142}" type="pres">
      <dgm:prSet presAssocID="{6F71A10F-9950-43FE-92C2-9C0A79A22AA8}" presName="childText" presStyleLbl="bgAcc1" presStyleIdx="1" presStyleCnt="8">
        <dgm:presLayoutVars>
          <dgm:bulletEnabled val="1"/>
        </dgm:presLayoutVars>
      </dgm:prSet>
      <dgm:spPr/>
    </dgm:pt>
    <dgm:pt modelId="{1E57AEB8-67EE-41DB-ABC3-E1CEABE01584}" type="pres">
      <dgm:prSet presAssocID="{1135A845-B1C4-482F-977C-C6B995B7D505}" presName="root" presStyleCnt="0"/>
      <dgm:spPr/>
    </dgm:pt>
    <dgm:pt modelId="{B9064FDE-3A2A-44B6-8E2D-36FC1CD380C7}" type="pres">
      <dgm:prSet presAssocID="{1135A845-B1C4-482F-977C-C6B995B7D505}" presName="rootComposite" presStyleCnt="0"/>
      <dgm:spPr/>
    </dgm:pt>
    <dgm:pt modelId="{5E6E05DC-5852-425F-9B02-7D262E3F453B}" type="pres">
      <dgm:prSet presAssocID="{1135A845-B1C4-482F-977C-C6B995B7D505}" presName="rootText" presStyleLbl="node1" presStyleIdx="1" presStyleCnt="4"/>
      <dgm:spPr/>
    </dgm:pt>
    <dgm:pt modelId="{AA1721A4-F2F6-4F0E-80CF-027FD1A1588A}" type="pres">
      <dgm:prSet presAssocID="{1135A845-B1C4-482F-977C-C6B995B7D505}" presName="rootConnector" presStyleLbl="node1" presStyleIdx="1" presStyleCnt="4"/>
      <dgm:spPr/>
    </dgm:pt>
    <dgm:pt modelId="{2D6675FD-1A32-4C6F-AE43-E21FC3D9C1CF}" type="pres">
      <dgm:prSet presAssocID="{1135A845-B1C4-482F-977C-C6B995B7D505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2" presStyleCnt="8"/>
      <dgm:spPr/>
    </dgm:pt>
    <dgm:pt modelId="{399B7CF6-FB95-4ADC-80AF-CD2CD8E96C6A}" type="pres">
      <dgm:prSet presAssocID="{B2C56383-6C77-4BF4-BB27-D96D23569A40}" presName="childText" presStyleLbl="bgAcc1" presStyleIdx="2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3" presStyleCnt="8"/>
      <dgm:spPr/>
    </dgm:pt>
    <dgm:pt modelId="{7F8AD5BE-361A-4D9B-86DF-5F56618A4E29}" type="pres">
      <dgm:prSet presAssocID="{7CC427EC-E7FD-48C7-8AEF-CACC2B676AEA}" presName="childText" presStyleLbl="bgAcc1" presStyleIdx="3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2" presStyleCnt="4"/>
      <dgm:spPr/>
    </dgm:pt>
    <dgm:pt modelId="{0DBFADA3-A560-4F49-90EB-2D5CCC47FCF9}" type="pres">
      <dgm:prSet presAssocID="{FB36AFD5-65B1-463F-836A-682CE3B6ABFF}" presName="rootConnector" presStyleLbl="node1" presStyleIdx="2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4" presStyleCnt="8"/>
      <dgm:spPr/>
    </dgm:pt>
    <dgm:pt modelId="{3506EB73-61CF-4F94-8486-C3FF1C62BD5E}" type="pres">
      <dgm:prSet presAssocID="{55E17BF9-B4E9-455A-862F-FD832F7717A6}" presName="childText" presStyleLbl="bgAcc1" presStyleIdx="4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5" presStyleCnt="8"/>
      <dgm:spPr/>
    </dgm:pt>
    <dgm:pt modelId="{B50B495F-DF63-456B-8097-0845442D10B3}" type="pres">
      <dgm:prSet presAssocID="{076C5461-5561-467E-8793-BEAA5E3219E4}" presName="childText" presStyleLbl="bgAcc1" presStyleIdx="5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3" presStyleCnt="4"/>
      <dgm:spPr/>
    </dgm:pt>
    <dgm:pt modelId="{D655D2EB-5403-471E-8C3F-D8B0C86ED7D0}" type="pres">
      <dgm:prSet presAssocID="{EE23AFD6-4C73-49FD-AE68-031E4EFC72B4}" presName="rootConnector" presStyleLbl="node1" presStyleIdx="3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6" presStyleCnt="8"/>
      <dgm:spPr/>
    </dgm:pt>
    <dgm:pt modelId="{6F1CC9D5-5F7F-481D-948E-67242726AEB1}" type="pres">
      <dgm:prSet presAssocID="{283F0A29-116F-4E18-8D29-C1C17F17AF6F}" presName="childText" presStyleLbl="bgAcc1" presStyleIdx="6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7" presStyleCnt="8"/>
      <dgm:spPr/>
    </dgm:pt>
    <dgm:pt modelId="{C45431F7-EBA8-4B39-9149-AAC4279481E3}" type="pres">
      <dgm:prSet presAssocID="{DBD6E6B4-9098-40A8-A3F9-14B40F77261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E4A870F-9F47-46B7-98A4-FDB6C28BE4C6}" type="presOf" srcId="{6F71A10F-9950-43FE-92C2-9C0A79A22AA8}" destId="{73021133-54C2-47E4-9DA1-212588253142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37A4011A-8C72-4F5B-B5CC-737CEB887C0E}" type="presOf" srcId="{1135A845-B1C4-482F-977C-C6B995B7D505}" destId="{AA1721A4-F2F6-4F0E-80CF-027FD1A1588A}" srcOrd="1" destOrd="0" presId="urn:microsoft.com/office/officeart/2005/8/layout/hierarchy3"/>
    <dgm:cxn modelId="{68791623-81E5-4AB4-A1C0-796FA7F55CE2}" srcId="{CEE86FFC-B983-49E2-B64E-487DAB99B77B}" destId="{8BA092FE-DE77-48B3-827D-12259BACF0E6}" srcOrd="0" destOrd="0" parTransId="{8D34FA46-1FD8-4370-A88E-5E78FC2828F8}" sibTransId="{F2D2A2F4-AF18-4A37-AA05-5FE6C4C9A3A4}"/>
    <dgm:cxn modelId="{48792423-DF43-43E5-8DB3-75B3C138A760}" type="presOf" srcId="{9F7B7E4E-499D-4086-BFAF-C7DE18F5B6DD}" destId="{E5A054D3-3018-4200-BB1A-A064512C6C62}" srcOrd="0" destOrd="0" presId="urn:microsoft.com/office/officeart/2005/8/layout/hierarchy3"/>
    <dgm:cxn modelId="{834ECB24-4603-4C84-B895-0C87AFFB6C30}" type="presOf" srcId="{8BA092FE-DE77-48B3-827D-12259BACF0E6}" destId="{DA5CFB60-F867-439B-936C-C26D308CD046}" srcOrd="0" destOrd="0" presId="urn:microsoft.com/office/officeart/2005/8/layout/hierarchy3"/>
    <dgm:cxn modelId="{1141AA27-E6B2-4504-AFA6-2D58EEDC7E86}" type="presOf" srcId="{AA0D28D3-4C6E-44BE-944F-59D3ED230B0C}" destId="{2668D2F1-58E9-4777-A3BE-75616C802311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9DA6AD79-F2CF-4436-95CC-43AD4624C75F}" type="presOf" srcId="{8BA092FE-DE77-48B3-827D-12259BACF0E6}" destId="{E3881586-398B-4683-B4A1-B410B2881798}" srcOrd="1" destOrd="0" presId="urn:microsoft.com/office/officeart/2005/8/layout/hierarchy3"/>
    <dgm:cxn modelId="{00D7528B-B7DF-42DC-9580-70E211E909A4}" srcId="{CEE86FFC-B983-49E2-B64E-487DAB99B77B}" destId="{1135A845-B1C4-482F-977C-C6B995B7D505}" srcOrd="1" destOrd="0" parTransId="{E6BE0F8C-61AB-4168-B03F-6C16CCA9E017}" sibTransId="{AC0C8F22-A111-4FC0-8EA2-DF62D765BEB8}"/>
    <dgm:cxn modelId="{CD75C492-01C3-4C83-A79E-44CF9C27BCA5}" srcId="{1135A845-B1C4-482F-977C-C6B995B7D505}" destId="{B2C56383-6C77-4BF4-BB27-D96D23569A40}" srcOrd="0" destOrd="0" parTransId="{AA0D28D3-4C6E-44BE-944F-59D3ED230B0C}" sibTransId="{136675E0-A20D-4BEC-B67C-183A26C8BE46}"/>
    <dgm:cxn modelId="{4E69C398-0E9D-4212-8C94-13AC7D5387CC}" srcId="{8BA092FE-DE77-48B3-827D-12259BACF0E6}" destId="{6F71A10F-9950-43FE-92C2-9C0A79A22AA8}" srcOrd="1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2" destOrd="0" parTransId="{8649F5AF-77C9-403B-A134-C7E0F49D85AE}" sibTransId="{5C088BD5-9F0D-4592-8D11-967932AD984E}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815CF0AC-0218-41C5-8E43-20C76C9F3D4B}" type="presOf" srcId="{B2C56383-6C77-4BF4-BB27-D96D23569A40}" destId="{399B7CF6-FB95-4ADC-80AF-CD2CD8E96C6A}" srcOrd="0" destOrd="0" presId="urn:microsoft.com/office/officeart/2005/8/layout/hierarchy3"/>
    <dgm:cxn modelId="{A91852B4-D1CC-4CB5-8A1B-FEECE04CA0FF}" srcId="{CEE86FFC-B983-49E2-B64E-487DAB99B77B}" destId="{EE23AFD6-4C73-49FD-AE68-031E4EFC72B4}" srcOrd="3" destOrd="0" parTransId="{EEC832A8-DA85-4D48-B375-58CA8DBBCE5E}" sibTransId="{5BE5EE81-9D35-4B7A-8E12-7FFD1F96AA87}"/>
    <dgm:cxn modelId="{21CE57B9-6222-4747-8137-B41ADEBF8222}" type="presOf" srcId="{E4343A91-B435-46BD-95C2-436715B5112F}" destId="{9D137D90-62AA-40C5-B947-357E5688D22B}" srcOrd="0" destOrd="0" presId="urn:microsoft.com/office/officeart/2005/8/layout/hierarchy3"/>
    <dgm:cxn modelId="{2584A3CF-DAD1-42CD-9F2C-84E6F339DA56}" type="presOf" srcId="{7CC427EC-E7FD-48C7-8AEF-CACC2B676AEA}" destId="{7F8AD5BE-361A-4D9B-86DF-5F56618A4E29}" srcOrd="0" destOrd="0" presId="urn:microsoft.com/office/officeart/2005/8/layout/hierarchy3"/>
    <dgm:cxn modelId="{80A563D9-19B4-41CE-BE79-08C83F1F9135}" srcId="{1135A845-B1C4-482F-977C-C6B995B7D505}" destId="{7CC427EC-E7FD-48C7-8AEF-CACC2B676AEA}" srcOrd="1" destOrd="0" parTransId="{E4343A91-B435-46BD-95C2-436715B5112F}" sibTransId="{14FEC417-5674-4BF0-9599-F635FFFB669D}"/>
    <dgm:cxn modelId="{B1B62CDA-8248-47A7-922F-C104FC121E7C}" type="presOf" srcId="{FC8B4C2D-F9CB-46D6-837B-041B6CDC8300}" destId="{5D72D01F-60DD-4AFE-A009-9FD99C2301F9}" srcOrd="0" destOrd="0" presId="urn:microsoft.com/office/officeart/2005/8/layout/hierarchy3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6747E7E6-754C-461E-B355-BF785B49AC12}" srcId="{8BA092FE-DE77-48B3-827D-12259BACF0E6}" destId="{FC8B4C2D-F9CB-46D6-837B-041B6CDC8300}" srcOrd="0" destOrd="0" parTransId="{EDB10529-F996-42B2-8BFD-CCE4148EE12A}" sibTransId="{AE4CDD51-0327-47EC-B119-001C4810E871}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512E50E8-1859-4063-AC40-0014BAFCA2E1}" type="presOf" srcId="{EDB10529-F996-42B2-8BFD-CCE4148EE12A}" destId="{1E372CA9-3836-4022-94AA-56E90B7377FC}" srcOrd="0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9BDC2CF0-0840-4B4B-A43A-4E211123FEAA}" type="presOf" srcId="{1135A845-B1C4-482F-977C-C6B995B7D505}" destId="{5E6E05DC-5852-425F-9B02-7D262E3F453B}" srcOrd="0" destOrd="0" presId="urn:microsoft.com/office/officeart/2005/8/layout/hierarchy3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83470AF1-7EE7-4ADE-81DB-9B899F118FC1}" type="presParOf" srcId="{D3BB8B06-C504-4CA4-A744-5B14AE9DE2D2}" destId="{8422D7B7-CCE0-4E6F-A2B9-20B9BE88179D}" srcOrd="0" destOrd="0" presId="urn:microsoft.com/office/officeart/2005/8/layout/hierarchy3"/>
    <dgm:cxn modelId="{2BE15C4F-D9BF-4FDA-B283-DCD7AB6AB3C3}" type="presParOf" srcId="{8422D7B7-CCE0-4E6F-A2B9-20B9BE88179D}" destId="{8A272AC6-842E-4D7C-8E11-6CB3E74D44C0}" srcOrd="0" destOrd="0" presId="urn:microsoft.com/office/officeart/2005/8/layout/hierarchy3"/>
    <dgm:cxn modelId="{47823607-F211-4BF6-9BB3-E3434527CEBC}" type="presParOf" srcId="{8A272AC6-842E-4D7C-8E11-6CB3E74D44C0}" destId="{DA5CFB60-F867-439B-936C-C26D308CD046}" srcOrd="0" destOrd="0" presId="urn:microsoft.com/office/officeart/2005/8/layout/hierarchy3"/>
    <dgm:cxn modelId="{584DC181-C284-44C1-9FE6-98C1860B2BF1}" type="presParOf" srcId="{8A272AC6-842E-4D7C-8E11-6CB3E74D44C0}" destId="{E3881586-398B-4683-B4A1-B410B2881798}" srcOrd="1" destOrd="0" presId="urn:microsoft.com/office/officeart/2005/8/layout/hierarchy3"/>
    <dgm:cxn modelId="{E46C81A8-9EBC-41EA-BF39-7258C9AFEEAF}" type="presParOf" srcId="{8422D7B7-CCE0-4E6F-A2B9-20B9BE88179D}" destId="{BFA77FF3-52F4-428C-9CAF-E38A87201F97}" srcOrd="1" destOrd="0" presId="urn:microsoft.com/office/officeart/2005/8/layout/hierarchy3"/>
    <dgm:cxn modelId="{0949F375-CD37-49C2-B367-61743E2832F9}" type="presParOf" srcId="{BFA77FF3-52F4-428C-9CAF-E38A87201F97}" destId="{1E372CA9-3836-4022-94AA-56E90B7377FC}" srcOrd="0" destOrd="0" presId="urn:microsoft.com/office/officeart/2005/8/layout/hierarchy3"/>
    <dgm:cxn modelId="{BC2C0F14-ADB9-4E66-936F-50C484A6EC82}" type="presParOf" srcId="{BFA77FF3-52F4-428C-9CAF-E38A87201F97}" destId="{5D72D01F-60DD-4AFE-A009-9FD99C2301F9}" srcOrd="1" destOrd="0" presId="urn:microsoft.com/office/officeart/2005/8/layout/hierarchy3"/>
    <dgm:cxn modelId="{4EE01552-BC93-4327-9D9B-3EE0B0419958}" type="presParOf" srcId="{BFA77FF3-52F4-428C-9CAF-E38A87201F97}" destId="{E5A054D3-3018-4200-BB1A-A064512C6C62}" srcOrd="2" destOrd="0" presId="urn:microsoft.com/office/officeart/2005/8/layout/hierarchy3"/>
    <dgm:cxn modelId="{AEB48724-8EE4-4B33-B200-5F7408C0ED51}" type="presParOf" srcId="{BFA77FF3-52F4-428C-9CAF-E38A87201F97}" destId="{73021133-54C2-47E4-9DA1-212588253142}" srcOrd="3" destOrd="0" presId="urn:microsoft.com/office/officeart/2005/8/layout/hierarchy3"/>
    <dgm:cxn modelId="{5C11E19F-39C1-4DAC-8375-585D77E2093F}" type="presParOf" srcId="{D3BB8B06-C504-4CA4-A744-5B14AE9DE2D2}" destId="{1E57AEB8-67EE-41DB-ABC3-E1CEABE01584}" srcOrd="1" destOrd="0" presId="urn:microsoft.com/office/officeart/2005/8/layout/hierarchy3"/>
    <dgm:cxn modelId="{2DC248BA-11DF-4D8C-A8EE-34DC31EE1F56}" type="presParOf" srcId="{1E57AEB8-67EE-41DB-ABC3-E1CEABE01584}" destId="{B9064FDE-3A2A-44B6-8E2D-36FC1CD380C7}" srcOrd="0" destOrd="0" presId="urn:microsoft.com/office/officeart/2005/8/layout/hierarchy3"/>
    <dgm:cxn modelId="{E4103637-1A67-49F0-8EE2-493EC5DAF2F4}" type="presParOf" srcId="{B9064FDE-3A2A-44B6-8E2D-36FC1CD380C7}" destId="{5E6E05DC-5852-425F-9B02-7D262E3F453B}" srcOrd="0" destOrd="0" presId="urn:microsoft.com/office/officeart/2005/8/layout/hierarchy3"/>
    <dgm:cxn modelId="{E6E224AC-5D5D-4D47-BDE8-2127E29E2CDA}" type="presParOf" srcId="{B9064FDE-3A2A-44B6-8E2D-36FC1CD380C7}" destId="{AA1721A4-F2F6-4F0E-80CF-027FD1A1588A}" srcOrd="1" destOrd="0" presId="urn:microsoft.com/office/officeart/2005/8/layout/hierarchy3"/>
    <dgm:cxn modelId="{862D9FB5-BD68-4CAF-B3E2-6F01203D384A}" type="presParOf" srcId="{1E57AEB8-67EE-41DB-ABC3-E1CEABE01584}" destId="{2D6675FD-1A32-4C6F-AE43-E21FC3D9C1CF}" srcOrd="1" destOrd="0" presId="urn:microsoft.com/office/officeart/2005/8/layout/hierarchy3"/>
    <dgm:cxn modelId="{8C17E452-364E-44A7-BFB7-800888E88191}" type="presParOf" srcId="{2D6675FD-1A32-4C6F-AE43-E21FC3D9C1CF}" destId="{2668D2F1-58E9-4777-A3BE-75616C802311}" srcOrd="0" destOrd="0" presId="urn:microsoft.com/office/officeart/2005/8/layout/hierarchy3"/>
    <dgm:cxn modelId="{5B4842BC-A875-48E8-A643-F04D8A5D8F46}" type="presParOf" srcId="{2D6675FD-1A32-4C6F-AE43-E21FC3D9C1CF}" destId="{399B7CF6-FB95-4ADC-80AF-CD2CD8E96C6A}" srcOrd="1" destOrd="0" presId="urn:microsoft.com/office/officeart/2005/8/layout/hierarchy3"/>
    <dgm:cxn modelId="{36A798FD-E095-40AF-BBD2-ABACC8D63BA5}" type="presParOf" srcId="{2D6675FD-1A32-4C6F-AE43-E21FC3D9C1CF}" destId="{9D137D90-62AA-40C5-B947-357E5688D22B}" srcOrd="2" destOrd="0" presId="urn:microsoft.com/office/officeart/2005/8/layout/hierarchy3"/>
    <dgm:cxn modelId="{F56F21C8-A8C3-4DAD-8B7C-A8DE2BCF28B9}" type="presParOf" srcId="{2D6675FD-1A32-4C6F-AE43-E21FC3D9C1CF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2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3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</a:t>
          </a:r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</a:t>
          </a:r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14D15B-5737-466D-B4F3-96120B774E9B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76D3B2-D42F-4CEA-AE09-790DB5C9A752}" type="par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167CC8-6704-4F12-A9F3-0B4C1F8F9160}" type="sib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F380F3-647F-481A-9FEC-1C49A95E74DB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F38E28-4DFD-42CD-A56F-2176BF8F0E8D}" type="par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ADBD41-724A-4E21-BCD9-B02ABA73F1D4}" type="sib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08C996-047C-48B3-A35E-E8363ADA6C59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F3AF96-FB11-496A-86B4-945A07519121}" type="par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471C3B-0125-43CF-8317-52F5D8A675EA}" type="sib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A2A4F4-0DB7-4DFC-B373-B20FD6FB91A4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580CFC-5967-47FB-8C6C-961B168EC0F0}" type="par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786211-AD15-4BCA-BD2A-78D61DF0FA75}" type="sib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F462288B-2EB2-4067-B73B-1F914914FF71}" type="pres">
      <dgm:prSet presAssocID="{F476D3B2-D42F-4CEA-AE09-790DB5C9A752}" presName="Name13" presStyleLbl="parChTrans1D2" presStyleIdx="1" presStyleCnt="6"/>
      <dgm:spPr/>
    </dgm:pt>
    <dgm:pt modelId="{87EE8216-8555-4F2A-948B-14E958652647}" type="pres">
      <dgm:prSet presAssocID="{0614D15B-5737-466D-B4F3-96120B774E9B}" presName="childText" presStyleLbl="bgAcc1" presStyleIdx="1" presStyleCnt="6">
        <dgm:presLayoutVars>
          <dgm:bulletEnabled val="1"/>
        </dgm:presLayoutVars>
      </dgm:prSet>
      <dgm:spPr/>
    </dgm:pt>
    <dgm:pt modelId="{C2186E4A-922F-47D2-BAF2-E3E352CC081D}" type="pres">
      <dgm:prSet presAssocID="{EEF38E28-4DFD-42CD-A56F-2176BF8F0E8D}" presName="Name13" presStyleLbl="parChTrans1D2" presStyleIdx="2" presStyleCnt="6"/>
      <dgm:spPr/>
    </dgm:pt>
    <dgm:pt modelId="{BC8D52FB-DD29-44AF-A562-F8AD1D59F89E}" type="pres">
      <dgm:prSet presAssocID="{90F380F3-647F-481A-9FEC-1C49A95E74DB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A0EC4035-CE13-4F33-AA67-BD760BDFD512}" type="pres">
      <dgm:prSet presAssocID="{51F3AF96-FB11-496A-86B4-945A07519121}" presName="Name13" presStyleLbl="parChTrans1D2" presStyleIdx="4" presStyleCnt="6"/>
      <dgm:spPr/>
    </dgm:pt>
    <dgm:pt modelId="{773ED950-05F1-4DFC-A1E1-180C85A27C9A}" type="pres">
      <dgm:prSet presAssocID="{C308C996-047C-48B3-A35E-E8363ADA6C59}" presName="childText" presStyleLbl="bgAcc1" presStyleIdx="4" presStyleCnt="6">
        <dgm:presLayoutVars>
          <dgm:bulletEnabled val="1"/>
        </dgm:presLayoutVars>
      </dgm:prSet>
      <dgm:spPr/>
    </dgm:pt>
    <dgm:pt modelId="{D6CEEA7A-808A-496A-A95D-E3E350A663F8}" type="pres">
      <dgm:prSet presAssocID="{7D580CFC-5967-47FB-8C6C-961B168EC0F0}" presName="Name13" presStyleLbl="parChTrans1D2" presStyleIdx="5" presStyleCnt="6"/>
      <dgm:spPr/>
    </dgm:pt>
    <dgm:pt modelId="{2726CBFA-9571-41E2-A9B2-B458B15E5D9B}" type="pres">
      <dgm:prSet presAssocID="{60A2A4F4-0DB7-4DFC-B373-B20FD6FB91A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B5657116-8B7F-483A-B196-EED0B415D11D}" srcId="{4CCB6188-6732-4313-9230-11A5AE6B01FA}" destId="{60A2A4F4-0DB7-4DFC-B373-B20FD6FB91A4}" srcOrd="2" destOrd="0" parTransId="{7D580CFC-5967-47FB-8C6C-961B168EC0F0}" sibTransId="{87786211-AD15-4BCA-BD2A-78D61DF0FA75}"/>
    <dgm:cxn modelId="{07E6541B-736E-4FFD-8650-064611302F2B}" srcId="{4CCB6188-6732-4313-9230-11A5AE6B01FA}" destId="{C308C996-047C-48B3-A35E-E8363ADA6C59}" srcOrd="1" destOrd="0" parTransId="{51F3AF96-FB11-496A-86B4-945A07519121}" sibTransId="{E2471C3B-0125-43CF-8317-52F5D8A675EA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C96B832-719A-4AFA-B1C8-4CC1E159F09E}" type="presOf" srcId="{51F3AF96-FB11-496A-86B4-945A07519121}" destId="{A0EC4035-CE13-4F33-AA67-BD760BDFD512}" srcOrd="0" destOrd="0" presId="urn:microsoft.com/office/officeart/2005/8/layout/hierarchy3"/>
    <dgm:cxn modelId="{EF673834-1526-45C7-9170-F824942D15B3}" type="presOf" srcId="{F476D3B2-D42F-4CEA-AE09-790DB5C9A752}" destId="{F462288B-2EB2-4067-B73B-1F914914FF71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AB65064-C682-407B-8A8D-22E2F896C980}" type="presOf" srcId="{EEF38E28-4DFD-42CD-A56F-2176BF8F0E8D}" destId="{C2186E4A-922F-47D2-BAF2-E3E352CC081D}" srcOrd="0" destOrd="0" presId="urn:microsoft.com/office/officeart/2005/8/layout/hierarchy3"/>
    <dgm:cxn modelId="{6EBAE766-7C94-4812-9877-7177033EF0FD}" type="presOf" srcId="{C308C996-047C-48B3-A35E-E8363ADA6C59}" destId="{773ED950-05F1-4DFC-A1E1-180C85A27C9A}" srcOrd="0" destOrd="0" presId="urn:microsoft.com/office/officeart/2005/8/layout/hierarchy3"/>
    <dgm:cxn modelId="{D0D5AF6B-FC89-448C-AE5D-02E8608351CB}" type="presOf" srcId="{7D580CFC-5967-47FB-8C6C-961B168EC0F0}" destId="{D6CEEA7A-808A-496A-A95D-E3E350A663F8}" srcOrd="0" destOrd="0" presId="urn:microsoft.com/office/officeart/2005/8/layout/hierarchy3"/>
    <dgm:cxn modelId="{18CAE050-3CD3-4E4A-B50D-826D4D68A010}" srcId="{52334C6C-F07B-405A-8708-A52E2243E85D}" destId="{0614D15B-5737-466D-B4F3-96120B774E9B}" srcOrd="1" destOrd="0" parTransId="{F476D3B2-D42F-4CEA-AE09-790DB5C9A752}" sibTransId="{B6167CC8-6704-4F12-A9F3-0B4C1F8F9160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20D5194-DD24-4A4B-A15F-9550D79AD59B}" srcId="{52334C6C-F07B-405A-8708-A52E2243E85D}" destId="{90F380F3-647F-481A-9FEC-1C49A95E74DB}" srcOrd="2" destOrd="0" parTransId="{EEF38E28-4DFD-42CD-A56F-2176BF8F0E8D}" sibTransId="{D7ADBD41-724A-4E21-BCD9-B02ABA73F1D4}"/>
    <dgm:cxn modelId="{25870CAD-6C7A-4C73-9ACA-49366BCA17B1}" type="presOf" srcId="{0614D15B-5737-466D-B4F3-96120B774E9B}" destId="{87EE8216-8555-4F2A-948B-14E958652647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1E53CEE1-B863-444C-8941-8169B24B0EB4}" type="presOf" srcId="{90F380F3-647F-481A-9FEC-1C49A95E74DB}" destId="{BC8D52FB-DD29-44AF-A562-F8AD1D59F89E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A5B4EEF1-9BD9-4BD7-AD38-221644960A86}" type="presOf" srcId="{60A2A4F4-0DB7-4DFC-B373-B20FD6FB91A4}" destId="{2726CBFA-9571-41E2-A9B2-B458B15E5D9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B12B9A8B-DC14-433F-9692-3E1C2B2B44BD}" type="presParOf" srcId="{24550606-3E24-439C-AAC2-7A105F571EFF}" destId="{F462288B-2EB2-4067-B73B-1F914914FF71}" srcOrd="2" destOrd="0" presId="urn:microsoft.com/office/officeart/2005/8/layout/hierarchy3"/>
    <dgm:cxn modelId="{B62AEA29-12FB-47FC-AB2A-81AD24ED1CF2}" type="presParOf" srcId="{24550606-3E24-439C-AAC2-7A105F571EFF}" destId="{87EE8216-8555-4F2A-948B-14E958652647}" srcOrd="3" destOrd="0" presId="urn:microsoft.com/office/officeart/2005/8/layout/hierarchy3"/>
    <dgm:cxn modelId="{9B42DBC2-0E09-4375-A4BF-135FF40BB4FE}" type="presParOf" srcId="{24550606-3E24-439C-AAC2-7A105F571EFF}" destId="{C2186E4A-922F-47D2-BAF2-E3E352CC081D}" srcOrd="4" destOrd="0" presId="urn:microsoft.com/office/officeart/2005/8/layout/hierarchy3"/>
    <dgm:cxn modelId="{48DFBDBC-52CE-47CD-8709-C9F93D1F2EFA}" type="presParOf" srcId="{24550606-3E24-439C-AAC2-7A105F571EFF}" destId="{BC8D52FB-DD29-44AF-A562-F8AD1D59F89E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861328-C373-4923-A805-FA13028348B6}" type="presParOf" srcId="{D6981D6E-27D9-4B52-A537-A2CC752D9141}" destId="{A0EC4035-CE13-4F33-AA67-BD760BDFD512}" srcOrd="2" destOrd="0" presId="urn:microsoft.com/office/officeart/2005/8/layout/hierarchy3"/>
    <dgm:cxn modelId="{F95E971B-F881-4C86-82B0-BBDF619CFEDC}" type="presParOf" srcId="{D6981D6E-27D9-4B52-A537-A2CC752D9141}" destId="{773ED950-05F1-4DFC-A1E1-180C85A27C9A}" srcOrd="3" destOrd="0" presId="urn:microsoft.com/office/officeart/2005/8/layout/hierarchy3"/>
    <dgm:cxn modelId="{29668E51-235C-4767-BDA8-0A4864D14E22}" type="presParOf" srcId="{D6981D6E-27D9-4B52-A537-A2CC752D9141}" destId="{D6CEEA7A-808A-496A-A95D-E3E350A663F8}" srcOrd="4" destOrd="0" presId="urn:microsoft.com/office/officeart/2005/8/layout/hierarchy3"/>
    <dgm:cxn modelId="{83CEDC01-CA68-44CB-A22E-3DB583266132}" type="presParOf" srcId="{D6981D6E-27D9-4B52-A537-A2CC752D9141}" destId="{2726CBFA-9571-41E2-A9B2-B458B15E5D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678ED6-E871-4E55-BAB2-27CEFC73A0CF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21AAA-F02D-41AD-809E-2993D8313A56}" type="par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9C92B-B4EF-456A-8ACE-39B6F1AFE7A4}" type="sib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807ABD12-3AA0-4D7D-9DEB-D6377FB97992}" type="pres">
      <dgm:prSet presAssocID="{3E921AAA-F02D-41AD-809E-2993D8313A56}" presName="Name13" presStyleLbl="parChTrans1D2" presStyleIdx="5" presStyleCnt="6"/>
      <dgm:spPr/>
    </dgm:pt>
    <dgm:pt modelId="{EC38529E-A3E7-4DD8-9C5C-0EBA38F77684}" type="pres">
      <dgm:prSet presAssocID="{63678ED6-E871-4E55-BAB2-27CEFC73A0C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62C5E2C-0EE7-45B5-9742-592744D607E2}" srcId="{4CCB6188-6732-4313-9230-11A5AE6B01FA}" destId="{63678ED6-E871-4E55-BAB2-27CEFC73A0CF}" srcOrd="1" destOrd="0" parTransId="{3E921AAA-F02D-41AD-809E-2993D8313A56}" sibTransId="{E3C9C92B-B4EF-456A-8ACE-39B6F1AFE7A4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DB2D0551-82D0-4D21-B343-D49520CEE6F1}" type="presOf" srcId="{3E921AAA-F02D-41AD-809E-2993D8313A56}" destId="{807ABD12-3AA0-4D7D-9DEB-D6377FB97992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FF3D0EDA-4A21-4C83-BF12-367AE6F8E0ED}" type="presOf" srcId="{63678ED6-E871-4E55-BAB2-27CEFC73A0CF}" destId="{EC38529E-A3E7-4DD8-9C5C-0EBA38F77684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95E4F99D-20CF-4D70-9064-71524F836FB5}" type="presParOf" srcId="{D6981D6E-27D9-4B52-A537-A2CC752D9141}" destId="{807ABD12-3AA0-4D7D-9DEB-D6377FB97992}" srcOrd="2" destOrd="0" presId="urn:microsoft.com/office/officeart/2005/8/layout/hierarchy3"/>
    <dgm:cxn modelId="{0D41EE59-C5F7-43B9-A38C-A30E17AE85E0}" type="presParOf" srcId="{D6981D6E-27D9-4B52-A537-A2CC752D9141}" destId="{EC38529E-A3E7-4DD8-9C5C-0EBA38F776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73AB41-705C-4BFF-BD14-303766D077B4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2F30C2-864F-45FC-8050-89F884A01856}" type="par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6CC91C-3166-4BBA-9AE1-BD0EFA31B1C0}" type="sib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BD4832F3-B63A-4011-8CE8-C43CB2A1C100}" type="pres">
      <dgm:prSet presAssocID="{5C2F30C2-864F-45FC-8050-89F884A01856}" presName="Name13" presStyleLbl="parChTrans1D2" presStyleIdx="5" presStyleCnt="6"/>
      <dgm:spPr/>
    </dgm:pt>
    <dgm:pt modelId="{64D40104-C214-402C-80A0-425D42783DB9}" type="pres">
      <dgm:prSet presAssocID="{8A73AB41-705C-4BFF-BD14-303766D077B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570C8C80-C554-40D4-8E96-8C9FA3FB52BD}" srcId="{4CCB6188-6732-4313-9230-11A5AE6B01FA}" destId="{8A73AB41-705C-4BFF-BD14-303766D077B4}" srcOrd="1" destOrd="0" parTransId="{5C2F30C2-864F-45FC-8050-89F884A01856}" sibTransId="{116CC91C-3166-4BBA-9AE1-BD0EFA31B1C0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AD0BDDB-7224-4A44-9FA8-93BB0CE4FE3F}" type="presOf" srcId="{5C2F30C2-864F-45FC-8050-89F884A01856}" destId="{BD4832F3-B63A-4011-8CE8-C43CB2A1C100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8F102FF-A60A-4B78-835D-93E3F2592ECD}" type="presOf" srcId="{8A73AB41-705C-4BFF-BD14-303766D077B4}" destId="{64D40104-C214-402C-80A0-425D42783DB9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A097B0-2610-4505-A378-8AFF7544428C}" type="presParOf" srcId="{D6981D6E-27D9-4B52-A537-A2CC752D9141}" destId="{BD4832F3-B63A-4011-8CE8-C43CB2A1C100}" srcOrd="2" destOrd="0" presId="urn:microsoft.com/office/officeart/2005/8/layout/hierarchy3"/>
    <dgm:cxn modelId="{1A62A1FE-05A8-4E2A-894D-3F0168CB0E68}" type="presParOf" srcId="{D6981D6E-27D9-4B52-A537-A2CC752D9141}" destId="{64D40104-C214-402C-80A0-425D42783D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Radarski grafikon</a:t>
          </a: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Pareto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Geolokacija </a:t>
          </a: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Mapa 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Skala kategorije</a:t>
          </a: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Udeo u kategoriju</a:t>
          </a: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kategoriji</a:t>
          </a: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Ocene karakteristika</a:t>
          </a: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2F42C8-1F61-46CE-92D5-2DD5313C4371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Multifunkcionalnost</a:t>
          </a:r>
        </a:p>
      </dgm:t>
    </dgm:pt>
    <dgm:pt modelId="{F1B5B5F3-8FD8-4E72-9B01-5437A8CAD81A}" type="par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BE6E9F-899B-4C53-A3AB-D52C5EBA09C7}" type="sib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1CC6C0-8147-4C90-B5B1-A2897FA14087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Kombinovani grafikon</a:t>
          </a:r>
        </a:p>
      </dgm:t>
    </dgm:pt>
    <dgm:pt modelId="{0F1E1AB4-1D97-4EF3-9905-7C04C816FFEB}" type="par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BED274-6703-47A6-A318-0B4718A1B9D3}" type="sib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EB1E05-BCFE-4A60-B0B6-27AC0D4BEC3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gm:t>
    </dgm:pt>
    <dgm:pt modelId="{E4DC44A2-D029-4BDD-AD9C-4C33C4D52D51}" type="par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400EDC-0D91-4326-9F9C-7FE807DE9DE4}" type="sib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AA18EB-6CF1-4637-8F8D-0EA295B1D360}" type="pres">
      <dgm:prSet presAssocID="{6F71A10F-9950-43FE-92C2-9C0A79A22AA8}" presName="root" presStyleCnt="0"/>
      <dgm:spPr/>
    </dgm:pt>
    <dgm:pt modelId="{AF558F4E-5885-4D86-B088-D04168D2C142}" type="pres">
      <dgm:prSet presAssocID="{6F71A10F-9950-43FE-92C2-9C0A79A22AA8}" presName="rootComposite" presStyleCnt="0"/>
      <dgm:spPr/>
    </dgm:pt>
    <dgm:pt modelId="{E2045188-2BE8-4342-B8D7-372B70965496}" type="pres">
      <dgm:prSet presAssocID="{6F71A10F-9950-43FE-92C2-9C0A79A22AA8}" presName="rootText" presStyleLbl="node1" presStyleIdx="0" presStyleCnt="4"/>
      <dgm:spPr/>
    </dgm:pt>
    <dgm:pt modelId="{05744FC4-DE41-4036-BF80-93A576DC67A2}" type="pres">
      <dgm:prSet presAssocID="{6F71A10F-9950-43FE-92C2-9C0A79A22AA8}" presName="rootConnector" presStyleLbl="node1" presStyleIdx="0" presStyleCnt="4"/>
      <dgm:spPr/>
    </dgm:pt>
    <dgm:pt modelId="{03257B99-2C4E-455B-B619-0DF8C4D915DD}" type="pres">
      <dgm:prSet presAssocID="{6F71A10F-9950-43FE-92C2-9C0A79A22AA8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0" presStyleCnt="8"/>
      <dgm:spPr/>
    </dgm:pt>
    <dgm:pt modelId="{399B7CF6-FB95-4ADC-80AF-CD2CD8E96C6A}" type="pres">
      <dgm:prSet presAssocID="{B2C56383-6C77-4BF4-BB27-D96D23569A40}" presName="childText" presStyleLbl="bgAcc1" presStyleIdx="0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1" presStyleCnt="8"/>
      <dgm:spPr/>
    </dgm:pt>
    <dgm:pt modelId="{7F8AD5BE-361A-4D9B-86DF-5F56618A4E29}" type="pres">
      <dgm:prSet presAssocID="{7CC427EC-E7FD-48C7-8AEF-CACC2B676AEA}" presName="childText" presStyleLbl="bgAcc1" presStyleIdx="1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1" presStyleCnt="4"/>
      <dgm:spPr/>
    </dgm:pt>
    <dgm:pt modelId="{0DBFADA3-A560-4F49-90EB-2D5CCC47FCF9}" type="pres">
      <dgm:prSet presAssocID="{FB36AFD5-65B1-463F-836A-682CE3B6ABFF}" presName="rootConnector" presStyleLbl="node1" presStyleIdx="1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2" presStyleCnt="8"/>
      <dgm:spPr/>
    </dgm:pt>
    <dgm:pt modelId="{3506EB73-61CF-4F94-8486-C3FF1C62BD5E}" type="pres">
      <dgm:prSet presAssocID="{55E17BF9-B4E9-455A-862F-FD832F7717A6}" presName="childText" presStyleLbl="bgAcc1" presStyleIdx="2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3" presStyleCnt="8"/>
      <dgm:spPr/>
    </dgm:pt>
    <dgm:pt modelId="{B50B495F-DF63-456B-8097-0845442D10B3}" type="pres">
      <dgm:prSet presAssocID="{076C5461-5561-467E-8793-BEAA5E3219E4}" presName="childText" presStyleLbl="bgAcc1" presStyleIdx="3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2" presStyleCnt="4"/>
      <dgm:spPr/>
    </dgm:pt>
    <dgm:pt modelId="{D655D2EB-5403-471E-8C3F-D8B0C86ED7D0}" type="pres">
      <dgm:prSet presAssocID="{EE23AFD6-4C73-49FD-AE68-031E4EFC72B4}" presName="rootConnector" presStyleLbl="node1" presStyleIdx="2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4" presStyleCnt="8"/>
      <dgm:spPr/>
    </dgm:pt>
    <dgm:pt modelId="{6F1CC9D5-5F7F-481D-948E-67242726AEB1}" type="pres">
      <dgm:prSet presAssocID="{283F0A29-116F-4E18-8D29-C1C17F17AF6F}" presName="childText" presStyleLbl="bgAcc1" presStyleIdx="4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5" presStyleCnt="8"/>
      <dgm:spPr/>
    </dgm:pt>
    <dgm:pt modelId="{C45431F7-EBA8-4B39-9149-AAC4279481E3}" type="pres">
      <dgm:prSet presAssocID="{DBD6E6B4-9098-40A8-A3F9-14B40F772611}" presName="childText" presStyleLbl="bgAcc1" presStyleIdx="5" presStyleCnt="8">
        <dgm:presLayoutVars>
          <dgm:bulletEnabled val="1"/>
        </dgm:presLayoutVars>
      </dgm:prSet>
      <dgm:spPr/>
    </dgm:pt>
    <dgm:pt modelId="{8072C7AA-0454-4F8D-9A1F-A9C39E31F078}" type="pres">
      <dgm:prSet presAssocID="{601CC6C0-8147-4C90-B5B1-A2897FA14087}" presName="root" presStyleCnt="0"/>
      <dgm:spPr/>
    </dgm:pt>
    <dgm:pt modelId="{E0444AA3-2B42-4AEA-BB59-F9733C558632}" type="pres">
      <dgm:prSet presAssocID="{601CC6C0-8147-4C90-B5B1-A2897FA14087}" presName="rootComposite" presStyleCnt="0"/>
      <dgm:spPr/>
    </dgm:pt>
    <dgm:pt modelId="{2E88A6D2-E9DC-4C40-A1B7-B89B58A16BCD}" type="pres">
      <dgm:prSet presAssocID="{601CC6C0-8147-4C90-B5B1-A2897FA14087}" presName="rootText" presStyleLbl="node1" presStyleIdx="3" presStyleCnt="4"/>
      <dgm:spPr/>
    </dgm:pt>
    <dgm:pt modelId="{E30F87CA-6419-42E8-9F09-AA15B01B32E4}" type="pres">
      <dgm:prSet presAssocID="{601CC6C0-8147-4C90-B5B1-A2897FA14087}" presName="rootConnector" presStyleLbl="node1" presStyleIdx="3" presStyleCnt="4"/>
      <dgm:spPr/>
    </dgm:pt>
    <dgm:pt modelId="{EBF12437-0A16-4319-B4D0-30FF7E1CBD4A}" type="pres">
      <dgm:prSet presAssocID="{601CC6C0-8147-4C90-B5B1-A2897FA14087}" presName="childShape" presStyleCnt="0"/>
      <dgm:spPr/>
    </dgm:pt>
    <dgm:pt modelId="{F04D31CA-BFF7-4E18-8185-EE66D485D186}" type="pres">
      <dgm:prSet presAssocID="{E4DC44A2-D029-4BDD-AD9C-4C33C4D52D51}" presName="Name13" presStyleLbl="parChTrans1D2" presStyleIdx="6" presStyleCnt="8"/>
      <dgm:spPr/>
    </dgm:pt>
    <dgm:pt modelId="{C38ADACF-5831-4046-B805-52E946CF3DB3}" type="pres">
      <dgm:prSet presAssocID="{A1EB1E05-BCFE-4A60-B0B6-27AC0D4BEC30}" presName="childText" presStyleLbl="bgAcc1" presStyleIdx="6" presStyleCnt="8" custLinFactNeighborX="109" custLinFactNeighborY="-1721">
        <dgm:presLayoutVars>
          <dgm:bulletEnabled val="1"/>
        </dgm:presLayoutVars>
      </dgm:prSet>
      <dgm:spPr/>
    </dgm:pt>
    <dgm:pt modelId="{C7F3C474-3431-4F6F-8921-8D96FF5AE0FE}" type="pres">
      <dgm:prSet presAssocID="{F1B5B5F3-8FD8-4E72-9B01-5437A8CAD81A}" presName="Name13" presStyleLbl="parChTrans1D2" presStyleIdx="7" presStyleCnt="8"/>
      <dgm:spPr/>
    </dgm:pt>
    <dgm:pt modelId="{B6E1E861-E88E-44B2-A1B0-0104C3893C76}" type="pres">
      <dgm:prSet presAssocID="{F92F42C8-1F61-46CE-92D5-2DD5313C437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BA2E5D06-D5D4-494F-B067-61CAA2EA45EA}" type="presOf" srcId="{AA0D28D3-4C6E-44BE-944F-59D3ED230B0C}" destId="{2668D2F1-58E9-4777-A3BE-75616C802311}" srcOrd="0" destOrd="0" presId="urn:microsoft.com/office/officeart/2005/8/layout/hierarchy3"/>
    <dgm:cxn modelId="{894FE315-4F68-4765-877E-EDC33665455C}" type="presOf" srcId="{E4343A91-B435-46BD-95C2-436715B5112F}" destId="{9D137D90-62AA-40C5-B947-357E5688D22B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49AE4525-48A8-4E12-86BF-6B3B4A272BC8}" type="presOf" srcId="{F92F42C8-1F61-46CE-92D5-2DD5313C4371}" destId="{B6E1E861-E88E-44B2-A1B0-0104C3893C76}" srcOrd="0" destOrd="0" presId="urn:microsoft.com/office/officeart/2005/8/layout/hierarchy3"/>
    <dgm:cxn modelId="{9A7ED62B-B5FA-458A-B6FF-7616178542B8}" type="presOf" srcId="{F1B5B5F3-8FD8-4E72-9B01-5437A8CAD81A}" destId="{C7F3C474-3431-4F6F-8921-8D96FF5AE0FE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9D878338-C3E6-4474-912B-6F22B30DCD37}" type="presOf" srcId="{601CC6C0-8147-4C90-B5B1-A2897FA14087}" destId="{2E88A6D2-E9DC-4C40-A1B7-B89B58A16BCD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3182217C-61BF-4927-B54C-E445568E00CE}" type="presOf" srcId="{7CC427EC-E7FD-48C7-8AEF-CACC2B676AEA}" destId="{7F8AD5BE-361A-4D9B-86DF-5F56618A4E29}" srcOrd="0" destOrd="0" presId="urn:microsoft.com/office/officeart/2005/8/layout/hierarchy3"/>
    <dgm:cxn modelId="{B84F0D83-B471-401A-9883-FC8A8D313EB8}" type="presOf" srcId="{6F71A10F-9950-43FE-92C2-9C0A79A22AA8}" destId="{E2045188-2BE8-4342-B8D7-372B70965496}" srcOrd="0" destOrd="0" presId="urn:microsoft.com/office/officeart/2005/8/layout/hierarchy3"/>
    <dgm:cxn modelId="{D5D7FA85-BF4C-417C-8DE0-C07DC4EDC602}" type="presOf" srcId="{B2C56383-6C77-4BF4-BB27-D96D23569A40}" destId="{399B7CF6-FB95-4ADC-80AF-CD2CD8E96C6A}" srcOrd="0" destOrd="0" presId="urn:microsoft.com/office/officeart/2005/8/layout/hierarchy3"/>
    <dgm:cxn modelId="{CD75C492-01C3-4C83-A79E-44CF9C27BCA5}" srcId="{6F71A10F-9950-43FE-92C2-9C0A79A22AA8}" destId="{B2C56383-6C77-4BF4-BB27-D96D23569A40}" srcOrd="0" destOrd="0" parTransId="{AA0D28D3-4C6E-44BE-944F-59D3ED230B0C}" sibTransId="{136675E0-A20D-4BEC-B67C-183A26C8BE46}"/>
    <dgm:cxn modelId="{4E69C398-0E9D-4212-8C94-13AC7D5387CC}" srcId="{CEE86FFC-B983-49E2-B64E-487DAB99B77B}" destId="{6F71A10F-9950-43FE-92C2-9C0A79A22AA8}" srcOrd="0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1" destOrd="0" parTransId="{8649F5AF-77C9-403B-A134-C7E0F49D85AE}" sibTransId="{5C088BD5-9F0D-4592-8D11-967932AD984E}"/>
    <dgm:cxn modelId="{7C8579A3-401A-42EE-B531-45BA754DFE19}" type="presOf" srcId="{6F71A10F-9950-43FE-92C2-9C0A79A22AA8}" destId="{05744FC4-DE41-4036-BF80-93A576DC67A2}" srcOrd="1" destOrd="0" presId="urn:microsoft.com/office/officeart/2005/8/layout/hierarchy3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A91852B4-D1CC-4CB5-8A1B-FEECE04CA0FF}" srcId="{CEE86FFC-B983-49E2-B64E-487DAB99B77B}" destId="{EE23AFD6-4C73-49FD-AE68-031E4EFC72B4}" srcOrd="2" destOrd="0" parTransId="{EEC832A8-DA85-4D48-B375-58CA8DBBCE5E}" sibTransId="{5BE5EE81-9D35-4B7A-8E12-7FFD1F96AA87}"/>
    <dgm:cxn modelId="{55ED03BC-DC58-45CE-BC5E-FE7741BF377D}" srcId="{601CC6C0-8147-4C90-B5B1-A2897FA14087}" destId="{A1EB1E05-BCFE-4A60-B0B6-27AC0D4BEC30}" srcOrd="0" destOrd="0" parTransId="{E4DC44A2-D029-4BDD-AD9C-4C33C4D52D51}" sibTransId="{FF400EDC-0D91-4326-9F9C-7FE807DE9DE4}"/>
    <dgm:cxn modelId="{5F9692CD-B33A-4B6C-913D-F985A22252E6}" type="presOf" srcId="{A1EB1E05-BCFE-4A60-B0B6-27AC0D4BEC30}" destId="{C38ADACF-5831-4046-B805-52E946CF3DB3}" srcOrd="0" destOrd="0" presId="urn:microsoft.com/office/officeart/2005/8/layout/hierarchy3"/>
    <dgm:cxn modelId="{BC2121D5-55A4-43CB-BF41-B9D703C9B9B3}" type="presOf" srcId="{601CC6C0-8147-4C90-B5B1-A2897FA14087}" destId="{E30F87CA-6419-42E8-9F09-AA15B01B32E4}" srcOrd="1" destOrd="0" presId="urn:microsoft.com/office/officeart/2005/8/layout/hierarchy3"/>
    <dgm:cxn modelId="{80A563D9-19B4-41CE-BE79-08C83F1F9135}" srcId="{6F71A10F-9950-43FE-92C2-9C0A79A22AA8}" destId="{7CC427EC-E7FD-48C7-8AEF-CACC2B676AEA}" srcOrd="1" destOrd="0" parTransId="{E4343A91-B435-46BD-95C2-436715B5112F}" sibTransId="{14FEC417-5674-4BF0-9599-F635FFFB669D}"/>
    <dgm:cxn modelId="{A52C1BDD-FE9B-4F3A-82D8-08DDC7905802}" srcId="{601CC6C0-8147-4C90-B5B1-A2897FA14087}" destId="{F92F42C8-1F61-46CE-92D5-2DD5313C4371}" srcOrd="1" destOrd="0" parTransId="{F1B5B5F3-8FD8-4E72-9B01-5437A8CAD81A}" sibTransId="{B0BE6E9F-899B-4C53-A3AB-D52C5EBA09C7}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E8CDEDE1-B705-4A5F-B5F8-5ECC08932136}" type="presOf" srcId="{E4DC44A2-D029-4BDD-AD9C-4C33C4D52D51}" destId="{F04D31CA-BFF7-4E18-8185-EE66D485D186}" srcOrd="0" destOrd="0" presId="urn:microsoft.com/office/officeart/2005/8/layout/hierarchy3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4CC07FEA-039E-4705-8271-624FB7E2A1BD}" srcId="{CEE86FFC-B983-49E2-B64E-487DAB99B77B}" destId="{601CC6C0-8147-4C90-B5B1-A2897FA14087}" srcOrd="3" destOrd="0" parTransId="{0F1E1AB4-1D97-4EF3-9905-7C04C816FFEB}" sibTransId="{16BED274-6703-47A6-A318-0B4718A1B9D3}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97297AB8-BAA0-456E-857E-E4B31BC9BBF6}" type="presParOf" srcId="{D3BB8B06-C504-4CA4-A744-5B14AE9DE2D2}" destId="{8AAA18EB-6CF1-4637-8F8D-0EA295B1D360}" srcOrd="0" destOrd="0" presId="urn:microsoft.com/office/officeart/2005/8/layout/hierarchy3"/>
    <dgm:cxn modelId="{40008672-3710-494B-89C5-F422DA767593}" type="presParOf" srcId="{8AAA18EB-6CF1-4637-8F8D-0EA295B1D360}" destId="{AF558F4E-5885-4D86-B088-D04168D2C142}" srcOrd="0" destOrd="0" presId="urn:microsoft.com/office/officeart/2005/8/layout/hierarchy3"/>
    <dgm:cxn modelId="{42F5BE7E-C870-452D-9CF8-B2BEF840A3D7}" type="presParOf" srcId="{AF558F4E-5885-4D86-B088-D04168D2C142}" destId="{E2045188-2BE8-4342-B8D7-372B70965496}" srcOrd="0" destOrd="0" presId="urn:microsoft.com/office/officeart/2005/8/layout/hierarchy3"/>
    <dgm:cxn modelId="{4BDD87E9-18EC-4265-9827-3DB79D63AF64}" type="presParOf" srcId="{AF558F4E-5885-4D86-B088-D04168D2C142}" destId="{05744FC4-DE41-4036-BF80-93A576DC67A2}" srcOrd="1" destOrd="0" presId="urn:microsoft.com/office/officeart/2005/8/layout/hierarchy3"/>
    <dgm:cxn modelId="{5AAE1C8A-99CC-47FC-B351-E152BA2B1204}" type="presParOf" srcId="{8AAA18EB-6CF1-4637-8F8D-0EA295B1D360}" destId="{03257B99-2C4E-455B-B619-0DF8C4D915DD}" srcOrd="1" destOrd="0" presId="urn:microsoft.com/office/officeart/2005/8/layout/hierarchy3"/>
    <dgm:cxn modelId="{6A411109-1B73-4F3D-9730-E13DE5599CA7}" type="presParOf" srcId="{03257B99-2C4E-455B-B619-0DF8C4D915DD}" destId="{2668D2F1-58E9-4777-A3BE-75616C802311}" srcOrd="0" destOrd="0" presId="urn:microsoft.com/office/officeart/2005/8/layout/hierarchy3"/>
    <dgm:cxn modelId="{A6C361AE-4FEB-47F0-9E9F-22DA516BCE7D}" type="presParOf" srcId="{03257B99-2C4E-455B-B619-0DF8C4D915DD}" destId="{399B7CF6-FB95-4ADC-80AF-CD2CD8E96C6A}" srcOrd="1" destOrd="0" presId="urn:microsoft.com/office/officeart/2005/8/layout/hierarchy3"/>
    <dgm:cxn modelId="{7CAD37F5-716E-4E66-92F4-BD85BDC8C4FB}" type="presParOf" srcId="{03257B99-2C4E-455B-B619-0DF8C4D915DD}" destId="{9D137D90-62AA-40C5-B947-357E5688D22B}" srcOrd="2" destOrd="0" presId="urn:microsoft.com/office/officeart/2005/8/layout/hierarchy3"/>
    <dgm:cxn modelId="{1E7040A4-7750-4486-BEFC-A8AA311975A0}" type="presParOf" srcId="{03257B99-2C4E-455B-B619-0DF8C4D915DD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1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2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  <dgm:cxn modelId="{4E9C8C7C-AE29-4255-88BE-20E4BDE654BC}" type="presParOf" srcId="{D3BB8B06-C504-4CA4-A744-5B14AE9DE2D2}" destId="{8072C7AA-0454-4F8D-9A1F-A9C39E31F078}" srcOrd="3" destOrd="0" presId="urn:microsoft.com/office/officeart/2005/8/layout/hierarchy3"/>
    <dgm:cxn modelId="{B3EBD78B-F925-4DA1-86DD-12A5DA5A88EC}" type="presParOf" srcId="{8072C7AA-0454-4F8D-9A1F-A9C39E31F078}" destId="{E0444AA3-2B42-4AEA-BB59-F9733C558632}" srcOrd="0" destOrd="0" presId="urn:microsoft.com/office/officeart/2005/8/layout/hierarchy3"/>
    <dgm:cxn modelId="{4259AF72-8942-43EE-987B-A5C51592F387}" type="presParOf" srcId="{E0444AA3-2B42-4AEA-BB59-F9733C558632}" destId="{2E88A6D2-E9DC-4C40-A1B7-B89B58A16BCD}" srcOrd="0" destOrd="0" presId="urn:microsoft.com/office/officeart/2005/8/layout/hierarchy3"/>
    <dgm:cxn modelId="{76849075-7B55-4CB8-9233-8118B27A2A18}" type="presParOf" srcId="{E0444AA3-2B42-4AEA-BB59-F9733C558632}" destId="{E30F87CA-6419-42E8-9F09-AA15B01B32E4}" srcOrd="1" destOrd="0" presId="urn:microsoft.com/office/officeart/2005/8/layout/hierarchy3"/>
    <dgm:cxn modelId="{6CD21E8E-86B0-4BC6-ACDF-D072DD858110}" type="presParOf" srcId="{8072C7AA-0454-4F8D-9A1F-A9C39E31F078}" destId="{EBF12437-0A16-4319-B4D0-30FF7E1CBD4A}" srcOrd="1" destOrd="0" presId="urn:microsoft.com/office/officeart/2005/8/layout/hierarchy3"/>
    <dgm:cxn modelId="{D3928154-B74C-46A9-A4C1-9DD916A8DB9F}" type="presParOf" srcId="{EBF12437-0A16-4319-B4D0-30FF7E1CBD4A}" destId="{F04D31CA-BFF7-4E18-8185-EE66D485D186}" srcOrd="0" destOrd="0" presId="urn:microsoft.com/office/officeart/2005/8/layout/hierarchy3"/>
    <dgm:cxn modelId="{8D99D5AD-7E3B-4A08-9D53-2B79666F20EC}" type="presParOf" srcId="{EBF12437-0A16-4319-B4D0-30FF7E1CBD4A}" destId="{C38ADACF-5831-4046-B805-52E946CF3DB3}" srcOrd="1" destOrd="0" presId="urn:microsoft.com/office/officeart/2005/8/layout/hierarchy3"/>
    <dgm:cxn modelId="{15B70194-F014-46EB-9E0B-700C549332B3}" type="presParOf" srcId="{EBF12437-0A16-4319-B4D0-30FF7E1CBD4A}" destId="{C7F3C474-3431-4F6F-8921-8D96FF5AE0FE}" srcOrd="2" destOrd="0" presId="urn:microsoft.com/office/officeart/2005/8/layout/hierarchy3"/>
    <dgm:cxn modelId="{EF05223E-B341-4346-951D-5CBDEBCC8A92}" type="presParOf" srcId="{EBF12437-0A16-4319-B4D0-30FF7E1CBD4A}" destId="{B6E1E861-E88E-44B2-A1B0-0104C3893C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Razumevanje podataka</a:t>
          </a:r>
        </a:p>
      </dsp:txBody>
      <dsp:txXfrm>
        <a:off x="0" y="39687"/>
        <a:ext cx="3286125" cy="1971675"/>
      </dsp:txXfrm>
    </dsp:sp>
    <dsp:sp modelId="{35151C97-9E20-4087-930C-FD32C3A65AF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Donošenje zaključaka</a:t>
          </a:r>
        </a:p>
      </dsp:txBody>
      <dsp:txXfrm>
        <a:off x="3614737" y="39687"/>
        <a:ext cx="3286125" cy="1971675"/>
      </dsp:txXfrm>
    </dsp:sp>
    <dsp:sp modelId="{E558D0CF-3350-40E4-9987-AA37972A5BE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Donošenje poslovnih odluka</a:t>
          </a:r>
        </a:p>
      </dsp:txBody>
      <dsp:txXfrm>
        <a:off x="7229475" y="39687"/>
        <a:ext cx="3286125" cy="1971675"/>
      </dsp:txXfrm>
    </dsp:sp>
    <dsp:sp modelId="{0F6F5F9D-8C7F-475A-87B3-EC6B2D6B818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Podrška za analizu podataka</a:t>
          </a:r>
        </a:p>
      </dsp:txBody>
      <dsp:txXfrm>
        <a:off x="1807368" y="2339975"/>
        <a:ext cx="3286125" cy="1971675"/>
      </dsp:txXfrm>
    </dsp:sp>
    <dsp:sp modelId="{2C2200BB-AD5E-459D-B389-CECC9FB32CE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Sticanje znanja o poslovanju</a:t>
          </a:r>
        </a:p>
      </dsp:txBody>
      <dsp:txXfrm>
        <a:off x="5422106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B08E060-8097-4F8E-8515-E42E80146BB1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89EAA-AF60-4A1B-BE95-00C5B715B25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67AA458F-4ED5-466C-A4D6-A4E2A588891E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96316-CD97-43A1-8396-CBD11C082025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2F007312-8A8A-43AF-AD3B-4C33937744F7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E17CC-7173-49E8-AF86-596CC827CC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C34E9208-CD2F-4E30-94D1-F9979BAD61DC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D1D8-6D7C-41AB-BB57-5305370189E1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0CECB7A3-FC04-42F4-81DA-E11E1A84F96B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5CD6B-D858-4651-9638-4BA507740D0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E145FEDF-FD0C-405B-8162-4CCD6D6AE04F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6E63D-339A-4D75-AEA1-9183ADE2A01D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65F716D0-1765-4F60-98E9-AE0C704A8170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F1B56-0954-4712-A6CF-D608E18B74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835B8656-95AF-4618-B0CF-7485BF82072A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F47D-BF2F-40F5-AE8C-D9C3963A8A98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0937762D-6734-4B35-9323-E1E85F7BB3CB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AC814-2908-4A55-9F8C-0F730D84CEF2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66D3BEFB-B8A5-402C-BB7C-63FA9D419FBA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53AE-B466-416C-892E-6F570D50F260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8A0DFF3E-7E46-4630-BF1F-B53DB76DC47C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B48F1-DF1F-481C-A467-86BF1BF0FB23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850E2620-7EE0-4751-AD48-C2DF9EB0B9A6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196F-0E75-4C44-857C-DA10C3DF3BEC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272688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92514" y="23240"/>
        <a:ext cx="1314144" cy="637246"/>
      </dsp:txXfrm>
    </dsp:sp>
    <dsp:sp modelId="{A6DA6C8D-EE80-4BE5-9418-1AC7B413B3AD}">
      <dsp:nvSpPr>
        <dsp:cNvPr id="0" name=""/>
        <dsp:cNvSpPr/>
      </dsp:nvSpPr>
      <dsp:spPr>
        <a:xfrm>
          <a:off x="408068" y="680312"/>
          <a:ext cx="135379" cy="50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673"/>
              </a:lnTo>
              <a:lnTo>
                <a:pt x="135379" y="507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543447" y="849537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869363"/>
        <a:ext cx="1043385" cy="637246"/>
      </dsp:txXfrm>
    </dsp:sp>
    <dsp:sp modelId="{D9EED0BD-3812-4D00-BA59-9D7D8D7206AB}">
      <dsp:nvSpPr>
        <dsp:cNvPr id="0" name=""/>
        <dsp:cNvSpPr/>
      </dsp:nvSpPr>
      <dsp:spPr>
        <a:xfrm>
          <a:off x="408068" y="680312"/>
          <a:ext cx="135379" cy="135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796"/>
              </a:lnTo>
              <a:lnTo>
                <a:pt x="135379" y="1353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3A3-F070-46AB-8EBF-E0B9D57D234E}">
      <dsp:nvSpPr>
        <dsp:cNvPr id="0" name=""/>
        <dsp:cNvSpPr/>
      </dsp:nvSpPr>
      <dsp:spPr>
        <a:xfrm>
          <a:off x="543447" y="1695660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1715486"/>
        <a:ext cx="1043385" cy="637246"/>
      </dsp:txXfrm>
    </dsp:sp>
    <dsp:sp modelId="{8B146E6C-B263-425A-B9AE-2EF8EB83849B}">
      <dsp:nvSpPr>
        <dsp:cNvPr id="0" name=""/>
        <dsp:cNvSpPr/>
      </dsp:nvSpPr>
      <dsp:spPr>
        <a:xfrm>
          <a:off x="408068" y="680312"/>
          <a:ext cx="135379" cy="2199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920"/>
              </a:lnTo>
              <a:lnTo>
                <a:pt x="135379" y="2199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3266C-A108-4776-8622-0164E0036D91}">
      <dsp:nvSpPr>
        <dsp:cNvPr id="0" name=""/>
        <dsp:cNvSpPr/>
      </dsp:nvSpPr>
      <dsp:spPr>
        <a:xfrm>
          <a:off x="543447" y="254178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2561609"/>
        <a:ext cx="1043385" cy="637246"/>
      </dsp:txXfrm>
    </dsp:sp>
    <dsp:sp modelId="{8AC9094E-E55C-4B24-B23B-AC458C4AA308}">
      <dsp:nvSpPr>
        <dsp:cNvPr id="0" name=""/>
        <dsp:cNvSpPr/>
      </dsp:nvSpPr>
      <dsp:spPr>
        <a:xfrm>
          <a:off x="408068" y="680312"/>
          <a:ext cx="135379" cy="304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6043"/>
              </a:lnTo>
              <a:lnTo>
                <a:pt x="135379" y="30460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83123-517F-4E06-819B-9772D269C65C}">
      <dsp:nvSpPr>
        <dsp:cNvPr id="0" name=""/>
        <dsp:cNvSpPr/>
      </dsp:nvSpPr>
      <dsp:spPr>
        <a:xfrm>
          <a:off x="543447" y="3387906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3407732"/>
        <a:ext cx="1043385" cy="637246"/>
      </dsp:txXfrm>
    </dsp:sp>
    <dsp:sp modelId="{361538D8-E62D-4E74-BFA9-3863215A21A5}">
      <dsp:nvSpPr>
        <dsp:cNvPr id="0" name=""/>
        <dsp:cNvSpPr/>
      </dsp:nvSpPr>
      <dsp:spPr>
        <a:xfrm>
          <a:off x="408068" y="680312"/>
          <a:ext cx="135379" cy="389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166"/>
              </a:lnTo>
              <a:lnTo>
                <a:pt x="135379" y="38921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8DCA-92FA-4C8B-ABCE-58399AB0E39D}">
      <dsp:nvSpPr>
        <dsp:cNvPr id="0" name=""/>
        <dsp:cNvSpPr/>
      </dsp:nvSpPr>
      <dsp:spPr>
        <a:xfrm>
          <a:off x="543447" y="4234029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4253855"/>
        <a:ext cx="1043385" cy="637246"/>
      </dsp:txXfrm>
    </dsp:sp>
    <dsp:sp modelId="{BF158219-876F-4FCC-BDB7-4116AE92315B}">
      <dsp:nvSpPr>
        <dsp:cNvPr id="0" name=""/>
        <dsp:cNvSpPr/>
      </dsp:nvSpPr>
      <dsp:spPr>
        <a:xfrm>
          <a:off x="408068" y="680312"/>
          <a:ext cx="135379" cy="4738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8289"/>
              </a:lnTo>
              <a:lnTo>
                <a:pt x="135379" y="4738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E1564-2727-4D54-AFBF-DBE72294BC91}">
      <dsp:nvSpPr>
        <dsp:cNvPr id="0" name=""/>
        <dsp:cNvSpPr/>
      </dsp:nvSpPr>
      <dsp:spPr>
        <a:xfrm>
          <a:off x="543447" y="508015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5099979"/>
        <a:ext cx="1043385" cy="637246"/>
      </dsp:txXfrm>
    </dsp:sp>
    <dsp:sp modelId="{711AF815-6A78-40D9-9A60-3120A6DF5813}">
      <dsp:nvSpPr>
        <dsp:cNvPr id="0" name=""/>
        <dsp:cNvSpPr/>
      </dsp:nvSpPr>
      <dsp:spPr>
        <a:xfrm>
          <a:off x="1964934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1984760" y="23240"/>
        <a:ext cx="1314144" cy="6372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83C4-D816-4666-9BDC-528E02421F38}">
      <dsp:nvSpPr>
        <dsp:cNvPr id="0" name=""/>
        <dsp:cNvSpPr/>
      </dsp:nvSpPr>
      <dsp:spPr>
        <a:xfrm>
          <a:off x="4728720" y="1981106"/>
          <a:ext cx="1698091" cy="169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Kontrolna tabla</a:t>
          </a:r>
        </a:p>
      </dsp:txBody>
      <dsp:txXfrm>
        <a:off x="4811614" y="2064000"/>
        <a:ext cx="1532303" cy="1532303"/>
      </dsp:txXfrm>
    </dsp:sp>
    <dsp:sp modelId="{A718FF57-B8CA-40EB-9826-BF77F3A09F77}">
      <dsp:nvSpPr>
        <dsp:cNvPr id="0" name=""/>
        <dsp:cNvSpPr/>
      </dsp:nvSpPr>
      <dsp:spPr>
        <a:xfrm rot="16200000">
          <a:off x="5156316" y="1559656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0398-5105-4556-8367-59FE0F8C97EA}">
      <dsp:nvSpPr>
        <dsp:cNvPr id="0" name=""/>
        <dsp:cNvSpPr/>
      </dsp:nvSpPr>
      <dsp:spPr>
        <a:xfrm>
          <a:off x="5008905" y="48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u realnom vremenu</a:t>
          </a:r>
        </a:p>
      </dsp:txBody>
      <dsp:txXfrm>
        <a:off x="5064444" y="56025"/>
        <a:ext cx="1026643" cy="1026643"/>
      </dsp:txXfrm>
    </dsp:sp>
    <dsp:sp modelId="{E5012EF3-A1DC-4F48-BFB7-E9BC1C0843CE}">
      <dsp:nvSpPr>
        <dsp:cNvPr id="0" name=""/>
        <dsp:cNvSpPr/>
      </dsp:nvSpPr>
      <dsp:spPr>
        <a:xfrm rot="19800000">
          <a:off x="6385041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3B38F-0109-4E07-874D-9E33FC7500FE}">
      <dsp:nvSpPr>
        <dsp:cNvPr id="0" name=""/>
        <dsp:cNvSpPr/>
      </dsp:nvSpPr>
      <dsp:spPr>
        <a:xfrm>
          <a:off x="696682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Mogućnost proširenja analize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1186427"/>
        <a:ext cx="1026643" cy="1026643"/>
      </dsp:txXfrm>
    </dsp:sp>
    <dsp:sp modelId="{91772C13-7A2D-4653-8ECD-0F1E86BBC210}">
      <dsp:nvSpPr>
        <dsp:cNvPr id="0" name=""/>
        <dsp:cNvSpPr/>
      </dsp:nvSpPr>
      <dsp:spPr>
        <a:xfrm rot="1800000">
          <a:off x="6385041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49A9-DBDF-43BE-8EBC-B430345B844E}">
      <dsp:nvSpPr>
        <dsp:cNvPr id="0" name=""/>
        <dsp:cNvSpPr/>
      </dsp:nvSpPr>
      <dsp:spPr>
        <a:xfrm>
          <a:off x="696682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Kaskadno- od opšteg do detalja</a:t>
          </a:r>
          <a:endParaRPr lang="pl-PL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3447232"/>
        <a:ext cx="1026643" cy="1026643"/>
      </dsp:txXfrm>
    </dsp:sp>
    <dsp:sp modelId="{FB3FF3D1-2C9E-4323-AE83-9583DE94908F}">
      <dsp:nvSpPr>
        <dsp:cNvPr id="0" name=""/>
        <dsp:cNvSpPr/>
      </dsp:nvSpPr>
      <dsp:spPr>
        <a:xfrm rot="5400000">
          <a:off x="5156316" y="4100647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04AF8-BC44-4DD3-9493-4CA549116EC5}">
      <dsp:nvSpPr>
        <dsp:cNvPr id="0" name=""/>
        <dsp:cNvSpPr/>
      </dsp:nvSpPr>
      <dsp:spPr>
        <a:xfrm>
          <a:off x="5008905" y="452209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Mnogo grafikona, tabela, mapa</a:t>
          </a:r>
        </a:p>
      </dsp:txBody>
      <dsp:txXfrm>
        <a:off x="5064444" y="4577635"/>
        <a:ext cx="1026643" cy="1026643"/>
      </dsp:txXfrm>
    </dsp:sp>
    <dsp:sp modelId="{CF24A2EE-9824-4F95-9837-189E6FA3DC49}">
      <dsp:nvSpPr>
        <dsp:cNvPr id="0" name=""/>
        <dsp:cNvSpPr/>
      </dsp:nvSpPr>
      <dsp:spPr>
        <a:xfrm rot="9000000">
          <a:off x="4146942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8F75-9F47-42AB-A319-0C38EFB5CF01}">
      <dsp:nvSpPr>
        <dsp:cNvPr id="0" name=""/>
        <dsp:cNvSpPr/>
      </dsp:nvSpPr>
      <dsp:spPr>
        <a:xfrm>
          <a:off x="305099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Fleksibilnost </a:t>
          </a:r>
        </a:p>
      </dsp:txBody>
      <dsp:txXfrm>
        <a:off x="3106529" y="3447232"/>
        <a:ext cx="1026643" cy="1026643"/>
      </dsp:txXfrm>
    </dsp:sp>
    <dsp:sp modelId="{3ACB50DD-5483-4866-8857-1451A95C9DEE}">
      <dsp:nvSpPr>
        <dsp:cNvPr id="0" name=""/>
        <dsp:cNvSpPr/>
      </dsp:nvSpPr>
      <dsp:spPr>
        <a:xfrm rot="12600000">
          <a:off x="4146942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51A93-4483-4989-A558-E1BB2E3DC6A1}">
      <dsp:nvSpPr>
        <dsp:cNvPr id="0" name=""/>
        <dsp:cNvSpPr/>
      </dsp:nvSpPr>
      <dsp:spPr>
        <a:xfrm>
          <a:off x="305099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Puno praćenje indikatora/mera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06529" y="1186427"/>
        <a:ext cx="1026643" cy="1026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AB8F-9C2C-463A-B83E-2836771D12CD}">
      <dsp:nvSpPr>
        <dsp:cNvPr id="0" name=""/>
        <dsp:cNvSpPr/>
      </dsp:nvSpPr>
      <dsp:spPr>
        <a:xfrm>
          <a:off x="2687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Definišite svoju publiku i ciljeve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87" y="18238"/>
        <a:ext cx="1140273" cy="456109"/>
      </dsp:txXfrm>
    </dsp:sp>
    <dsp:sp modelId="{7B438098-5710-42B8-AD5F-5CB38040B131}">
      <dsp:nvSpPr>
        <dsp:cNvPr id="0" name=""/>
        <dsp:cNvSpPr/>
      </dsp:nvSpPr>
      <dsp:spPr>
        <a:xfrm>
          <a:off x="236237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koga?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šta?</a:t>
          </a:r>
        </a:p>
      </dsp:txBody>
      <dsp:txXfrm>
        <a:off x="269634" y="507744"/>
        <a:ext cx="1073479" cy="3274006"/>
      </dsp:txXfrm>
    </dsp:sp>
    <dsp:sp modelId="{63A42D0C-8001-49F7-878A-6B8E5DE8C6FC}">
      <dsp:nvSpPr>
        <dsp:cNvPr id="0" name=""/>
        <dsp:cNvSpPr/>
      </dsp:nvSpPr>
      <dsp:spPr>
        <a:xfrm>
          <a:off x="1315822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15822" y="161124"/>
        <a:ext cx="281298" cy="170337"/>
      </dsp:txXfrm>
    </dsp:sp>
    <dsp:sp modelId="{61E070F4-FACA-4AA9-B469-A487D2AFC425}">
      <dsp:nvSpPr>
        <dsp:cNvPr id="0" name=""/>
        <dsp:cNvSpPr/>
      </dsp:nvSpPr>
      <dsp:spPr>
        <a:xfrm>
          <a:off x="1834406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Odaberite svoje podatke</a:t>
          </a:r>
        </a:p>
      </dsp:txBody>
      <dsp:txXfrm>
        <a:off x="1834406" y="18238"/>
        <a:ext cx="1140273" cy="456109"/>
      </dsp:txXfrm>
    </dsp:sp>
    <dsp:sp modelId="{360DF727-F875-4C70-A4B1-05A2637F1E91}">
      <dsp:nvSpPr>
        <dsp:cNvPr id="0" name=""/>
        <dsp:cNvSpPr/>
      </dsp:nvSpPr>
      <dsp:spPr>
        <a:xfrm>
          <a:off x="2067956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Šta je važno?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da li je tačno?</a:t>
          </a:r>
        </a:p>
      </dsp:txBody>
      <dsp:txXfrm>
        <a:off x="2101353" y="507744"/>
        <a:ext cx="1073479" cy="3274006"/>
      </dsp:txXfrm>
    </dsp:sp>
    <dsp:sp modelId="{71830AE6-E0BD-4597-B7B3-5581AFD5D807}">
      <dsp:nvSpPr>
        <dsp:cNvPr id="0" name=""/>
        <dsp:cNvSpPr/>
      </dsp:nvSpPr>
      <dsp:spPr>
        <a:xfrm>
          <a:off x="314754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47541" y="161124"/>
        <a:ext cx="281298" cy="170337"/>
      </dsp:txXfrm>
    </dsp:sp>
    <dsp:sp modelId="{BC31B7D9-3567-40B3-A1B8-211F3914F767}">
      <dsp:nvSpPr>
        <dsp:cNvPr id="0" name=""/>
        <dsp:cNvSpPr/>
      </dsp:nvSpPr>
      <dsp:spPr>
        <a:xfrm>
          <a:off x="366612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Izaberite vizuelizacije</a:t>
          </a:r>
        </a:p>
      </dsp:txBody>
      <dsp:txXfrm>
        <a:off x="3666125" y="18238"/>
        <a:ext cx="1140273" cy="456109"/>
      </dsp:txXfrm>
    </dsp:sp>
    <dsp:sp modelId="{97AC39E8-8F98-4E28-A758-0DDF1833D47A}">
      <dsp:nvSpPr>
        <dsp:cNvPr id="0" name=""/>
        <dsp:cNvSpPr/>
      </dsp:nvSpPr>
      <dsp:spPr>
        <a:xfrm>
          <a:off x="389967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Kako vizuelizovati?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je čitljivo??</a:t>
          </a:r>
        </a:p>
      </dsp:txBody>
      <dsp:txXfrm>
        <a:off x="3933072" y="507744"/>
        <a:ext cx="1073479" cy="3274006"/>
      </dsp:txXfrm>
    </dsp:sp>
    <dsp:sp modelId="{FC20D41B-7CCB-4D21-A6AD-FE34836EA88D}">
      <dsp:nvSpPr>
        <dsp:cNvPr id="0" name=""/>
        <dsp:cNvSpPr/>
      </dsp:nvSpPr>
      <dsp:spPr>
        <a:xfrm>
          <a:off x="497926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79261" y="161124"/>
        <a:ext cx="281298" cy="170337"/>
      </dsp:txXfrm>
    </dsp:sp>
    <dsp:sp modelId="{AB4739F8-9B70-41E9-B12D-FC1AAF3552E0}">
      <dsp:nvSpPr>
        <dsp:cNvPr id="0" name=""/>
        <dsp:cNvSpPr/>
      </dsp:nvSpPr>
      <dsp:spPr>
        <a:xfrm>
          <a:off x="549784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Koristite šablon</a:t>
          </a:r>
        </a:p>
      </dsp:txBody>
      <dsp:txXfrm>
        <a:off x="5497845" y="18238"/>
        <a:ext cx="1140273" cy="456109"/>
      </dsp:txXfrm>
    </dsp:sp>
    <dsp:sp modelId="{DC89BC98-C04A-4A85-AB1F-E764CCB112F0}">
      <dsp:nvSpPr>
        <dsp:cNvPr id="0" name=""/>
        <dsp:cNvSpPr/>
      </dsp:nvSpPr>
      <dsp:spPr>
        <a:xfrm>
          <a:off x="573139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 li da koristim šablon</a:t>
          </a: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je neko ovo radio ranije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sp:txBody>
      <dsp:txXfrm>
        <a:off x="5764792" y="507744"/>
        <a:ext cx="1073479" cy="3274006"/>
      </dsp:txXfrm>
    </dsp:sp>
    <dsp:sp modelId="{64B4CC99-4E25-4D58-B74B-6274205EA8F0}">
      <dsp:nvSpPr>
        <dsp:cNvPr id="0" name=""/>
        <dsp:cNvSpPr/>
      </dsp:nvSpPr>
      <dsp:spPr>
        <a:xfrm>
          <a:off x="6810980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10980" y="161124"/>
        <a:ext cx="281298" cy="170337"/>
      </dsp:txXfrm>
    </dsp:sp>
    <dsp:sp modelId="{F9157D11-D3A2-4172-8D32-81330F67E4A6}">
      <dsp:nvSpPr>
        <dsp:cNvPr id="0" name=""/>
        <dsp:cNvSpPr/>
      </dsp:nvSpPr>
      <dsp:spPr>
        <a:xfrm>
          <a:off x="7329564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Neka bude jednostavno</a:t>
          </a:r>
        </a:p>
      </dsp:txBody>
      <dsp:txXfrm>
        <a:off x="7329564" y="18238"/>
        <a:ext cx="1140273" cy="456109"/>
      </dsp:txXfrm>
    </dsp:sp>
    <dsp:sp modelId="{7D831D0A-B5FE-4AA8-91DF-8D94FE80D0B0}">
      <dsp:nvSpPr>
        <dsp:cNvPr id="0" name=""/>
        <dsp:cNvSpPr/>
      </dsp:nvSpPr>
      <dsp:spPr>
        <a:xfrm>
          <a:off x="756311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Manje znači više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Zar nema previše boja</a:t>
          </a: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Zar nema previše informacija?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96511" y="507744"/>
        <a:ext cx="1073479" cy="3274006"/>
      </dsp:txXfrm>
    </dsp:sp>
    <dsp:sp modelId="{62A99CCC-74FE-4F8A-ABD0-7595187600CB}">
      <dsp:nvSpPr>
        <dsp:cNvPr id="0" name=""/>
        <dsp:cNvSpPr/>
      </dsp:nvSpPr>
      <dsp:spPr>
        <a:xfrm>
          <a:off x="8642699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642699" y="161124"/>
        <a:ext cx="281298" cy="170337"/>
      </dsp:txXfrm>
    </dsp:sp>
    <dsp:sp modelId="{DFA76B2D-8918-484C-8478-521721DE21F3}">
      <dsp:nvSpPr>
        <dsp:cNvPr id="0" name=""/>
        <dsp:cNvSpPr/>
      </dsp:nvSpPr>
      <dsp:spPr>
        <a:xfrm>
          <a:off x="9161283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Ponovite i poboljšajte</a:t>
          </a:r>
        </a:p>
      </dsp:txBody>
      <dsp:txXfrm>
        <a:off x="9161283" y="18238"/>
        <a:ext cx="1140273" cy="456109"/>
      </dsp:txXfrm>
    </dsp:sp>
    <dsp:sp modelId="{A69F4DD6-5BB5-49A4-91EE-ABA367E7C4A8}">
      <dsp:nvSpPr>
        <dsp:cNvPr id="0" name=""/>
        <dsp:cNvSpPr/>
      </dsp:nvSpPr>
      <dsp:spPr>
        <a:xfrm>
          <a:off x="939483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neko ima ideju kako to bollje uraditi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svi razumeju kontrolnu tablu</a:t>
          </a: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428231" y="507744"/>
        <a:ext cx="1073479" cy="32740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23A0-63A1-47AE-A376-A23A4B056BFB}">
      <dsp:nvSpPr>
        <dsp:cNvPr id="0" name=""/>
        <dsp:cNvSpPr/>
      </dsp:nvSpPr>
      <dsp:spPr>
        <a:xfrm>
          <a:off x="3424159" y="1982881"/>
          <a:ext cx="1336890" cy="1336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6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Kontrolna tabla</a:t>
          </a:r>
        </a:p>
      </dsp:txBody>
      <dsp:txXfrm>
        <a:off x="3619942" y="2178664"/>
        <a:ext cx="945324" cy="945324"/>
      </dsp:txXfrm>
    </dsp:sp>
    <dsp:sp modelId="{8CC41FD3-98A3-4843-8507-B00B8CC1ACEF}">
      <dsp:nvSpPr>
        <dsp:cNvPr id="0" name=""/>
        <dsp:cNvSpPr/>
      </dsp:nvSpPr>
      <dsp:spPr>
        <a:xfrm rot="16200000">
          <a:off x="3887322" y="1379904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8907" y="1532397"/>
        <a:ext cx="287395" cy="272726"/>
      </dsp:txXfrm>
    </dsp:sp>
    <dsp:sp modelId="{CDD844DE-486E-4475-9332-4F4C2AB73FD3}">
      <dsp:nvSpPr>
        <dsp:cNvPr id="0" name=""/>
        <dsp:cNvSpPr/>
      </dsp:nvSpPr>
      <dsp:spPr>
        <a:xfrm>
          <a:off x="3491004" y="5028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Metrički podaci o korisnicima</a:t>
          </a:r>
        </a:p>
      </dsp:txBody>
      <dsp:txXfrm>
        <a:off x="3667209" y="181233"/>
        <a:ext cx="850791" cy="850791"/>
      </dsp:txXfrm>
    </dsp:sp>
    <dsp:sp modelId="{026B96CB-BBE9-499F-A886-0A42532972DD}">
      <dsp:nvSpPr>
        <dsp:cNvPr id="0" name=""/>
        <dsp:cNvSpPr/>
      </dsp:nvSpPr>
      <dsp:spPr>
        <a:xfrm rot="18900000">
          <a:off x="4625648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43686" y="1820184"/>
        <a:ext cx="287395" cy="272726"/>
      </dsp:txXfrm>
    </dsp:sp>
    <dsp:sp modelId="{89D9700C-E8D2-4360-9282-2AA0034D17C8}">
      <dsp:nvSpPr>
        <dsp:cNvPr id="0" name=""/>
        <dsp:cNvSpPr/>
      </dsp:nvSpPr>
      <dsp:spPr>
        <a:xfrm>
          <a:off x="4936823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Finansijske informacije</a:t>
          </a:r>
        </a:p>
      </dsp:txBody>
      <dsp:txXfrm>
        <a:off x="5113028" y="780111"/>
        <a:ext cx="850791" cy="850791"/>
      </dsp:txXfrm>
    </dsp:sp>
    <dsp:sp modelId="{225D8F97-3250-4DFE-B407-0F426DF196ED}">
      <dsp:nvSpPr>
        <dsp:cNvPr id="0" name=""/>
        <dsp:cNvSpPr/>
      </dsp:nvSpPr>
      <dsp:spPr>
        <a:xfrm>
          <a:off x="4931473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31473" y="2514963"/>
        <a:ext cx="287395" cy="272726"/>
      </dsp:txXfrm>
    </dsp:sp>
    <dsp:sp modelId="{A9AFE207-6BDD-4C50-9F5A-74CDF5AEA1E4}">
      <dsp:nvSpPr>
        <dsp:cNvPr id="0" name=""/>
        <dsp:cNvSpPr/>
      </dsp:nvSpPr>
      <dsp:spPr>
        <a:xfrm>
          <a:off x="5535701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prodaji</a:t>
          </a:r>
        </a:p>
      </dsp:txBody>
      <dsp:txXfrm>
        <a:off x="5711906" y="2225931"/>
        <a:ext cx="850791" cy="850791"/>
      </dsp:txXfrm>
    </dsp:sp>
    <dsp:sp modelId="{911F6DC7-4A09-4024-AD56-11B937D94FA3}">
      <dsp:nvSpPr>
        <dsp:cNvPr id="0" name=""/>
        <dsp:cNvSpPr/>
      </dsp:nvSpPr>
      <dsp:spPr>
        <a:xfrm rot="2700000">
          <a:off x="4625648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43686" y="3209742"/>
        <a:ext cx="287395" cy="272726"/>
      </dsp:txXfrm>
    </dsp:sp>
    <dsp:sp modelId="{E587FEE1-E05F-4D5A-A0F6-BD41F77C7D24}">
      <dsp:nvSpPr>
        <dsp:cNvPr id="0" name=""/>
        <dsp:cNvSpPr/>
      </dsp:nvSpPr>
      <dsp:spPr>
        <a:xfrm>
          <a:off x="4936823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Veb analitika</a:t>
          </a:r>
        </a:p>
      </dsp:txBody>
      <dsp:txXfrm>
        <a:off x="5113028" y="3671750"/>
        <a:ext cx="850791" cy="850791"/>
      </dsp:txXfrm>
    </dsp:sp>
    <dsp:sp modelId="{1EC8516C-7A82-4A59-900C-598B0C879A8D}">
      <dsp:nvSpPr>
        <dsp:cNvPr id="0" name=""/>
        <dsp:cNvSpPr/>
      </dsp:nvSpPr>
      <dsp:spPr>
        <a:xfrm rot="5400000">
          <a:off x="3887322" y="3468206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8907" y="3497530"/>
        <a:ext cx="287395" cy="272726"/>
      </dsp:txXfrm>
    </dsp:sp>
    <dsp:sp modelId="{6724F947-A572-42E6-8243-362153D2CCB4}">
      <dsp:nvSpPr>
        <dsp:cNvPr id="0" name=""/>
        <dsp:cNvSpPr/>
      </dsp:nvSpPr>
      <dsp:spPr>
        <a:xfrm>
          <a:off x="3491004" y="4094423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Informacjie o proizvodnji</a:t>
          </a:r>
        </a:p>
      </dsp:txBody>
      <dsp:txXfrm>
        <a:off x="3667209" y="4270628"/>
        <a:ext cx="850791" cy="850791"/>
      </dsp:txXfrm>
    </dsp:sp>
    <dsp:sp modelId="{649CB7E4-618F-4857-ACEE-A8228A27EA63}">
      <dsp:nvSpPr>
        <dsp:cNvPr id="0" name=""/>
        <dsp:cNvSpPr/>
      </dsp:nvSpPr>
      <dsp:spPr>
        <a:xfrm rot="8100000">
          <a:off x="3148996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4127" y="3209742"/>
        <a:ext cx="287395" cy="272726"/>
      </dsp:txXfrm>
    </dsp:sp>
    <dsp:sp modelId="{2E48ABF5-7546-4AE6-86F7-0D97CBE1F869}">
      <dsp:nvSpPr>
        <dsp:cNvPr id="0" name=""/>
        <dsp:cNvSpPr/>
      </dsp:nvSpPr>
      <dsp:spPr>
        <a:xfrm>
          <a:off x="2045184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iz ljudskih resursa</a:t>
          </a:r>
        </a:p>
      </dsp:txBody>
      <dsp:txXfrm>
        <a:off x="2221389" y="3671750"/>
        <a:ext cx="850791" cy="850791"/>
      </dsp:txXfrm>
    </dsp:sp>
    <dsp:sp modelId="{60F5E54E-462A-4047-87FE-B05603905B92}">
      <dsp:nvSpPr>
        <dsp:cNvPr id="0" name=""/>
        <dsp:cNvSpPr/>
      </dsp:nvSpPr>
      <dsp:spPr>
        <a:xfrm rot="10800000">
          <a:off x="2843171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966340" y="2514963"/>
        <a:ext cx="287395" cy="272726"/>
      </dsp:txXfrm>
    </dsp:sp>
    <dsp:sp modelId="{9A654545-DB72-48A3-B30F-1E9201F77562}">
      <dsp:nvSpPr>
        <dsp:cNvPr id="0" name=""/>
        <dsp:cNvSpPr/>
      </dsp:nvSpPr>
      <dsp:spPr>
        <a:xfrm>
          <a:off x="1446306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Marketinški učinak</a:t>
          </a:r>
        </a:p>
      </dsp:txBody>
      <dsp:txXfrm>
        <a:off x="1622511" y="2225931"/>
        <a:ext cx="850791" cy="850791"/>
      </dsp:txXfrm>
    </dsp:sp>
    <dsp:sp modelId="{2C28E73B-F0A5-48FC-8749-BE31941341F1}">
      <dsp:nvSpPr>
        <dsp:cNvPr id="0" name=""/>
        <dsp:cNvSpPr/>
      </dsp:nvSpPr>
      <dsp:spPr>
        <a:xfrm rot="13500000">
          <a:off x="3148996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4127" y="1820184"/>
        <a:ext cx="287395" cy="272726"/>
      </dsp:txXfrm>
    </dsp:sp>
    <dsp:sp modelId="{E0A0236D-4AB6-4587-B3D8-9035A3C81DC3}">
      <dsp:nvSpPr>
        <dsp:cNvPr id="0" name=""/>
        <dsp:cNvSpPr/>
      </dsp:nvSpPr>
      <dsp:spPr>
        <a:xfrm>
          <a:off x="2045184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Informacjie o logistici</a:t>
          </a:r>
        </a:p>
      </dsp:txBody>
      <dsp:txXfrm>
        <a:off x="2221389" y="780111"/>
        <a:ext cx="850791" cy="850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3979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sp:txBody>
      <dsp:txXfrm>
        <a:off x="3979" y="433829"/>
        <a:ext cx="2154880" cy="1292928"/>
      </dsp:txXfrm>
    </dsp:sp>
    <dsp:sp modelId="{62749486-20FA-4695-816F-2B049383D7A4}">
      <dsp:nvSpPr>
        <dsp:cNvPr id="0" name=""/>
        <dsp:cNvSpPr/>
      </dsp:nvSpPr>
      <dsp:spPr>
        <a:xfrm>
          <a:off x="2374348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sp:txBody>
      <dsp:txXfrm>
        <a:off x="2374348" y="433829"/>
        <a:ext cx="2154880" cy="1292928"/>
      </dsp:txXfrm>
    </dsp:sp>
    <dsp:sp modelId="{E558D0CF-3350-40E4-9987-AA37972A5BEC}">
      <dsp:nvSpPr>
        <dsp:cNvPr id="0" name=""/>
        <dsp:cNvSpPr/>
      </dsp:nvSpPr>
      <dsp:spPr>
        <a:xfrm>
          <a:off x="4744716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sz="2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44716" y="433829"/>
        <a:ext cx="2154880" cy="1292928"/>
      </dsp:txXfrm>
    </dsp:sp>
    <dsp:sp modelId="{0F6F5F9D-8C7F-475A-87B3-EC6B2D6B8189}">
      <dsp:nvSpPr>
        <dsp:cNvPr id="0" name=""/>
        <dsp:cNvSpPr/>
      </dsp:nvSpPr>
      <dsp:spPr>
        <a:xfrm>
          <a:off x="7115084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sp:txBody>
      <dsp:txXfrm>
        <a:off x="7115084" y="433829"/>
        <a:ext cx="2154880" cy="1292928"/>
      </dsp:txXfrm>
    </dsp:sp>
    <dsp:sp modelId="{2C2200BB-AD5E-459D-B389-CECC9FB32CEB}">
      <dsp:nvSpPr>
        <dsp:cNvPr id="0" name=""/>
        <dsp:cNvSpPr/>
      </dsp:nvSpPr>
      <dsp:spPr>
        <a:xfrm>
          <a:off x="9485452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sp:txBody>
      <dsp:txXfrm>
        <a:off x="9485452" y="433829"/>
        <a:ext cx="2154880" cy="1292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FB60-F867-439B-936C-C26D308CD04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Kolona / bar dijagram</a:t>
          </a:r>
        </a:p>
      </dsp:txBody>
      <dsp:txXfrm>
        <a:off x="34333" y="271702"/>
        <a:ext cx="2148183" cy="1041683"/>
      </dsp:txXfrm>
    </dsp:sp>
    <dsp:sp modelId="{1E372CA9-3836-4022-94AA-56E90B7377FC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D01F-60DD-4AFE-A009-9FD99C2301F9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sp:txBody>
      <dsp:txXfrm>
        <a:off x="476933" y="1654827"/>
        <a:ext cx="1705583" cy="1041683"/>
      </dsp:txXfrm>
    </dsp:sp>
    <dsp:sp modelId="{E5A054D3-3018-4200-BB1A-A064512C6C62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21133-54C2-47E4-9DA1-212588253142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kategoriji</a:t>
          </a:r>
        </a:p>
      </dsp:txBody>
      <dsp:txXfrm>
        <a:off x="476933" y="3037951"/>
        <a:ext cx="1705583" cy="1041683"/>
      </dsp:txXfrm>
    </dsp:sp>
    <dsp:sp modelId="{5E6E05DC-5852-425F-9B02-7D262E3F453B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Kružni grafikon</a:t>
          </a:r>
        </a:p>
      </dsp:txBody>
      <dsp:txXfrm>
        <a:off x="280058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Učešće </a:t>
          </a:r>
        </a:p>
      </dsp:txBody>
      <dsp:txXfrm>
        <a:off x="324318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kategoriji</a:t>
          </a:r>
        </a:p>
      </dsp:txBody>
      <dsp:txXfrm>
        <a:off x="324318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Linijski grafikon</a:t>
          </a:r>
        </a:p>
      </dsp:txBody>
      <dsp:txXfrm>
        <a:off x="5566832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sp:txBody>
      <dsp:txXfrm>
        <a:off x="6009432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Trendovi</a:t>
          </a:r>
        </a:p>
      </dsp:txBody>
      <dsp:txXfrm>
        <a:off x="6009432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Berzanski grafikon</a:t>
          </a:r>
        </a:p>
      </dsp:txBody>
      <dsp:txXfrm>
        <a:off x="833308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852197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874327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sp:txBody>
      <dsp:txXfrm>
        <a:off x="877568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Odstupanja </a:t>
          </a:r>
        </a:p>
      </dsp:txBody>
      <dsp:txXfrm>
        <a:off x="8775682" y="3037951"/>
        <a:ext cx="17055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21346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210833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208206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987988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18220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</a:t>
          </a: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205579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987988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179582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202952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21346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</a:p>
      </dsp:txBody>
      <dsp:txXfrm>
        <a:off x="2337714" y="1210833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208206"/>
        <a:ext cx="1229897" cy="751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</a:t>
          </a: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F462288B-2EB2-4067-B73B-1F914914FF71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8216-8555-4F2A-948B-14E958652647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C2186E4A-922F-47D2-BAF2-E3E352CC081D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52FB-DD29-44AF-A562-F8AD1D59F89E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A0EC4035-CE13-4F33-AA67-BD760BDFD512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D950-05F1-4DFC-A1E1-180C85A27C9A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D6CEEA7A-808A-496A-A95D-E3E350A663F8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6CBFA-9571-41E2-A9B2-B458B15E5D9B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807ABD12-3AA0-4D7D-9DEB-D6377FB97992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8529E-A3E7-4DD8-9C5C-0EBA38F77684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BD4832F3-B63A-4011-8CE8-C43CB2A1C100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40104-C214-402C-80A0-425D42783DB9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5188-2BE8-4342-B8D7-372B7096549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Radarski grafikon</a:t>
          </a:r>
        </a:p>
      </dsp:txBody>
      <dsp:txXfrm>
        <a:off x="3433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Ocene karakteristika</a:t>
          </a:r>
        </a:p>
      </dsp:txBody>
      <dsp:txXfrm>
        <a:off x="47693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kategoriji</a:t>
          </a:r>
        </a:p>
      </dsp:txBody>
      <dsp:txXfrm>
        <a:off x="47693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 </a:t>
          </a:r>
          <a:r>
            <a:rPr lang="pl-PL" sz="2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Pareto</a:t>
          </a:r>
          <a:endParaRPr lang="pl-PL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00583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Udeo u kategoriju</a:t>
          </a:r>
        </a:p>
      </dsp:txBody>
      <dsp:txXfrm>
        <a:off x="3243183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Skala kategorije</a:t>
          </a:r>
        </a:p>
      </dsp:txBody>
      <dsp:txXfrm>
        <a:off x="3243183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Mapa </a:t>
          </a:r>
        </a:p>
      </dsp:txBody>
      <dsp:txXfrm>
        <a:off x="556683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Geolokacija </a:t>
          </a:r>
        </a:p>
      </dsp:txBody>
      <dsp:txXfrm>
        <a:off x="600943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sp:txBody>
      <dsp:txXfrm>
        <a:off x="6009432" y="3037951"/>
        <a:ext cx="1705583" cy="1041683"/>
      </dsp:txXfrm>
    </dsp:sp>
    <dsp:sp modelId="{2E88A6D2-E9DC-4C40-A1B7-B89B58A16BCD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Kombinovani grafikon</a:t>
          </a:r>
        </a:p>
      </dsp:txBody>
      <dsp:txXfrm>
        <a:off x="8333082" y="271702"/>
        <a:ext cx="2148183" cy="1041683"/>
      </dsp:txXfrm>
    </dsp:sp>
    <dsp:sp modelId="{F04D31CA-BFF7-4E18-8185-EE66D485D186}">
      <dsp:nvSpPr>
        <dsp:cNvPr id="0" name=""/>
        <dsp:cNvSpPr/>
      </dsp:nvSpPr>
      <dsp:spPr>
        <a:xfrm>
          <a:off x="8521974" y="1345794"/>
          <a:ext cx="223225" cy="81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832"/>
              </a:lnTo>
              <a:lnTo>
                <a:pt x="223225" y="810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ADACF-5831-4046-B805-52E946CF3DB3}">
      <dsp:nvSpPr>
        <dsp:cNvPr id="0" name=""/>
        <dsp:cNvSpPr/>
      </dsp:nvSpPr>
      <dsp:spPr>
        <a:xfrm>
          <a:off x="8745200" y="1603376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sp:txBody>
      <dsp:txXfrm>
        <a:off x="8777608" y="1635784"/>
        <a:ext cx="1705583" cy="1041683"/>
      </dsp:txXfrm>
    </dsp:sp>
    <dsp:sp modelId="{C7F3C474-3431-4F6F-8921-8D96FF5AE0FE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1E861-E88E-44B2-A1B0-0104C3893C76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Multifunkcionalnost</a:t>
          </a:r>
        </a:p>
      </dsp:txBody>
      <dsp:txXfrm>
        <a:off x="8775682" y="3037951"/>
        <a:ext cx="17055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7.xml"/><Relationship Id="rId7" Type="http://schemas.openxmlformats.org/officeDocument/2006/relationships/chart" Target="../charts/chart4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8.xml"/><Relationship Id="rId7" Type="http://schemas.openxmlformats.org/officeDocument/2006/relationships/chart" Target="../charts/chart5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0.xml"/><Relationship Id="rId7" Type="http://schemas.openxmlformats.org/officeDocument/2006/relationships/chart" Target="../charts/chart6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1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Layout" Target="../diagrams/layout12.xml"/><Relationship Id="rId7" Type="http://schemas.microsoft.com/office/2014/relationships/chartEx" Target="../charts/chartEx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3.xml"/><Relationship Id="rId7" Type="http://schemas.openxmlformats.org/officeDocument/2006/relationships/chart" Target="../charts/chart7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bs-Latn-BA" b="1" dirty="0"/>
              <a:t>Napredno korišćenje tabele za analizu logističkih podataka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vizuelizacije podataka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Naslagani stubičasti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54" y="6448532"/>
            <a:ext cx="4580467" cy="334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076AA29-377C-4F4D-949D-066C9BD5A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354762"/>
              </p:ext>
            </p:extLst>
          </p:nvPr>
        </p:nvGraphicFramePr>
        <p:xfrm>
          <a:off x="1295400" y="1481668"/>
          <a:ext cx="7093592" cy="466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DF6B40-4144-CF59-BD76-A6E56CA3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0489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12FD8806-7742-A331-3B18-313469A18881}"/>
              </a:ext>
            </a:extLst>
          </p:cNvPr>
          <p:cNvSpPr txBox="1"/>
          <p:nvPr/>
        </p:nvSpPr>
        <p:spPr>
          <a:xfrm>
            <a:off x="985422" y="6090777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Stacked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chart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13F145-2435-8601-B426-01B95F0C0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Kružni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82621"/>
            <a:ext cx="4580467" cy="29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7F9F3C5-0F01-584E-47B4-EB9A05D87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358508"/>
              </p:ext>
            </p:extLst>
          </p:nvPr>
        </p:nvGraphicFramePr>
        <p:xfrm>
          <a:off x="1608665" y="1300163"/>
          <a:ext cx="7449609" cy="467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1A6B40-4257-F0B1-432E-42358ADEC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950910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B37A106-31E4-B0B9-CB53-0081C1FC2FCA}"/>
              </a:ext>
            </a:extLst>
          </p:cNvPr>
          <p:cNvSpPr txBox="1"/>
          <p:nvPr/>
        </p:nvSpPr>
        <p:spPr>
          <a:xfrm>
            <a:off x="1083075" y="5974099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Pie chart (2D)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CAE1174-6B04-A4BF-BB48-9044E21CA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7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Linijski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03" y="6492874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4410BB-30C3-5C89-BD6B-B1ABC73B8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392080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A582117-80C3-4533-3DD2-03934FD3FCC3}"/>
              </a:ext>
            </a:extLst>
          </p:cNvPr>
          <p:cNvSpPr txBox="1"/>
          <p:nvPr/>
        </p:nvSpPr>
        <p:spPr>
          <a:xfrm>
            <a:off x="880481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Line chart-&gt; + -&gt; Trend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 the equation on 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6614921-A55C-48AA-8741-18E792EFB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573709"/>
              </p:ext>
            </p:extLst>
          </p:nvPr>
        </p:nvGraphicFramePr>
        <p:xfrm>
          <a:off x="337486" y="1553593"/>
          <a:ext cx="7817246" cy="404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1028E27E-F6CC-FB58-7CE3-6B80EB52A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Berzanski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53" y="6492874"/>
            <a:ext cx="4580467" cy="284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13CF97-C540-F8FA-485F-68A49A919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513417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97867A-97EC-9CB7-1BBD-7B8952001F20}"/>
              </a:ext>
            </a:extLst>
          </p:cNvPr>
          <p:cNvSpPr txBox="1"/>
          <p:nvPr/>
        </p:nvSpPr>
        <p:spPr>
          <a:xfrm>
            <a:off x="995695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Stock chart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41932962-6D02-436E-868A-02022489E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58592"/>
              </p:ext>
            </p:extLst>
          </p:nvPr>
        </p:nvGraphicFramePr>
        <p:xfrm>
          <a:off x="741609" y="1566551"/>
          <a:ext cx="7208668" cy="419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11CC6C22-7CEB-0B02-BB77-9E023619A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5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Grafikoni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5094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9176" y="6492874"/>
            <a:ext cx="4580467" cy="332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Radarski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74" y="6489839"/>
            <a:ext cx="4580467" cy="29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552EED-B145-E22F-D78B-EDE55DBAE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726867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4673B6-726E-F959-27C5-B3B3C2F91A34}"/>
              </a:ext>
            </a:extLst>
          </p:cNvPr>
          <p:cNvSpPr txBox="1"/>
          <p:nvPr/>
        </p:nvSpPr>
        <p:spPr>
          <a:xfrm>
            <a:off x="898042" y="5825199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Radar chart</a:t>
            </a: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B9FBA4D9-6D10-4582-969A-1EB748D76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09715"/>
              </p:ext>
            </p:extLst>
          </p:nvPr>
        </p:nvGraphicFramePr>
        <p:xfrm>
          <a:off x="648274" y="1216242"/>
          <a:ext cx="7661225" cy="459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2308487D-855C-CA5E-AB00-2182438BE1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Histogram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18716"/>
            <a:ext cx="4580467" cy="317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0960655"/>
                  </p:ext>
                </p:extLst>
              </p:nvPr>
            </p:nvGraphicFramePr>
            <p:xfrm>
              <a:off x="1608666" y="1714500"/>
              <a:ext cx="6612546" cy="4114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666" y="1714500"/>
                <a:ext cx="6612546" cy="4114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569DDE-17D8-CE5F-CB1A-AA02DC4C8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062243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E6742182-8F63-8C6C-F9D4-8F4CA57CFC4A}"/>
              </a:ext>
            </a:extLst>
          </p:cNvPr>
          <p:cNvSpPr txBox="1"/>
          <p:nvPr/>
        </p:nvSpPr>
        <p:spPr>
          <a:xfrm>
            <a:off x="906921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Histogram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DFA3A47-C0C0-A557-9604-D03970B41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0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Pareto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56072"/>
            <a:ext cx="1944280" cy="324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2DB569-945E-6292-5AA5-5A25AB923B4F}"/>
              </a:ext>
            </a:extLst>
          </p:cNvPr>
          <p:cNvSpPr txBox="1"/>
          <p:nvPr/>
        </p:nvSpPr>
        <p:spPr>
          <a:xfrm>
            <a:off x="2471093" y="6196267"/>
            <a:ext cx="546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Histogram -&gt; Pareto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23477155"/>
                  </p:ext>
                </p:extLst>
              </p:nvPr>
            </p:nvGraphicFramePr>
            <p:xfrm>
              <a:off x="1486288" y="1239457"/>
              <a:ext cx="9219423" cy="48595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6288" y="1239457"/>
                <a:ext cx="9219423" cy="4859502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0234BDBF-BB60-C5D3-493B-B22F88D65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22" y="591883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Mapa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33118A-10ED-3EFB-60D7-B99AE0CB0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281395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B382A5A-615C-E9E7-C8EE-8531F1D11E62}"/>
              </a:ext>
            </a:extLst>
          </p:cNvPr>
          <p:cNvSpPr txBox="1">
            <a:spLocks/>
          </p:cNvSpPr>
          <p:nvPr/>
        </p:nvSpPr>
        <p:spPr>
          <a:xfrm>
            <a:off x="729297" y="6492874"/>
            <a:ext cx="4580467" cy="27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0B26B82-3E82-46DE-DAEE-4BC1B8EA48C1}"/>
              </a:ext>
            </a:extLst>
          </p:cNvPr>
          <p:cNvSpPr/>
          <p:nvPr/>
        </p:nvSpPr>
        <p:spPr>
          <a:xfrm>
            <a:off x="6481232" y="5184559"/>
            <a:ext cx="1197952" cy="32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AE0D693-B604-52DC-B304-C1583BEEA15E}"/>
              </a:ext>
            </a:extLst>
          </p:cNvPr>
          <p:cNvSpPr txBox="1"/>
          <p:nvPr/>
        </p:nvSpPr>
        <p:spPr>
          <a:xfrm>
            <a:off x="942316" y="5762296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Map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68284974"/>
                  </p:ext>
                </p:extLst>
              </p:nvPr>
            </p:nvGraphicFramePr>
            <p:xfrm>
              <a:off x="772004" y="1546000"/>
              <a:ext cx="7208667" cy="39614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004" y="1546000"/>
                <a:ext cx="7208667" cy="396142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rostokąt 8">
            <a:extLst>
              <a:ext uri="{FF2B5EF4-FFF2-40B4-BE49-F238E27FC236}">
                <a16:creationId xmlns:a16="http://schemas.microsoft.com/office/drawing/2014/main" id="{FF2340B2-E48E-2C8F-C50F-67FE2335AA04}"/>
              </a:ext>
            </a:extLst>
          </p:cNvPr>
          <p:cNvSpPr/>
          <p:nvPr/>
        </p:nvSpPr>
        <p:spPr>
          <a:xfrm>
            <a:off x="6356412" y="5069150"/>
            <a:ext cx="1197952" cy="50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6535F5-34A7-48D7-383A-77E2B798B7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3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Kombinovani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37" y="6492874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D0437B-55A6-95E4-6A86-46F200255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844728"/>
              </p:ext>
            </p:extLst>
          </p:nvPr>
        </p:nvGraphicFramePr>
        <p:xfrm>
          <a:off x="8388992" y="365127"/>
          <a:ext cx="3591420" cy="576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2C94791C-E11B-FC8F-8A88-B86C72E88ED5}"/>
              </a:ext>
            </a:extLst>
          </p:cNvPr>
          <p:cNvSpPr txBox="1"/>
          <p:nvPr/>
        </p:nvSpPr>
        <p:spPr>
          <a:xfrm>
            <a:off x="800796" y="5785744"/>
            <a:ext cx="7660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MS Excel: Insert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Histogram -&gt; Combo chart-&gt;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the chart type and select the secondary axis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37B73AE7-7903-46D0-9BA3-E4B701053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603481"/>
              </p:ext>
            </p:extLst>
          </p:nvPr>
        </p:nvGraphicFramePr>
        <p:xfrm>
          <a:off x="523783" y="1750844"/>
          <a:ext cx="7865209" cy="390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DCDC1D7D-E779-CFCF-13BB-E984392C3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9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bs-Latn-BA" sz="2000" dirty="0"/>
              <a:t>potrebe za korišćenjem vizuelizacije podataka i njene prednosti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vrste vizuelizacije podataka – kada i koje vizuelizacije koristiti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poređenje grafikona u odnosu na njihova svojstva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opisivanje kontrolnih tabli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opisivanje koncepta izgradnje kontrolne table</a:t>
            </a:r>
            <a:r>
              <a:rPr lang="pl-PL" sz="2000" dirty="0"/>
              <a:t>.</a:t>
            </a:r>
            <a:endParaRPr lang="en-US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Kontrolna tabla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powerbi.microsoft.com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1402671" y="2076748"/>
            <a:ext cx="100140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bs-Latn-BA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Kontrolne table</a:t>
            </a:r>
            <a:r>
              <a:rPr lang="en-US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s-Latn-BA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skup mnogih grafikona, mapa i tablea koje omogućavaju praćenje i analizu podataka, KPI-a i operativnih i finansijskih rezultata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bs-Latn-BA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Kontrolne table mogu prikazati u realnom vremenu i mogu biti potpuno fleksibilne i kaskadne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bs-Latn-BA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Interaktivnost kontrolnih tabli omogućava produbljivanje analize i prelazak sa opšteg na specifično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bs-Latn-BA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Svrha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s-Latn-BA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kontrolne table je da podrži upravljanje poslovanjem, tj. p</a:t>
            </a:r>
            <a:r>
              <a:rPr lang="bs-Latn-BA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odaci moraju pružiti informacije potrebne za donošenje poslovnih odluka. 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6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Kontrolna tabla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53AC9012-62BA-39C1-3AAF-4653A69EC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544941"/>
              </p:ext>
            </p:extLst>
          </p:nvPr>
        </p:nvGraphicFramePr>
        <p:xfrm>
          <a:off x="1036468" y="681037"/>
          <a:ext cx="11155532" cy="56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powerbi.microsoft.com, 2023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Kontrolna tabla – korak po korak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https://www.tableau.com 2023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F37407-EF4E-F64F-BD60-EC30E7F1A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716738"/>
              </p:ext>
            </p:extLst>
          </p:nvPr>
        </p:nvGraphicFramePr>
        <p:xfrm>
          <a:off x="967665" y="1768424"/>
          <a:ext cx="10537795" cy="383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45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Kontorlna tabla - primena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https://www.tableau.com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2ABA01-010A-4826-B78F-329463BD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342803"/>
              </p:ext>
            </p:extLst>
          </p:nvPr>
        </p:nvGraphicFramePr>
        <p:xfrm>
          <a:off x="3639845" y="800033"/>
          <a:ext cx="8185210" cy="530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366945" y="2076748"/>
            <a:ext cx="3983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s-Latn-BA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Praktično ne postoji oblast u kojoj se kontrolne table ne mogu koristiti za unapređenje procesa i donošenje ispravnih poslovnih odluka. Vizuelizacija podataka putem kontrolnih tabli povećava svest zaposlenih o poslovanju u gotovo svakom mogućem procesu</a:t>
            </a:r>
            <a:r>
              <a:rPr lang="en-US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0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Kontrolne table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slideteam.net, 2023</a:t>
            </a:r>
          </a:p>
        </p:txBody>
      </p:sp>
      <p:pic>
        <p:nvPicPr>
          <p:cNvPr id="2" name="Obraz 1" descr="Project Management Dashboard Template">
            <a:extLst>
              <a:ext uri="{FF2B5EF4-FFF2-40B4-BE49-F238E27FC236}">
                <a16:creationId xmlns:a16="http://schemas.microsoft.com/office/drawing/2014/main" id="{CA1052FD-2496-0888-71E6-CABB3DB6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5232"/>
            <a:ext cx="5760720" cy="323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Sales performance dashboard sales comparison sales by product category Slide01">
            <a:extLst>
              <a:ext uri="{FF2B5EF4-FFF2-40B4-BE49-F238E27FC236}">
                <a16:creationId xmlns:a16="http://schemas.microsoft.com/office/drawing/2014/main" id="{4E0C2BCB-F411-2CB1-2497-1FE0C2EA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3" y="2622425"/>
            <a:ext cx="5484979" cy="3087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34AC6A-0358-CE85-A00C-9AFFA1D06ED1}"/>
              </a:ext>
            </a:extLst>
          </p:cNvPr>
          <p:cNvSpPr txBox="1">
            <a:spLocks/>
          </p:cNvSpPr>
          <p:nvPr/>
        </p:nvSpPr>
        <p:spPr>
          <a:xfrm>
            <a:off x="6096000" y="475580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slideteam.net, 2023</a:t>
            </a:r>
          </a:p>
        </p:txBody>
      </p:sp>
    </p:spTree>
    <p:extLst>
      <p:ext uri="{BB962C8B-B14F-4D97-AF65-F5344CB8AC3E}">
        <p14:creationId xmlns:p14="http://schemas.microsoft.com/office/powerpoint/2010/main" val="42514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2371196"/>
            <a:ext cx="10947400" cy="27580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bs-Latn-BA" sz="2000" dirty="0">
                <a:solidFill>
                  <a:srgbClr val="4472C4"/>
                </a:solidFill>
              </a:rPr>
              <a:t>Vizuelizacija podataka</a:t>
            </a:r>
            <a:r>
              <a:rPr lang="en-US" sz="2000" dirty="0">
                <a:solidFill>
                  <a:srgbClr val="4472C4"/>
                </a:solidFill>
              </a:rPr>
              <a:t> </a:t>
            </a:r>
            <a:r>
              <a:rPr lang="bs-Latn-BA" sz="2000" dirty="0"/>
              <a:t>je znanje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Vizuelizacija podataka i kontrolne table grade menadžersku svest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>
                <a:solidFill>
                  <a:srgbClr val="4472C4"/>
                </a:solidFill>
              </a:rPr>
              <a:t>Analiza podataka</a:t>
            </a:r>
            <a:r>
              <a:rPr lang="en-US" sz="2000" dirty="0">
                <a:solidFill>
                  <a:srgbClr val="4472C4"/>
                </a:solidFill>
              </a:rPr>
              <a:t> </a:t>
            </a:r>
            <a:r>
              <a:rPr lang="bs-Latn-BA" sz="2000" dirty="0"/>
              <a:t>podržava poslovno odlučivanje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Postoji mnogo odblik</a:t>
            </a:r>
            <a:r>
              <a:rPr lang="en-US" sz="2000" dirty="0"/>
              <a:t>a</a:t>
            </a:r>
            <a:r>
              <a:rPr lang="bs-Latn-BA" sz="2000" dirty="0"/>
              <a:t> grafikona, morate znati koji ćete koristiti za koje podatke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Koristeći analize možete izgraditi konkurentsku prednost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9C834BD3-AFA8-EB2C-99CF-E8B8DECEF3DF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Vizuelizacija podataka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45581" y="5956106"/>
            <a:ext cx="10515600" cy="65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Graudina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Grundspenkis</a:t>
            </a:r>
            <a:r>
              <a:rPr lang="pl-PL" sz="1200" dirty="0">
                <a:solidFill>
                  <a:srgbClr val="7F7F7F"/>
                </a:solidFill>
              </a:rPr>
              <a:t> (2005)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Hansoti</a:t>
            </a:r>
            <a:r>
              <a:rPr lang="pl-PL" sz="1200" dirty="0">
                <a:solidFill>
                  <a:srgbClr val="7F7F7F"/>
                </a:solidFill>
              </a:rPr>
              <a:t> (2010)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8E7A572-E24C-847D-D1A7-6FD1219E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68" y="1751349"/>
            <a:ext cx="10515600" cy="3935076"/>
          </a:xfrm>
        </p:spPr>
        <p:txBody>
          <a:bodyPr/>
          <a:lstStyle/>
          <a:p>
            <a:pPr algn="just"/>
            <a:r>
              <a:rPr lang="bs-Latn-BA" sz="2200" kern="0" dirty="0">
                <a:solidFill>
                  <a:srgbClr val="4472C4"/>
                </a:solidFill>
              </a:rPr>
              <a:t>Grafikoni i kontrolnen table </a:t>
            </a:r>
            <a:r>
              <a:rPr lang="bs-Latn-BA" sz="2200" kern="0" dirty="0"/>
              <a:t>su jasni i efikasno olakšavaju razumevanje podataka</a:t>
            </a:r>
            <a:r>
              <a:rPr lang="pl-PL" sz="2200" kern="0" dirty="0"/>
              <a:t>;</a:t>
            </a:r>
          </a:p>
          <a:p>
            <a:pPr algn="just"/>
            <a:r>
              <a:rPr lang="bs-Latn-BA" sz="2200" kern="0" dirty="0">
                <a:solidFill>
                  <a:srgbClr val="4472C4"/>
                </a:solidFill>
              </a:rPr>
              <a:t>Metode vizuelizacije </a:t>
            </a:r>
            <a:r>
              <a:rPr lang="bs-Latn-BA" sz="2200" kern="0" dirty="0"/>
              <a:t>pomažu u analizi podataka i pretvaraju ih u informacije i znanje o poslovanju</a:t>
            </a:r>
            <a:r>
              <a:rPr lang="pl-PL" sz="2200" kern="0" dirty="0">
                <a:effectLst/>
              </a:rPr>
              <a:t>;</a:t>
            </a:r>
          </a:p>
          <a:p>
            <a:pPr algn="just"/>
            <a:r>
              <a:rPr lang="en-US" sz="2200" dirty="0">
                <a:effectLst/>
              </a:rPr>
              <a:t>A</a:t>
            </a:r>
            <a:r>
              <a:rPr lang="bs-Latn-BA" sz="2200" dirty="0">
                <a:effectLst/>
              </a:rPr>
              <a:t>sve vrste vizuelizacije podataka omogućavaju bolje razumevanje</a:t>
            </a:r>
            <a:r>
              <a:rPr lang="pl-PL" sz="2200" dirty="0">
                <a:effectLst/>
              </a:rPr>
              <a:t>;</a:t>
            </a:r>
            <a:endParaRPr lang="pl-PL" sz="2200" dirty="0"/>
          </a:p>
          <a:p>
            <a:pPr algn="just"/>
            <a:r>
              <a:rPr lang="en-US" sz="2200" dirty="0">
                <a:effectLst/>
              </a:rPr>
              <a:t>Vi</a:t>
            </a:r>
            <a:r>
              <a:rPr lang="bs-Latn-BA" sz="2200" dirty="0">
                <a:effectLst/>
              </a:rPr>
              <a:t>zuelizacije omogućavaju da se obrati pažnja na najvažnije stvari, odstupanja i trendove</a:t>
            </a:r>
            <a:r>
              <a:rPr lang="pl-PL" sz="2200" dirty="0"/>
              <a:t>;</a:t>
            </a:r>
          </a:p>
          <a:p>
            <a:pPr algn="just"/>
            <a:r>
              <a:rPr lang="pl-PL" sz="2200" dirty="0">
                <a:effectLst/>
              </a:rPr>
              <a:t>P</a:t>
            </a:r>
            <a:r>
              <a:rPr lang="bs-Latn-BA" sz="2200" dirty="0">
                <a:effectLst/>
              </a:rPr>
              <a:t>redstavljanje podataka na grafikonima, mapama i kontrolnim tablama pretvara podatke u informacije, što može rezultirati približavanjem znanja potrebnim za donošenje poslovnih odluka</a:t>
            </a:r>
            <a:r>
              <a:rPr lang="pl-PL" sz="2200" dirty="0">
                <a:effectLst/>
              </a:rPr>
              <a:t>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16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Vizuelizacija podataka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05077" y="6380692"/>
            <a:ext cx="4580467" cy="33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1893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65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Vizuelizacija podataka - alati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Tezel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Koskela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Tzortzopoulos</a:t>
            </a:r>
            <a:r>
              <a:rPr lang="pl-PL" sz="1200" dirty="0">
                <a:solidFill>
                  <a:srgbClr val="7F7F7F"/>
                </a:solidFill>
              </a:rPr>
              <a:t> (2009). The </a:t>
            </a:r>
            <a:r>
              <a:rPr lang="pl-PL" sz="1200" dirty="0" err="1">
                <a:solidFill>
                  <a:srgbClr val="7F7F7F"/>
                </a:solidFill>
              </a:rPr>
              <a:t>functions</a:t>
            </a:r>
            <a:r>
              <a:rPr lang="pl-PL" sz="1200" dirty="0">
                <a:solidFill>
                  <a:srgbClr val="7F7F7F"/>
                </a:solidFill>
              </a:rPr>
              <a:t> of </a:t>
            </a:r>
            <a:r>
              <a:rPr lang="pl-PL" sz="1200" dirty="0" err="1">
                <a:solidFill>
                  <a:srgbClr val="7F7F7F"/>
                </a:solidFill>
              </a:rPr>
              <a:t>visual</a:t>
            </a:r>
            <a:r>
              <a:rPr lang="pl-PL" sz="1200" dirty="0">
                <a:solidFill>
                  <a:srgbClr val="7F7F7F"/>
                </a:solidFill>
              </a:rPr>
              <a:t> management. 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19076"/>
              </p:ext>
            </p:extLst>
          </p:nvPr>
        </p:nvGraphicFramePr>
        <p:xfrm>
          <a:off x="228600" y="1868487"/>
          <a:ext cx="11644313" cy="216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55C2B13-1D53-5A8C-B135-21E1B6F8908B}"/>
              </a:ext>
            </a:extLst>
          </p:cNvPr>
          <p:cNvSpPr txBox="1"/>
          <p:nvPr/>
        </p:nvSpPr>
        <p:spPr>
          <a:xfrm>
            <a:off x="319087" y="3897746"/>
            <a:ext cx="11553826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bs-Latn-B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metode vizuelizacije podataka razvijaju se sa razvojem tehnologije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bs-Latn-B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uglavnom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alati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bs-Latn-B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</a:t>
            </a:r>
            <a:r>
              <a:rPr lang="bs-Latn-B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bio taj koji je popularizovao kontrolne table, koje omogućavaju korisnicima da analiziraju i prate podatke u realnom vremenu.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Grafikoni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Source:Hansoti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70"/>
            <a:ext cx="7835283" cy="49304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bs-Latn-BA" dirty="0"/>
              <a:t>Postoji mnogo tipova grafikona</a:t>
            </a:r>
            <a:r>
              <a:rPr lang="en-US" dirty="0"/>
              <a:t>, </a:t>
            </a:r>
            <a:r>
              <a:rPr lang="bs-Latn-BA" dirty="0"/>
              <a:t>uključujući</a:t>
            </a:r>
            <a:r>
              <a:rPr lang="pl-PL" dirty="0"/>
              <a:t>:</a:t>
            </a:r>
          </a:p>
          <a:p>
            <a:pPr lvl="1" algn="just"/>
            <a:r>
              <a:rPr lang="bs-Latn-BA" dirty="0"/>
              <a:t>stubičasti grafikoni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trakasti grafikoni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l</a:t>
            </a:r>
            <a:r>
              <a:rPr lang="en-US" dirty="0"/>
              <a:t>in</a:t>
            </a:r>
            <a:r>
              <a:rPr lang="bs-Latn-BA" dirty="0"/>
              <a:t>ijski grafikoni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kružni grafikon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dijagram područja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grafikoni akcija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trodimenzionalni grafikoni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r</a:t>
            </a:r>
            <a:r>
              <a:rPr lang="en-US" dirty="0" err="1"/>
              <a:t>adar</a:t>
            </a:r>
            <a:r>
              <a:rPr lang="bs-Latn-BA" dirty="0"/>
              <a:t>ski grafikon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prstenasti grafikon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tačkasti grafikon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levkasti grafikoni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razbacani grafikoni</a:t>
            </a:r>
            <a:r>
              <a:rPr lang="pl-PL" dirty="0"/>
              <a:t>;</a:t>
            </a:r>
          </a:p>
          <a:p>
            <a:pPr lvl="1" algn="just"/>
            <a:r>
              <a:rPr lang="pl-PL" dirty="0"/>
              <a:t>his</a:t>
            </a:r>
            <a:r>
              <a:rPr lang="en-US" dirty="0" err="1"/>
              <a:t>togram</a:t>
            </a:r>
            <a:r>
              <a:rPr lang="bs-Latn-BA" dirty="0"/>
              <a:t>i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toplotne mape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hijerarhijske mape</a:t>
            </a:r>
            <a:r>
              <a:rPr lang="en-US" dirty="0"/>
              <a:t>.</a:t>
            </a:r>
            <a:endParaRPr lang="pl-PL" dirty="0"/>
          </a:p>
        </p:txBody>
      </p:sp>
      <p:pic>
        <p:nvPicPr>
          <p:cNvPr id="10" name="Grafika 9" descr="Wykres słupkowy kontur">
            <a:extLst>
              <a:ext uri="{FF2B5EF4-FFF2-40B4-BE49-F238E27FC236}">
                <a16:creationId xmlns:a16="http://schemas.microsoft.com/office/drawing/2014/main" id="{763B81BC-FDF4-A360-A573-3FC5E0710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827" y="1276200"/>
            <a:ext cx="1695600" cy="1695600"/>
          </a:xfrm>
          <a:prstGeom prst="rect">
            <a:avLst/>
          </a:prstGeom>
        </p:spPr>
      </p:pic>
      <p:pic>
        <p:nvPicPr>
          <p:cNvPr id="12" name="Grafika 11" descr="Wykres kołowy z wypełnieniem pełnym">
            <a:extLst>
              <a:ext uri="{FF2B5EF4-FFF2-40B4-BE49-F238E27FC236}">
                <a16:creationId xmlns:a16="http://schemas.microsoft.com/office/drawing/2014/main" id="{A1F90724-1648-CB3B-52C5-8D27D17C8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351" y="200100"/>
            <a:ext cx="1696932" cy="1696932"/>
          </a:xfrm>
          <a:prstGeom prst="rect">
            <a:avLst/>
          </a:prstGeom>
        </p:spPr>
      </p:pic>
      <p:pic>
        <p:nvPicPr>
          <p:cNvPr id="14" name="Grafika 13" descr="Wykres punktowy kontur">
            <a:extLst>
              <a:ext uri="{FF2B5EF4-FFF2-40B4-BE49-F238E27FC236}">
                <a16:creationId xmlns:a16="http://schemas.microsoft.com/office/drawing/2014/main" id="{D62FCC77-8FA6-563D-6AA4-4D6672707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8827" y="4259062"/>
            <a:ext cx="1695600" cy="1695600"/>
          </a:xfrm>
          <a:prstGeom prst="rect">
            <a:avLst/>
          </a:prstGeom>
        </p:spPr>
      </p:pic>
      <p:pic>
        <p:nvPicPr>
          <p:cNvPr id="16" name="Grafika 15" descr="Wykres radarowy kontur">
            <a:extLst>
              <a:ext uri="{FF2B5EF4-FFF2-40B4-BE49-F238E27FC236}">
                <a16:creationId xmlns:a16="http://schemas.microsoft.com/office/drawing/2014/main" id="{03081D86-7754-887D-AE97-B6B0829A77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2683" y="2723225"/>
            <a:ext cx="1695600" cy="16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Grafikoni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s-Latn-BA" dirty="0"/>
              <a:t>Izbor grafikona treba da bude prilagođen vrsti podataka koji se analiziraju i da bude uslovljen potrebom da se analiza vrši</a:t>
            </a:r>
            <a:r>
              <a:rPr lang="pl-PL" dirty="0"/>
              <a:t>;</a:t>
            </a:r>
          </a:p>
          <a:p>
            <a:pPr algn="just"/>
            <a:endParaRPr lang="en-US" dirty="0"/>
          </a:p>
          <a:p>
            <a:pPr algn="just"/>
            <a:r>
              <a:rPr lang="bs-Latn-BA" dirty="0"/>
              <a:t>Sve vrste vizuelizacije podataka omogućavaju bolje razumevanje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bs-Latn-BA" dirty="0"/>
              <a:t>Predstavljanje podataka na grafikonima, mapama i kontrolnim tablama pretvara podatke u informacije, što može dovesti do približavanja znanju potrebnom za donošenje poslovnih odluka</a:t>
            </a:r>
            <a:r>
              <a:rPr lang="pl-PL" dirty="0"/>
              <a:t>.</a:t>
            </a:r>
            <a:endParaRPr lang="en-US" dirty="0"/>
          </a:p>
          <a:p>
            <a:pPr algn="just"/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FCC40EF-564F-7EBF-CFE5-D5058A200FCC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Source:Hansoti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8565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Grafikoni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1037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2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Grupisani stubičasti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87" y="6418691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C4C83DA-54A4-FE13-1D57-F2C1E0012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832738"/>
              </p:ext>
            </p:extLst>
          </p:nvPr>
        </p:nvGraphicFramePr>
        <p:xfrm>
          <a:off x="1400177" y="1285875"/>
          <a:ext cx="6879758" cy="468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B8E87E-7104-7059-7A06-8310FB291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2166"/>
              </p:ext>
            </p:extLst>
          </p:nvPr>
        </p:nvGraphicFramePr>
        <p:xfrm>
          <a:off x="8405769" y="486608"/>
          <a:ext cx="3591420" cy="516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31EC700-B7FA-33E9-A965-C390A5768CF7}"/>
              </a:ext>
            </a:extLst>
          </p:cNvPr>
          <p:cNvSpPr txBox="1"/>
          <p:nvPr/>
        </p:nvSpPr>
        <p:spPr>
          <a:xfrm>
            <a:off x="907249" y="6036054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chart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54E038C-E4AE-5536-A57C-AA7F8939E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3CA409DF-CBCE-4377-A75A-6F68BD0435A7}"/>
</file>

<file path=customXml/itemProps2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1297</Words>
  <Application>Microsoft Office PowerPoint</Application>
  <PresentationFormat>Widescreen</PresentationFormat>
  <Paragraphs>249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Motyw pakietu Office</vt:lpstr>
      <vt:lpstr>Napredno korišćenje tabele za analizu logističkih podataka</vt:lpstr>
      <vt:lpstr>Agenda</vt:lpstr>
      <vt:lpstr>Vizuelizacija podataka</vt:lpstr>
      <vt:lpstr>Vizuelizacija podataka</vt:lpstr>
      <vt:lpstr>Vizuelizacija podataka - alati</vt:lpstr>
      <vt:lpstr>Grafikoni</vt:lpstr>
      <vt:lpstr>Grafikoni</vt:lpstr>
      <vt:lpstr>Grafikoni</vt:lpstr>
      <vt:lpstr>Grupisani stubičasti grafikon</vt:lpstr>
      <vt:lpstr>Naslagani stubičasti grafikon</vt:lpstr>
      <vt:lpstr>Kružni grafikon</vt:lpstr>
      <vt:lpstr>Linijski grafikon</vt:lpstr>
      <vt:lpstr>Berzanski grafikon</vt:lpstr>
      <vt:lpstr>Grafikoni</vt:lpstr>
      <vt:lpstr>Radarski grafikon</vt:lpstr>
      <vt:lpstr>Histogram</vt:lpstr>
      <vt:lpstr>Pareto grafikon</vt:lpstr>
      <vt:lpstr>Mapa </vt:lpstr>
      <vt:lpstr>Kombinovani grafikon</vt:lpstr>
      <vt:lpstr>Kontrolna tabla</vt:lpstr>
      <vt:lpstr>Kontrolna tabla</vt:lpstr>
      <vt:lpstr>Kontrolna tabla – korak po korak</vt:lpstr>
      <vt:lpstr>Kontorlna tabla - primena</vt:lpstr>
      <vt:lpstr>Kontrolne table</vt:lpstr>
      <vt:lpstr>Rezime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ST 8/2021 - Mihajlović Sofija</cp:lastModifiedBy>
  <cp:revision>89</cp:revision>
  <dcterms:created xsi:type="dcterms:W3CDTF">2023-07-06T12:09:08Z</dcterms:created>
  <dcterms:modified xsi:type="dcterms:W3CDTF">2025-04-24T17:04:06Z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