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80" r:id="rId11"/>
    <p:sldId id="272" r:id="rId12"/>
    <p:sldId id="268" r:id="rId13"/>
    <p:sldId id="262" r:id="rId14"/>
    <p:sldId id="281" r:id="rId15"/>
    <p:sldId id="273" r:id="rId16"/>
    <p:sldId id="269" r:id="rId17"/>
    <p:sldId id="263" r:id="rId18"/>
    <p:sldId id="282" r:id="rId19"/>
    <p:sldId id="274" r:id="rId20"/>
    <p:sldId id="270" r:id="rId21"/>
    <p:sldId id="264" r:id="rId22"/>
    <p:sldId id="275" r:id="rId23"/>
    <p:sldId id="271" r:id="rId24"/>
    <p:sldId id="265" r:id="rId25"/>
    <p:sldId id="277" r:id="rId26"/>
    <p:sldId id="278" r:id="rId27"/>
    <p:sldId id="279" r:id="rId28"/>
    <p:sldId id="266" r:id="rId29"/>
    <p:sldId id="276" r:id="rId30"/>
    <p:sldId id="267" r:id="rId3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668A5-882C-DCBE-4053-83C9FDBFCE31}" v="2" dt="2025-02-18T09:04:58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CA668A5-882C-DCBE-4053-83C9FDBFCE31}"/>
    <pc:docChg chg="modSld">
      <pc:chgData name="Roman Gumzej" userId="S::roman.gumzej@um.si::39b5f2aa-645e-44ce-a9a1-d6838aa53dea" providerId="AD" clId="Web-{2CA668A5-882C-DCBE-4053-83C9FDBFCE31}" dt="2025-02-18T09:04:58.535" v="1" actId="20577"/>
      <pc:docMkLst>
        <pc:docMk/>
      </pc:docMkLst>
      <pc:sldChg chg="modSp">
        <pc:chgData name="Roman Gumzej" userId="S::roman.gumzej@um.si::39b5f2aa-645e-44ce-a9a1-d6838aa53dea" providerId="AD" clId="Web-{2CA668A5-882C-DCBE-4053-83C9FDBFCE31}" dt="2025-02-18T09:04:36.911" v="0" actId="20577"/>
        <pc:sldMkLst>
          <pc:docMk/>
          <pc:sldMk cId="3676447581" sldId="280"/>
        </pc:sldMkLst>
        <pc:spChg chg="mod">
          <ac:chgData name="Roman Gumzej" userId="S::roman.gumzej@um.si::39b5f2aa-645e-44ce-a9a1-d6838aa53dea" providerId="AD" clId="Web-{2CA668A5-882C-DCBE-4053-83C9FDBFCE31}" dt="2025-02-18T09:04:36.911" v="0" actId="20577"/>
          <ac:spMkLst>
            <pc:docMk/>
            <pc:sldMk cId="3676447581" sldId="280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CA668A5-882C-DCBE-4053-83C9FDBFCE31}" dt="2025-02-18T09:04:58.535" v="1" actId="20577"/>
        <pc:sldMkLst>
          <pc:docMk/>
          <pc:sldMk cId="422275138" sldId="281"/>
        </pc:sldMkLst>
        <pc:spChg chg="mod">
          <ac:chgData name="Roman Gumzej" userId="S::roman.gumzej@um.si::39b5f2aa-645e-44ce-a9a1-d6838aa53dea" providerId="AD" clId="Web-{2CA668A5-882C-DCBE-4053-83C9FDBFCE31}" dt="2025-02-18T09:04:58.535" v="1" actId="20577"/>
          <ac:spMkLst>
            <pc:docMk/>
            <pc:sldMk cId="422275138" sldId="281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A2B3ABB5-F4E4-462E-9750-84B9C6F013D7}"/>
    <pc:docChg chg="addSld modSld">
      <pc:chgData name="Roman Gumzej" userId="39b5f2aa-645e-44ce-a9a1-d6838aa53dea" providerId="ADAL" clId="{A2B3ABB5-F4E4-462E-9750-84B9C6F013D7}" dt="2025-02-17T08:42:29.909" v="114" actId="6549"/>
      <pc:docMkLst>
        <pc:docMk/>
      </pc:docMkLst>
      <pc:sldChg chg="modSp mod">
        <pc:chgData name="Roman Gumzej" userId="39b5f2aa-645e-44ce-a9a1-d6838aa53dea" providerId="ADAL" clId="{A2B3ABB5-F4E4-462E-9750-84B9C6F013D7}" dt="2025-02-17T08:42:09.685" v="112" actId="6549"/>
        <pc:sldMkLst>
          <pc:docMk/>
          <pc:sldMk cId="0" sldId="264"/>
        </pc:sldMkLst>
        <pc:spChg chg="mod">
          <ac:chgData name="Roman Gumzej" userId="39b5f2aa-645e-44ce-a9a1-d6838aa53dea" providerId="ADAL" clId="{A2B3ABB5-F4E4-462E-9750-84B9C6F013D7}" dt="2025-02-17T08:42:09.685" v="112" actId="6549"/>
          <ac:spMkLst>
            <pc:docMk/>
            <pc:sldMk cId="0" sldId="264"/>
            <ac:spMk id="3" creationId="{C4B76AC8-6837-2C78-3C86-9BCB2520F8F8}"/>
          </ac:spMkLst>
        </pc:spChg>
        <pc:spChg chg="mod">
          <ac:chgData name="Roman Gumzej" userId="39b5f2aa-645e-44ce-a9a1-d6838aa53dea" providerId="ADAL" clId="{A2B3ABB5-F4E4-462E-9750-84B9C6F013D7}" dt="2025-02-17T08:41:28.026" v="110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1:45.101" v="111"/>
          <ac:spMkLst>
            <pc:docMk/>
            <pc:sldMk cId="0" sldId="264"/>
            <ac:spMk id="120" creationId="{00000000-0000-0000-0000-000000000000}"/>
          </ac:spMkLst>
        </pc:spChg>
      </pc:sldChg>
      <pc:sldChg chg="addSp modSp mod">
        <pc:chgData name="Roman Gumzej" userId="39b5f2aa-645e-44ce-a9a1-d6838aa53dea" providerId="ADAL" clId="{A2B3ABB5-F4E4-462E-9750-84B9C6F013D7}" dt="2025-02-17T08:31:44.395" v="42" actId="1076"/>
        <pc:sldMkLst>
          <pc:docMk/>
          <pc:sldMk cId="205518803" sldId="272"/>
        </pc:sldMkLst>
        <pc:spChg chg="add mod">
          <ac:chgData name="Roman Gumzej" userId="39b5f2aa-645e-44ce-a9a1-d6838aa53dea" providerId="ADAL" clId="{A2B3ABB5-F4E4-462E-9750-84B9C6F013D7}" dt="2025-02-17T08:31:25.899" v="40" actId="1076"/>
          <ac:spMkLst>
            <pc:docMk/>
            <pc:sldMk cId="205518803" sldId="272"/>
            <ac:spMk id="5" creationId="{78BDB35C-234D-4FCE-9E26-0F08B5237619}"/>
          </ac:spMkLst>
        </pc:spChg>
        <pc:spChg chg="add mod">
          <ac:chgData name="Roman Gumzej" userId="39b5f2aa-645e-44ce-a9a1-d6838aa53dea" providerId="ADAL" clId="{A2B3ABB5-F4E4-462E-9750-84B9C6F013D7}" dt="2025-02-17T08:31:20.571" v="39" actId="1076"/>
          <ac:spMkLst>
            <pc:docMk/>
            <pc:sldMk cId="205518803" sldId="272"/>
            <ac:spMk id="6" creationId="{FE60B87E-B343-41EE-9DE5-65F510611101}"/>
          </ac:spMkLst>
        </pc:spChg>
        <pc:spChg chg="add mod">
          <ac:chgData name="Roman Gumzej" userId="39b5f2aa-645e-44ce-a9a1-d6838aa53dea" providerId="ADAL" clId="{A2B3ABB5-F4E4-462E-9750-84B9C6F013D7}" dt="2025-02-17T08:31:35.187" v="41" actId="1076"/>
          <ac:spMkLst>
            <pc:docMk/>
            <pc:sldMk cId="205518803" sldId="272"/>
            <ac:spMk id="7" creationId="{D5DA11D8-C38E-4C71-AE05-DA2994F46434}"/>
          </ac:spMkLst>
        </pc:spChg>
        <pc:spChg chg="add mod">
          <ac:chgData name="Roman Gumzej" userId="39b5f2aa-645e-44ce-a9a1-d6838aa53dea" providerId="ADAL" clId="{A2B3ABB5-F4E4-462E-9750-84B9C6F013D7}" dt="2025-02-17T08:31:16.123" v="38" actId="1076"/>
          <ac:spMkLst>
            <pc:docMk/>
            <pc:sldMk cId="205518803" sldId="272"/>
            <ac:spMk id="8" creationId="{60886BEF-1988-4F20-A072-BC0CFDFBE740}"/>
          </ac:spMkLst>
        </pc:spChg>
        <pc:spChg chg="add mod">
          <ac:chgData name="Roman Gumzej" userId="39b5f2aa-645e-44ce-a9a1-d6838aa53dea" providerId="ADAL" clId="{A2B3ABB5-F4E4-462E-9750-84B9C6F013D7}" dt="2025-02-17T08:31:44.395" v="42" actId="1076"/>
          <ac:spMkLst>
            <pc:docMk/>
            <pc:sldMk cId="205518803" sldId="272"/>
            <ac:spMk id="9" creationId="{44E9F1F3-F2EB-45A1-B0C6-029AB573946F}"/>
          </ac:spMkLst>
        </pc:spChg>
        <pc:picChg chg="mod">
          <ac:chgData name="Roman Gumzej" userId="39b5f2aa-645e-44ce-a9a1-d6838aa53dea" providerId="ADAL" clId="{A2B3ABB5-F4E4-462E-9750-84B9C6F013D7}" dt="2025-02-17T08:31:12.790" v="3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00.947" v="47" actId="1076"/>
        <pc:sldMkLst>
          <pc:docMk/>
          <pc:sldMk cId="244775906" sldId="273"/>
        </pc:sldMkLst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6" creationId="{1F0D49B9-749A-4DA6-A696-C75233293433}"/>
          </ac:spMkLst>
        </pc:spChg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7" creationId="{30CEDCA5-CB68-4D55-A576-B95EADA3E688}"/>
          </ac:spMkLst>
        </pc:spChg>
        <pc:spChg chg="add mod">
          <ac:chgData name="Roman Gumzej" userId="39b5f2aa-645e-44ce-a9a1-d6838aa53dea" providerId="ADAL" clId="{A2B3ABB5-F4E4-462E-9750-84B9C6F013D7}" dt="2025-02-17T08:32:55.556" v="46" actId="1076"/>
          <ac:spMkLst>
            <pc:docMk/>
            <pc:sldMk cId="244775906" sldId="273"/>
            <ac:spMk id="8" creationId="{A4181311-0CE5-4CDA-AAA5-459CCC299965}"/>
          </ac:spMkLst>
        </pc:spChg>
        <pc:spChg chg="add mod">
          <ac:chgData name="Roman Gumzej" userId="39b5f2aa-645e-44ce-a9a1-d6838aa53dea" providerId="ADAL" clId="{A2B3ABB5-F4E4-462E-9750-84B9C6F013D7}" dt="2025-02-17T08:33:00.947" v="47" actId="1076"/>
          <ac:spMkLst>
            <pc:docMk/>
            <pc:sldMk cId="244775906" sldId="273"/>
            <ac:spMk id="9" creationId="{14637C4C-0617-49EA-8409-9BB217BF4E4D}"/>
          </ac:spMkLst>
        </pc:spChg>
        <pc:picChg chg="add mod">
          <ac:chgData name="Roman Gumzej" userId="39b5f2aa-645e-44ce-a9a1-d6838aa53dea" providerId="ADAL" clId="{A2B3ABB5-F4E4-462E-9750-84B9C6F013D7}" dt="2025-02-17T08:32:36.647" v="44"/>
          <ac:picMkLst>
            <pc:docMk/>
            <pc:sldMk cId="244775906" sldId="273"/>
            <ac:picMk id="5" creationId="{E7A733C8-7139-47EA-993A-8C4768758CD7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49.395" v="49" actId="1076"/>
        <pc:sldMkLst>
          <pc:docMk/>
          <pc:sldMk cId="2633787005" sldId="275"/>
        </pc:sldMkLst>
        <pc:spChg chg="add mod">
          <ac:chgData name="Roman Gumzej" userId="39b5f2aa-645e-44ce-a9a1-d6838aa53dea" providerId="ADAL" clId="{A2B3ABB5-F4E4-462E-9750-84B9C6F013D7}" dt="2025-02-17T08:33:49.395" v="49" actId="1076"/>
          <ac:spMkLst>
            <pc:docMk/>
            <pc:sldMk cId="2633787005" sldId="275"/>
            <ac:spMk id="5" creationId="{E842C0DA-7856-4F71-88F5-BDD6C07F5E2D}"/>
          </ac:spMkLst>
        </pc:spChg>
      </pc:sldChg>
      <pc:sldChg chg="modSp add mod">
        <pc:chgData name="Roman Gumzej" userId="39b5f2aa-645e-44ce-a9a1-d6838aa53dea" providerId="ADAL" clId="{A2B3ABB5-F4E4-462E-9750-84B9C6F013D7}" dt="2025-02-17T08:42:29.909" v="114" actId="6549"/>
        <pc:sldMkLst>
          <pc:docMk/>
          <pc:sldMk cId="3676447581" sldId="280"/>
        </pc:sldMkLst>
        <pc:spChg chg="mod">
          <ac:chgData name="Roman Gumzej" userId="39b5f2aa-645e-44ce-a9a1-d6838aa53dea" providerId="ADAL" clId="{A2B3ABB5-F4E4-462E-9750-84B9C6F013D7}" dt="2025-02-17T08:42:29.909" v="114" actId="6549"/>
          <ac:spMkLst>
            <pc:docMk/>
            <pc:sldMk cId="3676447581" sldId="280"/>
            <ac:spMk id="3" creationId="{71601FB9-337B-D5BB-FE26-EFA694926DAD}"/>
          </ac:spMkLst>
        </pc:spChg>
        <pc:spChg chg="mod">
          <ac:chgData name="Roman Gumzej" userId="39b5f2aa-645e-44ce-a9a1-d6838aa53dea" providerId="ADAL" clId="{A2B3ABB5-F4E4-462E-9750-84B9C6F013D7}" dt="2025-02-17T08:38:17.573" v="63" actId="20577"/>
          <ac:spMkLst>
            <pc:docMk/>
            <pc:sldMk cId="3676447581" sldId="280"/>
            <ac:spMk id="110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39:08.823" v="6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2:21.193" v="113" actId="6549"/>
        <pc:sldMkLst>
          <pc:docMk/>
          <pc:sldMk cId="422275138" sldId="281"/>
        </pc:sldMkLst>
        <pc:spChg chg="mod">
          <ac:chgData name="Roman Gumzej" userId="39b5f2aa-645e-44ce-a9a1-d6838aa53dea" providerId="ADAL" clId="{A2B3ABB5-F4E4-462E-9750-84B9C6F013D7}" dt="2025-02-17T08:42:21.193" v="113" actId="6549"/>
          <ac:spMkLst>
            <pc:docMk/>
            <pc:sldMk cId="422275138" sldId="281"/>
            <ac:spMk id="3" creationId="{786B31E7-82E1-CBE1-C2F0-B306E212A56B}"/>
          </ac:spMkLst>
        </pc:spChg>
        <pc:spChg chg="mod">
          <ac:chgData name="Roman Gumzej" userId="39b5f2aa-645e-44ce-a9a1-d6838aa53dea" providerId="ADAL" clId="{A2B3ABB5-F4E4-462E-9750-84B9C6F013D7}" dt="2025-02-17T08:39:42.825" v="79" actId="20577"/>
          <ac:spMkLst>
            <pc:docMk/>
            <pc:sldMk cId="422275138" sldId="281"/>
            <ac:spMk id="113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02.772" v="80"/>
          <ac:spMkLst>
            <pc:docMk/>
            <pc:sldMk cId="422275138" sldId="281"/>
            <ac:spMk id="114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1:10.199" v="95" actId="6549"/>
        <pc:sldMkLst>
          <pc:docMk/>
          <pc:sldMk cId="1819059890" sldId="282"/>
        </pc:sldMkLst>
        <pc:spChg chg="mod">
          <ac:chgData name="Roman Gumzej" userId="39b5f2aa-645e-44ce-a9a1-d6838aa53dea" providerId="ADAL" clId="{A2B3ABB5-F4E4-462E-9750-84B9C6F013D7}" dt="2025-02-17T08:41:10.199" v="95" actId="6549"/>
          <ac:spMkLst>
            <pc:docMk/>
            <pc:sldMk cId="1819059890" sldId="282"/>
            <ac:spMk id="3" creationId="{F61B645F-0FB1-8FC6-FD31-48CE4AE79946}"/>
          </ac:spMkLst>
        </pc:spChg>
        <pc:spChg chg="mod">
          <ac:chgData name="Roman Gumzej" userId="39b5f2aa-645e-44ce-a9a1-d6838aa53dea" providerId="ADAL" clId="{A2B3ABB5-F4E4-462E-9750-84B9C6F013D7}" dt="2025-02-17T08:40:34.018" v="93" actId="20577"/>
          <ac:spMkLst>
            <pc:docMk/>
            <pc:sldMk cId="1819059890" sldId="282"/>
            <ac:spMk id="116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58.969" v="94"/>
          <ac:spMkLst>
            <pc:docMk/>
            <pc:sldMk cId="1819059890" sldId="282"/>
            <ac:spMk id="117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Eksperiment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Eksperiment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sr-Latn-RS" sz="6000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sr-Latn-R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odeliranje simulacija i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baferima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podešavanje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SC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Dinamika sistema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dinamike sistema omogućava: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distributivnih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opterećenja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distribucijskih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najbolje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pogodna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određivanje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strukture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kao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optimalnih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volumena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ulaza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zaliha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izlaza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SC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čvora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1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 (ABS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Agent-Based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imulation</a:t>
            </a:r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Centrirano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orijentisano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problem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interakcija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Heterogenost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Mikro-entiteti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deluju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svojim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okruženjima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komuniciraju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autonomno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donose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odluke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Odluke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interakcije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između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dinamiku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okruženja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čine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formalne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Protok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vremena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diskretan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univerzalni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nivou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ponašanja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promenljiva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čvorove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maloprodavci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svojim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svojstvima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ponašanjem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rasta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lanaca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nudi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strateški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pogled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menadžera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tržišnog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tržište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objekte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svojstvima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odnosima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ponašanjem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preklapanja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saobraćajnu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putuju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blockage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Network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odredili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uska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tačke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stavki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nudi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pogled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mreže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mrežu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Simulacije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Diskretna simulacija događaja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Dinamika sistema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zasnovana na agentima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Mrežna simulacija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Simulacioni projekti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simulacionih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sistema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odlučivanju (DSS).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Eksperimenti, scenariji, replike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88371478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Rezultati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pažljivo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isplanira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;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sastoji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od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replica.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obuhvata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koji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razlikuju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po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/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vremenskim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okvirima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scenario se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pokreće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puta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ove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replike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donose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jedinstvenih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trajanja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Rezultati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simulacija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(KPI)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provere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analizom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osetljivosti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uzimajući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obzir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standardnu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devijaciju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minimalne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maksimalne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zatim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spajaju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medijanskih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).</a:t>
            </a: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Holistički pristup primeni SMA u logistici 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značajno doprinosi donošenju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odluka o dizajnu složenih procesa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, gde postoji mnogo varijabli koje međusobno interaguju.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Ovaj pristup uključuje SD, DES i ABS metodologije koje mogu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kvantifikovati tokove rada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na različitim nivoima lanca snabdevanja.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analizi i optimizaciji saobraćajnog toka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NS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metodologija pruža potrebni okvir, u pogledu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praćenja i podešavanja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ključnih pokazatelja performansi (KPI, key performance indicators).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Modeliranje Simulacija i Analiza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(SMA</a:t>
            </a: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, Simulation Modeling and Analysis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pružiti vredne inpute za optimizaciju Lanca Snabdevanja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(SC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Supply Chain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Transportnih Mreža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(TN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Trafic Networks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Modeliranje Simulacija 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se može koristiti za grafičko predstavljanje vremenskih tokova kro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z kompleksne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SC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procese i resurse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koje omogućava predviđanje i kvantifikaciju mogućih ishoda iz različitih scenarija.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Ovo pomaže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entiteta kako bi stekli vredne uvide i razumeli efekte svojih potencijalnih odluka na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performance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uključujući dostavni rok u SN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vreme i troškove putanje u TN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Dakle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u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modeliranju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doprineti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unapređenju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dizajna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postizanju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veće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efikasnosti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održivosti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entiteti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perspektive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SMA, SC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posmatrati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nivoa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nivo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samoorganizacija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koevolucija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zavisnost od veza/transportnih ruta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kro nivo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višestruki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heterogeni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lokalne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interakcije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entitetima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strukturisani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adaptivni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Diskretna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događaja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(DES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, Discrete Event Simulation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orijentisan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Heterogeni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;–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Mikroentiteti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pasivni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Događaji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Diskretno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vremensko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napredovanje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simulacione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porudžbine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materijali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kreću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mobilne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ljudi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viljuškari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mašine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proizvodne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linije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obrađuju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simulacione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Redovi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čuvaju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prelaska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sledeći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dostupni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Konektori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definišu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napredovanje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proizvodnji 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Diskretna simulacija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Sledeći procesni parametri mogu se analizirati i optimizovati pomoću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performanse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ćelija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zadržavanja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jedinica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viljuškari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sz="1400" kern="100" dirty="0"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menadžeru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proizvodnje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najdetaljniji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logistički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)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proces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kroz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konzistentan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koherentan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sistema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(SD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, System Dynamics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orijentisan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varijabli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usmereno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ključne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indikatore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performansi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Homogeni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mikro-nivou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zanemaruju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unosi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povratnim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petljama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Kontinuirani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vremenski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napredak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FE4EE2AE-CBF8-49C4-BA83-0C70F1D2BF27}"/>
</file>

<file path=customXml/itemProps2.xml><?xml version="1.0" encoding="utf-8"?>
<ds:datastoreItem xmlns:ds="http://schemas.openxmlformats.org/officeDocument/2006/customXml" ds:itemID="{9A6FE479-D6DB-485B-935F-942D6B2F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458A8-329A-420D-ABA4-27E3447C62D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1422</Words>
  <Application>Microsoft Office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Simulacije u logistici</vt:lpstr>
      <vt:lpstr>SMA entiteti</vt:lpstr>
      <vt:lpstr>Diskretna simulacija događaja (DES, Discrete Event Simulation )</vt:lpstr>
      <vt:lpstr>DES Konstrukti</vt:lpstr>
      <vt:lpstr>DES u proizvodnji primer</vt:lpstr>
      <vt:lpstr>Diskretna simulacija događaja</vt:lpstr>
      <vt:lpstr>Dinamika sistema (SD, System Dynamics)</vt:lpstr>
      <vt:lpstr>SD Konstrukti</vt:lpstr>
      <vt:lpstr>SD u SC primer</vt:lpstr>
      <vt:lpstr>Dinamika sistema</vt:lpstr>
      <vt:lpstr>Simulacija zasnovana na agentima (ABS, Agent-Based Simulation)</vt:lpstr>
      <vt:lpstr>ABS Konstrukti</vt:lpstr>
      <vt:lpstr>ABS SC primer</vt:lpstr>
      <vt:lpstr>Simulacija zasnovana na agentima</vt:lpstr>
      <vt:lpstr>NS Konstrukti</vt:lpstr>
      <vt:lpstr>NS TN primer</vt:lpstr>
      <vt:lpstr>Network simulation</vt:lpstr>
      <vt:lpstr>Pregled simulacionih projekata</vt:lpstr>
      <vt:lpstr>Simulacija sistema</vt:lpstr>
      <vt:lpstr>Eksperimenti, scenariji, replike</vt:lpstr>
      <vt:lpstr>Rezultati Simulacija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PR 136/2022 - Maslarić Predrag</cp:lastModifiedBy>
  <cp:revision>204</cp:revision>
  <dcterms:created xsi:type="dcterms:W3CDTF">2023-07-06T12:09:08Z</dcterms:created>
  <dcterms:modified xsi:type="dcterms:W3CDTF">2025-05-02T01:22:54Z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