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2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77E"/>
    <a:srgbClr val="015BA6"/>
    <a:srgbClr val="0CA789"/>
    <a:srgbClr val="F24726"/>
    <a:srgbClr val="FEF445"/>
    <a:srgbClr val="FFFFFF"/>
    <a:srgbClr val="E2F18D"/>
    <a:srgbClr val="FEF88F"/>
    <a:srgbClr val="F7917D"/>
    <a:srgbClr val="8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330E-3529-4F2D-81A7-D608CF5840C2}" v="21" dt="2024-06-20T07:42:34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100" d="100"/>
          <a:sy n="100" d="100"/>
        </p:scale>
        <p:origin x="88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431330E-3529-4F2D-81A7-D608CF5840C2}"/>
    <pc:docChg chg="undo custSel addSld delSld modSld sldOrd">
      <pc:chgData name="Dario Šebalj" userId="a71eced3-786e-4eb6-80ca-f62c4fda7d06" providerId="ADAL" clId="{0431330E-3529-4F2D-81A7-D608CF5840C2}" dt="2024-06-20T07:55:21.746" v="1881" actId="404"/>
      <pc:docMkLst>
        <pc:docMk/>
      </pc:docMkLst>
      <pc:sldChg chg="modSp mod">
        <pc:chgData name="Dario Šebalj" userId="a71eced3-786e-4eb6-80ca-f62c4fda7d06" providerId="ADAL" clId="{0431330E-3529-4F2D-81A7-D608CF5840C2}" dt="2024-02-03T20:28:33.293" v="50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431330E-3529-4F2D-81A7-D608CF5840C2}" dt="2024-02-03T20:28:33.293" v="50" actId="20577"/>
          <ac:spMkLst>
            <pc:docMk/>
            <pc:sldMk cId="2920479427" sldId="256"/>
            <ac:spMk id="8" creationId="{19348FEB-0D15-F9D5-CC56-88E3DC56F6F1}"/>
          </ac:spMkLst>
        </pc:spChg>
      </pc:sldChg>
      <pc:sldChg chg="del">
        <pc:chgData name="Dario Šebalj" userId="a71eced3-786e-4eb6-80ca-f62c4fda7d06" providerId="ADAL" clId="{0431330E-3529-4F2D-81A7-D608CF5840C2}" dt="2024-02-03T20:48:22.495" v="1180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0431330E-3529-4F2D-81A7-D608CF5840C2}" dt="2024-02-03T20:37:53.541" v="673" actId="207"/>
        <pc:sldMkLst>
          <pc:docMk/>
          <pc:sldMk cId="1952772968" sldId="262"/>
        </pc:sldMkLst>
        <pc:spChg chg="mod">
          <ac:chgData name="Dario Šebalj" userId="a71eced3-786e-4eb6-80ca-f62c4fda7d06" providerId="ADAL" clId="{0431330E-3529-4F2D-81A7-D608CF5840C2}" dt="2024-02-03T20:29:43.752" v="151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4-02-03T20:37:53.541" v="673" actId="20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431330E-3529-4F2D-81A7-D608CF5840C2}" dt="2024-02-03T20:29:13.756" v="13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0431330E-3529-4F2D-81A7-D608CF5840C2}" dt="2024-02-03T20:29:13.756" v="13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431330E-3529-4F2D-81A7-D608CF5840C2}" dt="2024-02-03T20:51:02.703" v="1248"/>
        <pc:sldMkLst>
          <pc:docMk/>
          <pc:sldMk cId="3298298427" sldId="266"/>
        </pc:sldMkLst>
        <pc:spChg chg="mod">
          <ac:chgData name="Dario Šebalj" userId="a71eced3-786e-4eb6-80ca-f62c4fda7d06" providerId="ADAL" clId="{0431330E-3529-4F2D-81A7-D608CF5840C2}" dt="2024-02-03T20:51:02.703" v="1248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 mod">
        <pc:chgData name="Dario Šebalj" userId="a71eced3-786e-4eb6-80ca-f62c4fda7d06" providerId="ADAL" clId="{0431330E-3529-4F2D-81A7-D608CF5840C2}" dt="2024-06-20T07:29:11.945" v="1573" actId="1076"/>
        <pc:sldMkLst>
          <pc:docMk/>
          <pc:sldMk cId="2749841692" sldId="267"/>
        </pc:sldMkLst>
        <pc:spChg chg="add del">
          <ac:chgData name="Dario Šebalj" userId="a71eced3-786e-4eb6-80ca-f62c4fda7d06" providerId="ADAL" clId="{0431330E-3529-4F2D-81A7-D608CF5840C2}" dt="2024-06-20T07:29:04.911" v="1569" actId="22"/>
          <ac:spMkLst>
            <pc:docMk/>
            <pc:sldMk cId="2749841692" sldId="267"/>
            <ac:spMk id="3" creationId="{A48500C7-081B-5A8C-00FB-F828D216B6B4}"/>
          </ac:spMkLst>
        </pc:spChg>
        <pc:spChg chg="mod">
          <ac:chgData name="Dario Šebalj" userId="a71eced3-786e-4eb6-80ca-f62c4fda7d06" providerId="ADAL" clId="{0431330E-3529-4F2D-81A7-D608CF5840C2}" dt="2024-02-03T20:35:11.640" v="519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4-06-20T07:26:50.791" v="1566" actId="20577"/>
          <ac:spMkLst>
            <pc:docMk/>
            <pc:sldMk cId="2749841692" sldId="267"/>
            <ac:spMk id="5" creationId="{08B1E3E4-9C4A-4CF8-DBD2-8A61BD597723}"/>
          </ac:spMkLst>
        </pc:spChg>
        <pc:picChg chg="add mod">
          <ac:chgData name="Dario Šebalj" userId="a71eced3-786e-4eb6-80ca-f62c4fda7d06" providerId="ADAL" clId="{0431330E-3529-4F2D-81A7-D608CF5840C2}" dt="2024-06-20T07:29:11.945" v="1573" actId="1076"/>
          <ac:picMkLst>
            <pc:docMk/>
            <pc:sldMk cId="2749841692" sldId="267"/>
            <ac:picMk id="1026" creationId="{2DAA1BF8-DAF8-089E-5287-931BE4FEE79A}"/>
          </ac:picMkLst>
        </pc:picChg>
      </pc:sldChg>
      <pc:sldChg chg="delSp del mod">
        <pc:chgData name="Dario Šebalj" userId="a71eced3-786e-4eb6-80ca-f62c4fda7d06" providerId="ADAL" clId="{0431330E-3529-4F2D-81A7-D608CF5840C2}" dt="2024-02-03T20:35:03.592" v="492" actId="47"/>
        <pc:sldMkLst>
          <pc:docMk/>
          <pc:sldMk cId="113690816" sldId="268"/>
        </pc:sldMkLst>
        <pc:spChg chg="del">
          <ac:chgData name="Dario Šebalj" userId="a71eced3-786e-4eb6-80ca-f62c4fda7d06" providerId="ADAL" clId="{0431330E-3529-4F2D-81A7-D608CF5840C2}" dt="2024-02-03T20:32:32.795" v="312" actId="478"/>
          <ac:spMkLst>
            <pc:docMk/>
            <pc:sldMk cId="113690816" sldId="268"/>
            <ac:spMk id="6" creationId="{4D0B990B-A015-95E2-DF45-A832FF931C3B}"/>
          </ac:spMkLst>
        </pc:spChg>
        <pc:picChg chg="del">
          <ac:chgData name="Dario Šebalj" userId="a71eced3-786e-4eb6-80ca-f62c4fda7d06" providerId="ADAL" clId="{0431330E-3529-4F2D-81A7-D608CF5840C2}" dt="2024-02-03T20:32:30.875" v="311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addSp delSp modSp mod">
        <pc:chgData name="Dario Šebalj" userId="a71eced3-786e-4eb6-80ca-f62c4fda7d06" providerId="ADAL" clId="{0431330E-3529-4F2D-81A7-D608CF5840C2}" dt="2024-06-20T07:34:16.587" v="1630" actId="403"/>
        <pc:sldMkLst>
          <pc:docMk/>
          <pc:sldMk cId="1088948264" sldId="270"/>
        </pc:sldMkLst>
        <pc:spChg chg="mod">
          <ac:chgData name="Dario Šebalj" userId="a71eced3-786e-4eb6-80ca-f62c4fda7d06" providerId="ADAL" clId="{0431330E-3529-4F2D-81A7-D608CF5840C2}" dt="2024-02-03T20:38:01.773" v="67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4-06-20T07:34:16.587" v="1630" actId="403"/>
          <ac:spMkLst>
            <pc:docMk/>
            <pc:sldMk cId="1088948264" sldId="270"/>
            <ac:spMk id="5" creationId="{08B1E3E4-9C4A-4CF8-DBD2-8A61BD597723}"/>
          </ac:spMkLst>
        </pc:spChg>
        <pc:spChg chg="del">
          <ac:chgData name="Dario Šebalj" userId="a71eced3-786e-4eb6-80ca-f62c4fda7d06" providerId="ADAL" clId="{0431330E-3529-4F2D-81A7-D608CF5840C2}" dt="2024-02-03T20:38:26.016" v="683" actId="478"/>
          <ac:spMkLst>
            <pc:docMk/>
            <pc:sldMk cId="1088948264" sldId="270"/>
            <ac:spMk id="6" creationId="{4D0B990B-A015-95E2-DF45-A832FF931C3B}"/>
          </ac:spMkLst>
        </pc:spChg>
        <pc:picChg chg="add mod">
          <ac:chgData name="Dario Šebalj" userId="a71eced3-786e-4eb6-80ca-f62c4fda7d06" providerId="ADAL" clId="{0431330E-3529-4F2D-81A7-D608CF5840C2}" dt="2024-06-20T07:31:46.434" v="1626" actId="1076"/>
          <ac:picMkLst>
            <pc:docMk/>
            <pc:sldMk cId="1088948264" sldId="270"/>
            <ac:picMk id="2" creationId="{397EBD0A-6560-5F86-6A59-226A08E9E9DC}"/>
          </ac:picMkLst>
        </pc:picChg>
      </pc:sldChg>
      <pc:sldChg chg="delSp modSp mod">
        <pc:chgData name="Dario Šebalj" userId="a71eced3-786e-4eb6-80ca-f62c4fda7d06" providerId="ADAL" clId="{0431330E-3529-4F2D-81A7-D608CF5840C2}" dt="2024-02-03T20:50:04.698" v="1235" actId="478"/>
        <pc:sldMkLst>
          <pc:docMk/>
          <pc:sldMk cId="353431143" sldId="272"/>
        </pc:sldMkLst>
        <pc:spChg chg="mod">
          <ac:chgData name="Dario Šebalj" userId="a71eced3-786e-4eb6-80ca-f62c4fda7d06" providerId="ADAL" clId="{0431330E-3529-4F2D-81A7-D608CF5840C2}" dt="2024-02-03T20:48:35.922" v="1194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4-02-03T20:50:00.573" v="1234"/>
          <ac:spMkLst>
            <pc:docMk/>
            <pc:sldMk cId="353431143" sldId="272"/>
            <ac:spMk id="5" creationId="{08B1E3E4-9C4A-4CF8-DBD2-8A61BD597723}"/>
          </ac:spMkLst>
        </pc:spChg>
        <pc:spChg chg="del">
          <ac:chgData name="Dario Šebalj" userId="a71eced3-786e-4eb6-80ca-f62c4fda7d06" providerId="ADAL" clId="{0431330E-3529-4F2D-81A7-D608CF5840C2}" dt="2024-02-03T20:50:04.698" v="1235" actId="478"/>
          <ac:spMkLst>
            <pc:docMk/>
            <pc:sldMk cId="353431143" sldId="272"/>
            <ac:spMk id="6" creationId="{4D0B990B-A015-95E2-DF45-A832FF931C3B}"/>
          </ac:spMkLst>
        </pc:spChg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0431330E-3529-4F2D-81A7-D608CF5840C2}" dt="2024-06-20T07:14:03.420" v="1324" actId="207"/>
        <pc:sldMkLst>
          <pc:docMk/>
          <pc:sldMk cId="3016960739" sldId="281"/>
        </pc:sldMkLst>
        <pc:spChg chg="mod">
          <ac:chgData name="Dario Šebalj" userId="a71eced3-786e-4eb6-80ca-f62c4fda7d06" providerId="ADAL" clId="{0431330E-3529-4F2D-81A7-D608CF5840C2}" dt="2024-02-03T20:32:41.120" v="324" actId="20577"/>
          <ac:spMkLst>
            <pc:docMk/>
            <pc:sldMk cId="3016960739" sldId="281"/>
            <ac:spMk id="4" creationId="{25CD10A6-189E-F900-0C4A-F7EEAC005AB7}"/>
          </ac:spMkLst>
        </pc:spChg>
        <pc:spChg chg="mod">
          <ac:chgData name="Dario Šebalj" userId="a71eced3-786e-4eb6-80ca-f62c4fda7d06" providerId="ADAL" clId="{0431330E-3529-4F2D-81A7-D608CF5840C2}" dt="2024-06-20T07:14:03.420" v="1324" actId="207"/>
          <ac:spMkLst>
            <pc:docMk/>
            <pc:sldMk cId="3016960739" sldId="281"/>
            <ac:spMk id="5" creationId="{78D05A6E-E597-90C8-EB60-9168CD61DB58}"/>
          </ac:spMkLst>
        </pc:spChg>
      </pc:sldChg>
      <pc:sldChg chg="addSp delSp modSp add mod">
        <pc:chgData name="Dario Šebalj" userId="a71eced3-786e-4eb6-80ca-f62c4fda7d06" providerId="ADAL" clId="{0431330E-3529-4F2D-81A7-D608CF5840C2}" dt="2024-02-03T20:34:12.884" v="431" actId="478"/>
        <pc:sldMkLst>
          <pc:docMk/>
          <pc:sldMk cId="8542802" sldId="282"/>
        </pc:sldMkLst>
        <pc:spChg chg="add del mod">
          <ac:chgData name="Dario Šebalj" userId="a71eced3-786e-4eb6-80ca-f62c4fda7d06" providerId="ADAL" clId="{0431330E-3529-4F2D-81A7-D608CF5840C2}" dt="2024-02-03T20:34:12.884" v="431" actId="478"/>
          <ac:spMkLst>
            <pc:docMk/>
            <pc:sldMk cId="8542802" sldId="282"/>
            <ac:spMk id="3" creationId="{0FB0E3C7-1103-FA09-6E54-6B93468C2572}"/>
          </ac:spMkLst>
        </pc:spChg>
        <pc:spChg chg="mod">
          <ac:chgData name="Dario Šebalj" userId="a71eced3-786e-4eb6-80ca-f62c4fda7d06" providerId="ADAL" clId="{0431330E-3529-4F2D-81A7-D608CF5840C2}" dt="2024-02-03T20:34:01.805" v="425" actId="20577"/>
          <ac:spMkLst>
            <pc:docMk/>
            <pc:sldMk cId="8542802" sldId="282"/>
            <ac:spMk id="4" creationId="{F5CCBE77-9B6D-5F7B-90A4-14A283186B00}"/>
          </ac:spMkLst>
        </pc:spChg>
        <pc:spChg chg="del">
          <ac:chgData name="Dario Šebalj" userId="a71eced3-786e-4eb6-80ca-f62c4fda7d06" providerId="ADAL" clId="{0431330E-3529-4F2D-81A7-D608CF5840C2}" dt="2024-02-03T20:34:04.482" v="426" actId="478"/>
          <ac:spMkLst>
            <pc:docMk/>
            <pc:sldMk cId="8542802" sldId="282"/>
            <ac:spMk id="5" creationId="{1D92E09E-CB8A-B5AD-890E-C8D3E4C9F867}"/>
          </ac:spMkLst>
        </pc:spChg>
        <pc:picChg chg="add mod">
          <ac:chgData name="Dario Šebalj" userId="a71eced3-786e-4eb6-80ca-f62c4fda7d06" providerId="ADAL" clId="{0431330E-3529-4F2D-81A7-D608CF5840C2}" dt="2024-02-03T20:34:11.811" v="430" actId="1076"/>
          <ac:picMkLst>
            <pc:docMk/>
            <pc:sldMk cId="8542802" sldId="282"/>
            <ac:picMk id="6" creationId="{62ED9870-0ED5-32AB-3246-7BD0F4027693}"/>
          </ac:picMkLst>
        </pc:picChg>
      </pc:sldChg>
      <pc:sldChg chg="modSp add mod ord">
        <pc:chgData name="Dario Šebalj" userId="a71eced3-786e-4eb6-80ca-f62c4fda7d06" providerId="ADAL" clId="{0431330E-3529-4F2D-81A7-D608CF5840C2}" dt="2024-02-03T20:37:37.237" v="667" actId="207"/>
        <pc:sldMkLst>
          <pc:docMk/>
          <pc:sldMk cId="2446322274" sldId="283"/>
        </pc:sldMkLst>
        <pc:spChg chg="mod">
          <ac:chgData name="Dario Šebalj" userId="a71eced3-786e-4eb6-80ca-f62c4fda7d06" providerId="ADAL" clId="{0431330E-3529-4F2D-81A7-D608CF5840C2}" dt="2024-02-03T20:34:40.148" v="478" actId="20577"/>
          <ac:spMkLst>
            <pc:docMk/>
            <pc:sldMk cId="2446322274" sldId="283"/>
            <ac:spMk id="4" creationId="{D57E24D8-98AB-2FE2-4352-9E76016CA5BF}"/>
          </ac:spMkLst>
        </pc:spChg>
        <pc:spChg chg="mod">
          <ac:chgData name="Dario Šebalj" userId="a71eced3-786e-4eb6-80ca-f62c4fda7d06" providerId="ADAL" clId="{0431330E-3529-4F2D-81A7-D608CF5840C2}" dt="2024-02-03T20:37:37.237" v="667" actId="207"/>
          <ac:spMkLst>
            <pc:docMk/>
            <pc:sldMk cId="2446322274" sldId="283"/>
            <ac:spMk id="5" creationId="{35397104-68E7-CEEE-F767-1A6D2423D953}"/>
          </ac:spMkLst>
        </pc:spChg>
      </pc:sldChg>
      <pc:sldChg chg="addSp delSp modSp add mod">
        <pc:chgData name="Dario Šebalj" userId="a71eced3-786e-4eb6-80ca-f62c4fda7d06" providerId="ADAL" clId="{0431330E-3529-4F2D-81A7-D608CF5840C2}" dt="2024-06-20T07:39:09.681" v="1713" actId="1076"/>
        <pc:sldMkLst>
          <pc:docMk/>
          <pc:sldMk cId="4141971203" sldId="284"/>
        </pc:sldMkLst>
        <pc:spChg chg="mod">
          <ac:chgData name="Dario Šebalj" userId="a71eced3-786e-4eb6-80ca-f62c4fda7d06" providerId="ADAL" clId="{0431330E-3529-4F2D-81A7-D608CF5840C2}" dt="2024-02-03T20:39:16.448" v="725" actId="20577"/>
          <ac:spMkLst>
            <pc:docMk/>
            <pc:sldMk cId="4141971203" sldId="284"/>
            <ac:spMk id="4" creationId="{2E54C63D-E61D-3FDA-CF67-C784EF9EDD77}"/>
          </ac:spMkLst>
        </pc:spChg>
        <pc:spChg chg="mod">
          <ac:chgData name="Dario Šebalj" userId="a71eced3-786e-4eb6-80ca-f62c4fda7d06" providerId="ADAL" clId="{0431330E-3529-4F2D-81A7-D608CF5840C2}" dt="2024-06-20T07:34:12.539" v="1629" actId="403"/>
          <ac:spMkLst>
            <pc:docMk/>
            <pc:sldMk cId="4141971203" sldId="284"/>
            <ac:spMk id="5" creationId="{FC376734-2EF4-B329-3F1B-DF07F4A196C6}"/>
          </ac:spMkLst>
        </pc:spChg>
        <pc:picChg chg="del">
          <ac:chgData name="Dario Šebalj" userId="a71eced3-786e-4eb6-80ca-f62c4fda7d06" providerId="ADAL" clId="{0431330E-3529-4F2D-81A7-D608CF5840C2}" dt="2024-02-03T20:39:39.535" v="740" actId="478"/>
          <ac:picMkLst>
            <pc:docMk/>
            <pc:sldMk cId="4141971203" sldId="284"/>
            <ac:picMk id="2" creationId="{8C6B0A0A-D76E-33B7-8FC3-193B07B4902A}"/>
          </ac:picMkLst>
        </pc:picChg>
        <pc:picChg chg="add mod modCrop">
          <ac:chgData name="Dario Šebalj" userId="a71eced3-786e-4eb6-80ca-f62c4fda7d06" providerId="ADAL" clId="{0431330E-3529-4F2D-81A7-D608CF5840C2}" dt="2024-06-20T07:39:09.681" v="1713" actId="1076"/>
          <ac:picMkLst>
            <pc:docMk/>
            <pc:sldMk cId="4141971203" sldId="284"/>
            <ac:picMk id="3" creationId="{950AFFA0-45B8-B2D0-D5E7-1CF24E09E7F0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6-20T07:34:27.658" v="1632" actId="207"/>
        <pc:sldMkLst>
          <pc:docMk/>
          <pc:sldMk cId="4123997578" sldId="285"/>
        </pc:sldMkLst>
        <pc:spChg chg="mod">
          <ac:chgData name="Dario Šebalj" userId="a71eced3-786e-4eb6-80ca-f62c4fda7d06" providerId="ADAL" clId="{0431330E-3529-4F2D-81A7-D608CF5840C2}" dt="2024-02-03T20:40:28.915" v="800" actId="20577"/>
          <ac:spMkLst>
            <pc:docMk/>
            <pc:sldMk cId="4123997578" sldId="285"/>
            <ac:spMk id="4" creationId="{CD497B87-B9BC-7FCC-75A3-99815A1B6765}"/>
          </ac:spMkLst>
        </pc:spChg>
        <pc:spChg chg="mod">
          <ac:chgData name="Dario Šebalj" userId="a71eced3-786e-4eb6-80ca-f62c4fda7d06" providerId="ADAL" clId="{0431330E-3529-4F2D-81A7-D608CF5840C2}" dt="2024-06-20T07:34:27.658" v="1632" actId="207"/>
          <ac:spMkLst>
            <pc:docMk/>
            <pc:sldMk cId="4123997578" sldId="285"/>
            <ac:spMk id="5" creationId="{2A94F77F-1EAD-391B-B268-719AD6647711}"/>
          </ac:spMkLst>
        </pc:spChg>
        <pc:picChg chg="add mod">
          <ac:chgData name="Dario Šebalj" userId="a71eced3-786e-4eb6-80ca-f62c4fda7d06" providerId="ADAL" clId="{0431330E-3529-4F2D-81A7-D608CF5840C2}" dt="2024-02-03T20:41:05.349" v="873" actId="1076"/>
          <ac:picMkLst>
            <pc:docMk/>
            <pc:sldMk cId="4123997578" sldId="285"/>
            <ac:picMk id="2" creationId="{4BFA3789-314B-0B03-8B4A-71F5F9F3FB23}"/>
          </ac:picMkLst>
        </pc:picChg>
        <pc:picChg chg="del">
          <ac:chgData name="Dario Šebalj" userId="a71eced3-786e-4eb6-80ca-f62c4fda7d06" providerId="ADAL" clId="{0431330E-3529-4F2D-81A7-D608CF5840C2}" dt="2024-02-03T20:41:00.868" v="870" actId="478"/>
          <ac:picMkLst>
            <pc:docMk/>
            <pc:sldMk cId="4123997578" sldId="285"/>
            <ac:picMk id="3" creationId="{7CF35C38-E234-AE60-BFF2-7BC41BCB3957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6-20T07:36:03.817" v="1645" actId="1076"/>
        <pc:sldMkLst>
          <pc:docMk/>
          <pc:sldMk cId="1790657817" sldId="286"/>
        </pc:sldMkLst>
        <pc:spChg chg="mod">
          <ac:chgData name="Dario Šebalj" userId="a71eced3-786e-4eb6-80ca-f62c4fda7d06" providerId="ADAL" clId="{0431330E-3529-4F2D-81A7-D608CF5840C2}" dt="2024-02-03T20:41:16.409" v="878" actId="20577"/>
          <ac:spMkLst>
            <pc:docMk/>
            <pc:sldMk cId="1790657817" sldId="286"/>
            <ac:spMk id="4" creationId="{689713B0-CE7C-109C-A269-1E8C03889175}"/>
          </ac:spMkLst>
        </pc:spChg>
        <pc:spChg chg="mod">
          <ac:chgData name="Dario Šebalj" userId="a71eced3-786e-4eb6-80ca-f62c4fda7d06" providerId="ADAL" clId="{0431330E-3529-4F2D-81A7-D608CF5840C2}" dt="2024-06-20T07:36:00.458" v="1644" actId="207"/>
          <ac:spMkLst>
            <pc:docMk/>
            <pc:sldMk cId="1790657817" sldId="286"/>
            <ac:spMk id="5" creationId="{688FCF40-9EF2-0B61-FAA5-C38B35DF1A77}"/>
          </ac:spMkLst>
        </pc:spChg>
        <pc:picChg chg="del">
          <ac:chgData name="Dario Šebalj" userId="a71eced3-786e-4eb6-80ca-f62c4fda7d06" providerId="ADAL" clId="{0431330E-3529-4F2D-81A7-D608CF5840C2}" dt="2024-02-03T20:41:19.988" v="879" actId="478"/>
          <ac:picMkLst>
            <pc:docMk/>
            <pc:sldMk cId="1790657817" sldId="286"/>
            <ac:picMk id="2" creationId="{FD90183B-E307-26EA-9914-F7588B5742BD}"/>
          </ac:picMkLst>
        </pc:picChg>
        <pc:picChg chg="add mod">
          <ac:chgData name="Dario Šebalj" userId="a71eced3-786e-4eb6-80ca-f62c4fda7d06" providerId="ADAL" clId="{0431330E-3529-4F2D-81A7-D608CF5840C2}" dt="2024-06-20T07:36:03.817" v="1645" actId="1076"/>
          <ac:picMkLst>
            <pc:docMk/>
            <pc:sldMk cId="1790657817" sldId="286"/>
            <ac:picMk id="3" creationId="{9E02D92D-65BD-FFBB-4377-B7AE7791313E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6-20T07:36:36.090" v="1653" actId="207"/>
        <pc:sldMkLst>
          <pc:docMk/>
          <pc:sldMk cId="3131273898" sldId="287"/>
        </pc:sldMkLst>
        <pc:spChg chg="mod">
          <ac:chgData name="Dario Šebalj" userId="a71eced3-786e-4eb6-80ca-f62c4fda7d06" providerId="ADAL" clId="{0431330E-3529-4F2D-81A7-D608CF5840C2}" dt="2024-02-03T20:42:39.204" v="904" actId="20577"/>
          <ac:spMkLst>
            <pc:docMk/>
            <pc:sldMk cId="3131273898" sldId="287"/>
            <ac:spMk id="4" creationId="{74DA830A-7EB2-A3BB-4F58-2E75A1E0C5FC}"/>
          </ac:spMkLst>
        </pc:spChg>
        <pc:spChg chg="mod">
          <ac:chgData name="Dario Šebalj" userId="a71eced3-786e-4eb6-80ca-f62c4fda7d06" providerId="ADAL" clId="{0431330E-3529-4F2D-81A7-D608CF5840C2}" dt="2024-06-20T07:36:36.090" v="1653" actId="207"/>
          <ac:spMkLst>
            <pc:docMk/>
            <pc:sldMk cId="3131273898" sldId="287"/>
            <ac:spMk id="5" creationId="{AC706639-797E-0076-6D09-22797BAE57FB}"/>
          </ac:spMkLst>
        </pc:spChg>
        <pc:picChg chg="add mod">
          <ac:chgData name="Dario Šebalj" userId="a71eced3-786e-4eb6-80ca-f62c4fda7d06" providerId="ADAL" clId="{0431330E-3529-4F2D-81A7-D608CF5840C2}" dt="2024-02-03T20:43:26.499" v="927" actId="1076"/>
          <ac:picMkLst>
            <pc:docMk/>
            <pc:sldMk cId="3131273898" sldId="287"/>
            <ac:picMk id="2" creationId="{F82A812D-C513-87C9-5C92-015625C49D3A}"/>
          </ac:picMkLst>
        </pc:picChg>
        <pc:picChg chg="del">
          <ac:chgData name="Dario Šebalj" userId="a71eced3-786e-4eb6-80ca-f62c4fda7d06" providerId="ADAL" clId="{0431330E-3529-4F2D-81A7-D608CF5840C2}" dt="2024-02-03T20:42:46.957" v="910" actId="478"/>
          <ac:picMkLst>
            <pc:docMk/>
            <pc:sldMk cId="3131273898" sldId="287"/>
            <ac:picMk id="3" creationId="{13C7376B-0E04-EC16-9495-605D3BAB0380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6-20T07:36:58.523" v="1661" actId="6549"/>
        <pc:sldMkLst>
          <pc:docMk/>
          <pc:sldMk cId="3798171473" sldId="288"/>
        </pc:sldMkLst>
        <pc:spChg chg="mod">
          <ac:chgData name="Dario Šebalj" userId="a71eced3-786e-4eb6-80ca-f62c4fda7d06" providerId="ADAL" clId="{0431330E-3529-4F2D-81A7-D608CF5840C2}" dt="2024-06-20T07:36:58.523" v="1661" actId="6549"/>
          <ac:spMkLst>
            <pc:docMk/>
            <pc:sldMk cId="3798171473" sldId="288"/>
            <ac:spMk id="4" creationId="{F8A287DA-C328-96BA-3CA5-515474829ABA}"/>
          </ac:spMkLst>
        </pc:spChg>
        <pc:spChg chg="mod">
          <ac:chgData name="Dario Šebalj" userId="a71eced3-786e-4eb6-80ca-f62c4fda7d06" providerId="ADAL" clId="{0431330E-3529-4F2D-81A7-D608CF5840C2}" dt="2024-06-20T07:36:52.650" v="1659" actId="207"/>
          <ac:spMkLst>
            <pc:docMk/>
            <pc:sldMk cId="3798171473" sldId="288"/>
            <ac:spMk id="5" creationId="{A2EEF00A-89D3-B9C0-EC44-8CC9C4B0C217}"/>
          </ac:spMkLst>
        </pc:spChg>
        <pc:picChg chg="del">
          <ac:chgData name="Dario Šebalj" userId="a71eced3-786e-4eb6-80ca-f62c4fda7d06" providerId="ADAL" clId="{0431330E-3529-4F2D-81A7-D608CF5840C2}" dt="2024-02-03T20:43:53.847" v="948" actId="478"/>
          <ac:picMkLst>
            <pc:docMk/>
            <pc:sldMk cId="3798171473" sldId="288"/>
            <ac:picMk id="2" creationId="{66A84353-C98F-2E43-8C9D-D5C796D63FAB}"/>
          </ac:picMkLst>
        </pc:picChg>
        <pc:picChg chg="add mod">
          <ac:chgData name="Dario Šebalj" userId="a71eced3-786e-4eb6-80ca-f62c4fda7d06" providerId="ADAL" clId="{0431330E-3529-4F2D-81A7-D608CF5840C2}" dt="2024-02-03T20:44:00.923" v="951" actId="1076"/>
          <ac:picMkLst>
            <pc:docMk/>
            <pc:sldMk cId="3798171473" sldId="288"/>
            <ac:picMk id="3" creationId="{2521BC3B-8F1C-AAE8-FD53-A5C950F87ED3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6-20T07:37:17.259" v="1662" actId="403"/>
        <pc:sldMkLst>
          <pc:docMk/>
          <pc:sldMk cId="427918712" sldId="289"/>
        </pc:sldMkLst>
        <pc:spChg chg="mod">
          <ac:chgData name="Dario Šebalj" userId="a71eced3-786e-4eb6-80ca-f62c4fda7d06" providerId="ADAL" clId="{0431330E-3529-4F2D-81A7-D608CF5840C2}" dt="2024-02-03T20:44:09.398" v="964" actId="20577"/>
          <ac:spMkLst>
            <pc:docMk/>
            <pc:sldMk cId="427918712" sldId="289"/>
            <ac:spMk id="4" creationId="{A2B0D42F-CB7E-BF31-0D97-5C0DA84819D8}"/>
          </ac:spMkLst>
        </pc:spChg>
        <pc:spChg chg="mod">
          <ac:chgData name="Dario Šebalj" userId="a71eced3-786e-4eb6-80ca-f62c4fda7d06" providerId="ADAL" clId="{0431330E-3529-4F2D-81A7-D608CF5840C2}" dt="2024-06-20T07:37:17.259" v="1662" actId="403"/>
          <ac:spMkLst>
            <pc:docMk/>
            <pc:sldMk cId="427918712" sldId="289"/>
            <ac:spMk id="5" creationId="{AD08B604-C766-2F11-2554-C96C3CC3E9E3}"/>
          </ac:spMkLst>
        </pc:spChg>
        <pc:picChg chg="add mod">
          <ac:chgData name="Dario Šebalj" userId="a71eced3-786e-4eb6-80ca-f62c4fda7d06" providerId="ADAL" clId="{0431330E-3529-4F2D-81A7-D608CF5840C2}" dt="2024-02-03T20:45:01.691" v="1053" actId="1076"/>
          <ac:picMkLst>
            <pc:docMk/>
            <pc:sldMk cId="427918712" sldId="289"/>
            <ac:picMk id="2" creationId="{E27B10F4-8565-23CF-3ACF-B4589849C802}"/>
          </ac:picMkLst>
        </pc:picChg>
        <pc:picChg chg="del">
          <ac:chgData name="Dario Šebalj" userId="a71eced3-786e-4eb6-80ca-f62c4fda7d06" providerId="ADAL" clId="{0431330E-3529-4F2D-81A7-D608CF5840C2}" dt="2024-02-03T20:44:49.374" v="1049" actId="478"/>
          <ac:picMkLst>
            <pc:docMk/>
            <pc:sldMk cId="427918712" sldId="289"/>
            <ac:picMk id="3" creationId="{FBFA360F-1DE9-416A-76BB-48008874D227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2-03T20:45:58.276" v="1078" actId="1076"/>
        <pc:sldMkLst>
          <pc:docMk/>
          <pc:sldMk cId="2138752960" sldId="290"/>
        </pc:sldMkLst>
        <pc:spChg chg="mod">
          <ac:chgData name="Dario Šebalj" userId="a71eced3-786e-4eb6-80ca-f62c4fda7d06" providerId="ADAL" clId="{0431330E-3529-4F2D-81A7-D608CF5840C2}" dt="2024-02-03T20:45:08.270" v="1063" actId="20577"/>
          <ac:spMkLst>
            <pc:docMk/>
            <pc:sldMk cId="2138752960" sldId="290"/>
            <ac:spMk id="4" creationId="{2492D032-BE7C-41FD-F62F-B6B0EC0B6B30}"/>
          </ac:spMkLst>
        </pc:spChg>
        <pc:spChg chg="mod">
          <ac:chgData name="Dario Šebalj" userId="a71eced3-786e-4eb6-80ca-f62c4fda7d06" providerId="ADAL" clId="{0431330E-3529-4F2D-81A7-D608CF5840C2}" dt="2024-02-03T20:45:40.040" v="1070"/>
          <ac:spMkLst>
            <pc:docMk/>
            <pc:sldMk cId="2138752960" sldId="290"/>
            <ac:spMk id="5" creationId="{14FB00C7-AC6B-E7FB-E20E-A6C0F99052ED}"/>
          </ac:spMkLst>
        </pc:spChg>
        <pc:picChg chg="del">
          <ac:chgData name="Dario Šebalj" userId="a71eced3-786e-4eb6-80ca-f62c4fda7d06" providerId="ADAL" clId="{0431330E-3529-4F2D-81A7-D608CF5840C2}" dt="2024-02-03T20:45:41.067" v="1071" actId="478"/>
          <ac:picMkLst>
            <pc:docMk/>
            <pc:sldMk cId="2138752960" sldId="290"/>
            <ac:picMk id="2" creationId="{AB645BE5-EBCA-8F64-F51F-E99842A8B820}"/>
          </ac:picMkLst>
        </pc:picChg>
        <pc:picChg chg="add mod">
          <ac:chgData name="Dario Šebalj" userId="a71eced3-786e-4eb6-80ca-f62c4fda7d06" providerId="ADAL" clId="{0431330E-3529-4F2D-81A7-D608CF5840C2}" dt="2024-02-03T20:45:48.419" v="1074" actId="1076"/>
          <ac:picMkLst>
            <pc:docMk/>
            <pc:sldMk cId="2138752960" sldId="290"/>
            <ac:picMk id="3" creationId="{812F5C10-B2BC-7FAF-161A-20B07B411001}"/>
          </ac:picMkLst>
        </pc:picChg>
        <pc:picChg chg="add mod">
          <ac:chgData name="Dario Šebalj" userId="a71eced3-786e-4eb6-80ca-f62c4fda7d06" providerId="ADAL" clId="{0431330E-3529-4F2D-81A7-D608CF5840C2}" dt="2024-02-03T20:45:53.780" v="1076" actId="1076"/>
          <ac:picMkLst>
            <pc:docMk/>
            <pc:sldMk cId="2138752960" sldId="290"/>
            <ac:picMk id="6" creationId="{D1833F0B-D3CC-CC12-003F-36A657E82084}"/>
          </ac:picMkLst>
        </pc:picChg>
        <pc:picChg chg="add mod">
          <ac:chgData name="Dario Šebalj" userId="a71eced3-786e-4eb6-80ca-f62c4fda7d06" providerId="ADAL" clId="{0431330E-3529-4F2D-81A7-D608CF5840C2}" dt="2024-02-03T20:45:58.276" v="1078" actId="1076"/>
          <ac:picMkLst>
            <pc:docMk/>
            <pc:sldMk cId="2138752960" sldId="290"/>
            <ac:picMk id="7" creationId="{4AA738E1-96FC-4DAC-8C1D-70174FD17384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2-03T20:46:45.186" v="1105" actId="1076"/>
        <pc:sldMkLst>
          <pc:docMk/>
          <pc:sldMk cId="3495950558" sldId="291"/>
        </pc:sldMkLst>
        <pc:spChg chg="mod">
          <ac:chgData name="Dario Šebalj" userId="a71eced3-786e-4eb6-80ca-f62c4fda7d06" providerId="ADAL" clId="{0431330E-3529-4F2D-81A7-D608CF5840C2}" dt="2024-02-03T20:46:07.043" v="1093" actId="20577"/>
          <ac:spMkLst>
            <pc:docMk/>
            <pc:sldMk cId="3495950558" sldId="291"/>
            <ac:spMk id="4" creationId="{D1EB6CE9-83B6-DED3-5853-BBA8BF7B6A68}"/>
          </ac:spMkLst>
        </pc:spChg>
        <pc:spChg chg="mod">
          <ac:chgData name="Dario Šebalj" userId="a71eced3-786e-4eb6-80ca-f62c4fda7d06" providerId="ADAL" clId="{0431330E-3529-4F2D-81A7-D608CF5840C2}" dt="2024-02-03T20:46:41.521" v="1104"/>
          <ac:spMkLst>
            <pc:docMk/>
            <pc:sldMk cId="3495950558" sldId="291"/>
            <ac:spMk id="5" creationId="{00ACC098-2A85-9951-429A-C08A08B3D3B3}"/>
          </ac:spMkLst>
        </pc:spChg>
        <pc:picChg chg="add mod">
          <ac:chgData name="Dario Šebalj" userId="a71eced3-786e-4eb6-80ca-f62c4fda7d06" providerId="ADAL" clId="{0431330E-3529-4F2D-81A7-D608CF5840C2}" dt="2024-02-03T20:46:45.186" v="1105" actId="1076"/>
          <ac:picMkLst>
            <pc:docMk/>
            <pc:sldMk cId="3495950558" sldId="291"/>
            <ac:picMk id="2" creationId="{4E1A90F6-D653-B70D-6EA9-27E3F270490C}"/>
          </ac:picMkLst>
        </pc:picChg>
        <pc:picChg chg="del">
          <ac:chgData name="Dario Šebalj" userId="a71eced3-786e-4eb6-80ca-f62c4fda7d06" providerId="ADAL" clId="{0431330E-3529-4F2D-81A7-D608CF5840C2}" dt="2024-02-03T20:46:24.830" v="1097" actId="478"/>
          <ac:picMkLst>
            <pc:docMk/>
            <pc:sldMk cId="3495950558" sldId="291"/>
            <ac:picMk id="3" creationId="{DF050B6C-9CD1-21FC-7246-D0CACD0A366F}"/>
          </ac:picMkLst>
        </pc:picChg>
        <pc:picChg chg="del">
          <ac:chgData name="Dario Šebalj" userId="a71eced3-786e-4eb6-80ca-f62c4fda7d06" providerId="ADAL" clId="{0431330E-3529-4F2D-81A7-D608CF5840C2}" dt="2024-02-03T20:46:25.786" v="1098" actId="478"/>
          <ac:picMkLst>
            <pc:docMk/>
            <pc:sldMk cId="3495950558" sldId="291"/>
            <ac:picMk id="6" creationId="{5817019B-4607-7527-24D7-F90880CB2157}"/>
          </ac:picMkLst>
        </pc:picChg>
        <pc:picChg chg="del">
          <ac:chgData name="Dario Šebalj" userId="a71eced3-786e-4eb6-80ca-f62c4fda7d06" providerId="ADAL" clId="{0431330E-3529-4F2D-81A7-D608CF5840C2}" dt="2024-02-03T20:46:26.364" v="1099" actId="478"/>
          <ac:picMkLst>
            <pc:docMk/>
            <pc:sldMk cId="3495950558" sldId="291"/>
            <ac:picMk id="7" creationId="{88503DAB-E881-3240-2B3A-7A31B438C9DA}"/>
          </ac:picMkLst>
        </pc:picChg>
      </pc:sldChg>
      <pc:sldChg chg="addSp delSp modSp add mod">
        <pc:chgData name="Dario Šebalj" userId="a71eced3-786e-4eb6-80ca-f62c4fda7d06" providerId="ADAL" clId="{0431330E-3529-4F2D-81A7-D608CF5840C2}" dt="2024-02-03T20:48:08.331" v="1179" actId="20577"/>
        <pc:sldMkLst>
          <pc:docMk/>
          <pc:sldMk cId="1119616130" sldId="292"/>
        </pc:sldMkLst>
        <pc:spChg chg="mod">
          <ac:chgData name="Dario Šebalj" userId="a71eced3-786e-4eb6-80ca-f62c4fda7d06" providerId="ADAL" clId="{0431330E-3529-4F2D-81A7-D608CF5840C2}" dt="2024-02-03T20:46:55.460" v="1125" actId="20577"/>
          <ac:spMkLst>
            <pc:docMk/>
            <pc:sldMk cId="1119616130" sldId="292"/>
            <ac:spMk id="4" creationId="{9AC2370D-769A-5A91-4F98-B93473921D89}"/>
          </ac:spMkLst>
        </pc:spChg>
        <pc:spChg chg="del mod">
          <ac:chgData name="Dario Šebalj" userId="a71eced3-786e-4eb6-80ca-f62c4fda7d06" providerId="ADAL" clId="{0431330E-3529-4F2D-81A7-D608CF5840C2}" dt="2024-02-03T20:47:07.904" v="1129" actId="478"/>
          <ac:spMkLst>
            <pc:docMk/>
            <pc:sldMk cId="1119616130" sldId="292"/>
            <ac:spMk id="5" creationId="{E9410B26-6F45-A04A-6A64-1BFC110D0ED3}"/>
          </ac:spMkLst>
        </pc:spChg>
        <pc:spChg chg="add mod">
          <ac:chgData name="Dario Šebalj" userId="a71eced3-786e-4eb6-80ca-f62c4fda7d06" providerId="ADAL" clId="{0431330E-3529-4F2D-81A7-D608CF5840C2}" dt="2024-02-03T20:48:08.331" v="1179" actId="20577"/>
          <ac:spMkLst>
            <pc:docMk/>
            <pc:sldMk cId="1119616130" sldId="292"/>
            <ac:spMk id="6" creationId="{DA456B3F-52A8-CE2C-D838-B60AF24947C1}"/>
          </ac:spMkLst>
        </pc:spChg>
        <pc:graphicFrameChg chg="add mod modGraphic">
          <ac:chgData name="Dario Šebalj" userId="a71eced3-786e-4eb6-80ca-f62c4fda7d06" providerId="ADAL" clId="{0431330E-3529-4F2D-81A7-D608CF5840C2}" dt="2024-02-03T20:47:29.124" v="1138" actId="1076"/>
          <ac:graphicFrameMkLst>
            <pc:docMk/>
            <pc:sldMk cId="1119616130" sldId="292"/>
            <ac:graphicFrameMk id="3" creationId="{E4F36D49-6EB2-FDAC-7B71-2E29A0FE12E5}"/>
          </ac:graphicFrameMkLst>
        </pc:graphicFrameChg>
        <pc:picChg chg="del">
          <ac:chgData name="Dario Šebalj" userId="a71eced3-786e-4eb6-80ca-f62c4fda7d06" providerId="ADAL" clId="{0431330E-3529-4F2D-81A7-D608CF5840C2}" dt="2024-02-03T20:47:02.036" v="1126" actId="478"/>
          <ac:picMkLst>
            <pc:docMk/>
            <pc:sldMk cId="1119616130" sldId="292"/>
            <ac:picMk id="2" creationId="{485F9B5D-B22F-EA1B-3FBC-DEC96544817D}"/>
          </ac:picMkLst>
        </pc:picChg>
      </pc:sldChg>
      <pc:sldChg chg="modSp add mod">
        <pc:chgData name="Dario Šebalj" userId="a71eced3-786e-4eb6-80ca-f62c4fda7d06" providerId="ADAL" clId="{0431330E-3529-4F2D-81A7-D608CF5840C2}" dt="2024-06-20T07:13:20.971" v="1322" actId="207"/>
        <pc:sldMkLst>
          <pc:docMk/>
          <pc:sldMk cId="2480759708" sldId="293"/>
        </pc:sldMkLst>
        <pc:spChg chg="mod">
          <ac:chgData name="Dario Šebalj" userId="a71eced3-786e-4eb6-80ca-f62c4fda7d06" providerId="ADAL" clId="{0431330E-3529-4F2D-81A7-D608CF5840C2}" dt="2024-06-20T07:13:20.971" v="1322" actId="207"/>
          <ac:spMkLst>
            <pc:docMk/>
            <pc:sldMk cId="2480759708" sldId="293"/>
            <ac:spMk id="5" creationId="{08B1E3E4-9C4A-4CF8-DBD2-8A61BD597723}"/>
          </ac:spMkLst>
        </pc:spChg>
      </pc:sldChg>
      <pc:sldChg chg="addSp modSp add mod">
        <pc:chgData name="Dario Šebalj" userId="a71eced3-786e-4eb6-80ca-f62c4fda7d06" providerId="ADAL" clId="{0431330E-3529-4F2D-81A7-D608CF5840C2}" dt="2024-06-20T07:18:29.771" v="1487" actId="1076"/>
        <pc:sldMkLst>
          <pc:docMk/>
          <pc:sldMk cId="2035892642" sldId="294"/>
        </pc:sldMkLst>
        <pc:spChg chg="mod">
          <ac:chgData name="Dario Šebalj" userId="a71eced3-786e-4eb6-80ca-f62c4fda7d06" providerId="ADAL" clId="{0431330E-3529-4F2D-81A7-D608CF5840C2}" dt="2024-06-20T07:16:21.307" v="1482" actId="207"/>
          <ac:spMkLst>
            <pc:docMk/>
            <pc:sldMk cId="2035892642" sldId="294"/>
            <ac:spMk id="5" creationId="{78D05A6E-E597-90C8-EB60-9168CD61DB58}"/>
          </ac:spMkLst>
        </pc:spChg>
        <pc:picChg chg="add mod">
          <ac:chgData name="Dario Šebalj" userId="a71eced3-786e-4eb6-80ca-f62c4fda7d06" providerId="ADAL" clId="{0431330E-3529-4F2D-81A7-D608CF5840C2}" dt="2024-06-20T07:18:29.771" v="1487" actId="1076"/>
          <ac:picMkLst>
            <pc:docMk/>
            <pc:sldMk cId="2035892642" sldId="294"/>
            <ac:picMk id="3" creationId="{0D6BC72C-07BE-DCCD-9205-F490AC508F71}"/>
          </ac:picMkLst>
        </pc:picChg>
      </pc:sldChg>
      <pc:sldChg chg="modSp new mod">
        <pc:chgData name="Dario Šebalj" userId="a71eced3-786e-4eb6-80ca-f62c4fda7d06" providerId="ADAL" clId="{0431330E-3529-4F2D-81A7-D608CF5840C2}" dt="2024-06-20T07:20:56.797" v="1541" actId="20577"/>
        <pc:sldMkLst>
          <pc:docMk/>
          <pc:sldMk cId="789755618" sldId="295"/>
        </pc:sldMkLst>
        <pc:spChg chg="mod">
          <ac:chgData name="Dario Šebalj" userId="a71eced3-786e-4eb6-80ca-f62c4fda7d06" providerId="ADAL" clId="{0431330E-3529-4F2D-81A7-D608CF5840C2}" dt="2024-06-20T07:19:25.547" v="1506" actId="20577"/>
          <ac:spMkLst>
            <pc:docMk/>
            <pc:sldMk cId="789755618" sldId="295"/>
            <ac:spMk id="2" creationId="{75274C89-7CFA-8F1B-AD92-5A5236495A65}"/>
          </ac:spMkLst>
        </pc:spChg>
        <pc:spChg chg="mod">
          <ac:chgData name="Dario Šebalj" userId="a71eced3-786e-4eb6-80ca-f62c4fda7d06" providerId="ADAL" clId="{0431330E-3529-4F2D-81A7-D608CF5840C2}" dt="2024-06-20T07:20:56.797" v="1541" actId="20577"/>
          <ac:spMkLst>
            <pc:docMk/>
            <pc:sldMk cId="789755618" sldId="295"/>
            <ac:spMk id="3" creationId="{9A9DA0C9-32D1-F863-4927-7412B1EE8C1A}"/>
          </ac:spMkLst>
        </pc:spChg>
      </pc:sldChg>
      <pc:sldChg chg="addSp delSp modSp add mod">
        <pc:chgData name="Dario Šebalj" userId="a71eced3-786e-4eb6-80ca-f62c4fda7d06" providerId="ADAL" clId="{0431330E-3529-4F2D-81A7-D608CF5840C2}" dt="2024-06-20T07:25:39.809" v="1552" actId="1076"/>
        <pc:sldMkLst>
          <pc:docMk/>
          <pc:sldMk cId="663781685" sldId="296"/>
        </pc:sldMkLst>
        <pc:spChg chg="del mod">
          <ac:chgData name="Dario Šebalj" userId="a71eced3-786e-4eb6-80ca-f62c4fda7d06" providerId="ADAL" clId="{0431330E-3529-4F2D-81A7-D608CF5840C2}" dt="2024-06-20T07:24:23.622" v="1544" actId="478"/>
          <ac:spMkLst>
            <pc:docMk/>
            <pc:sldMk cId="663781685" sldId="296"/>
            <ac:spMk id="3" creationId="{9A9DA0C9-32D1-F863-4927-7412B1EE8C1A}"/>
          </ac:spMkLst>
        </pc:spChg>
        <pc:spChg chg="add del mod">
          <ac:chgData name="Dario Šebalj" userId="a71eced3-786e-4eb6-80ca-f62c4fda7d06" providerId="ADAL" clId="{0431330E-3529-4F2D-81A7-D608CF5840C2}" dt="2024-06-20T07:24:25.854" v="1545" actId="478"/>
          <ac:spMkLst>
            <pc:docMk/>
            <pc:sldMk cId="663781685" sldId="296"/>
            <ac:spMk id="5" creationId="{E86DF132-9356-E469-8175-67B74FDAD59A}"/>
          </ac:spMkLst>
        </pc:spChg>
        <pc:picChg chg="add del mod">
          <ac:chgData name="Dario Šebalj" userId="a71eced3-786e-4eb6-80ca-f62c4fda7d06" providerId="ADAL" clId="{0431330E-3529-4F2D-81A7-D608CF5840C2}" dt="2024-06-20T07:25:35.490" v="1549" actId="478"/>
          <ac:picMkLst>
            <pc:docMk/>
            <pc:sldMk cId="663781685" sldId="296"/>
            <ac:picMk id="7" creationId="{63469834-E9BA-9DA9-0C69-9380988A42BC}"/>
          </ac:picMkLst>
        </pc:picChg>
        <pc:picChg chg="add mod">
          <ac:chgData name="Dario Šebalj" userId="a71eced3-786e-4eb6-80ca-f62c4fda7d06" providerId="ADAL" clId="{0431330E-3529-4F2D-81A7-D608CF5840C2}" dt="2024-06-20T07:25:39.809" v="1552" actId="1076"/>
          <ac:picMkLst>
            <pc:docMk/>
            <pc:sldMk cId="663781685" sldId="296"/>
            <ac:picMk id="9" creationId="{9EE67705-97BA-FF39-BEA8-20F493D15862}"/>
          </ac:picMkLst>
        </pc:picChg>
      </pc:sldChg>
      <pc:sldChg chg="modSp add mod">
        <pc:chgData name="Dario Šebalj" userId="a71eced3-786e-4eb6-80ca-f62c4fda7d06" providerId="ADAL" clId="{0431330E-3529-4F2D-81A7-D608CF5840C2}" dt="2024-06-20T07:29:18.744" v="1574" actId="6549"/>
        <pc:sldMkLst>
          <pc:docMk/>
          <pc:sldMk cId="3730965736" sldId="297"/>
        </pc:sldMkLst>
        <pc:spChg chg="mod">
          <ac:chgData name="Dario Šebalj" userId="a71eced3-786e-4eb6-80ca-f62c4fda7d06" providerId="ADAL" clId="{0431330E-3529-4F2D-81A7-D608CF5840C2}" dt="2024-06-20T07:29:18.744" v="1574" actId="6549"/>
          <ac:spMkLst>
            <pc:docMk/>
            <pc:sldMk cId="3730965736" sldId="297"/>
            <ac:spMk id="5" creationId="{08B1E3E4-9C4A-4CF8-DBD2-8A61BD597723}"/>
          </ac:spMkLst>
        </pc:spChg>
      </pc:sldChg>
      <pc:sldChg chg="modSp new del mod">
        <pc:chgData name="Dario Šebalj" userId="a71eced3-786e-4eb6-80ca-f62c4fda7d06" providerId="ADAL" clId="{0431330E-3529-4F2D-81A7-D608CF5840C2}" dt="2024-06-20T07:39:14.030" v="1714" actId="2696"/>
        <pc:sldMkLst>
          <pc:docMk/>
          <pc:sldMk cId="1488911228" sldId="298"/>
        </pc:sldMkLst>
        <pc:spChg chg="mod">
          <ac:chgData name="Dario Šebalj" userId="a71eced3-786e-4eb6-80ca-f62c4fda7d06" providerId="ADAL" clId="{0431330E-3529-4F2D-81A7-D608CF5840C2}" dt="2024-06-20T07:37:49.258" v="1690" actId="20577"/>
          <ac:spMkLst>
            <pc:docMk/>
            <pc:sldMk cId="1488911228" sldId="298"/>
            <ac:spMk id="2" creationId="{4001B264-EE1E-ECCD-1B1C-F63276BFE1D1}"/>
          </ac:spMkLst>
        </pc:spChg>
        <pc:spChg chg="mod">
          <ac:chgData name="Dario Šebalj" userId="a71eced3-786e-4eb6-80ca-f62c4fda7d06" providerId="ADAL" clId="{0431330E-3529-4F2D-81A7-D608CF5840C2}" dt="2024-06-20T07:38:43.880" v="1710" actId="113"/>
          <ac:spMkLst>
            <pc:docMk/>
            <pc:sldMk cId="1488911228" sldId="298"/>
            <ac:spMk id="3" creationId="{A00C06FC-41C3-D55C-DBF4-4D1B7D33CDC5}"/>
          </ac:spMkLst>
        </pc:spChg>
      </pc:sldChg>
      <pc:sldChg chg="addSp modSp add">
        <pc:chgData name="Dario Šebalj" userId="a71eced3-786e-4eb6-80ca-f62c4fda7d06" providerId="ADAL" clId="{0431330E-3529-4F2D-81A7-D608CF5840C2}" dt="2024-06-20T07:42:34.121" v="1717" actId="1076"/>
        <pc:sldMkLst>
          <pc:docMk/>
          <pc:sldMk cId="2092664198" sldId="298"/>
        </pc:sldMkLst>
        <pc:picChg chg="add mod">
          <ac:chgData name="Dario Šebalj" userId="a71eced3-786e-4eb6-80ca-f62c4fda7d06" providerId="ADAL" clId="{0431330E-3529-4F2D-81A7-D608CF5840C2}" dt="2024-06-20T07:42:34.121" v="1717" actId="1076"/>
          <ac:picMkLst>
            <pc:docMk/>
            <pc:sldMk cId="2092664198" sldId="298"/>
            <ac:picMk id="2050" creationId="{B069AD32-CEB0-D25E-689A-70E82BB32C4B}"/>
          </ac:picMkLst>
        </pc:picChg>
      </pc:sldChg>
      <pc:sldChg chg="modSp new mod">
        <pc:chgData name="Dario Šebalj" userId="a71eced3-786e-4eb6-80ca-f62c4fda7d06" providerId="ADAL" clId="{0431330E-3529-4F2D-81A7-D608CF5840C2}" dt="2024-06-20T07:49:20.793" v="1771" actId="20577"/>
        <pc:sldMkLst>
          <pc:docMk/>
          <pc:sldMk cId="2900190463" sldId="299"/>
        </pc:sldMkLst>
        <pc:spChg chg="mod">
          <ac:chgData name="Dario Šebalj" userId="a71eced3-786e-4eb6-80ca-f62c4fda7d06" providerId="ADAL" clId="{0431330E-3529-4F2D-81A7-D608CF5840C2}" dt="2024-06-20T07:43:20.873" v="1738" actId="20577"/>
          <ac:spMkLst>
            <pc:docMk/>
            <pc:sldMk cId="2900190463" sldId="299"/>
            <ac:spMk id="2" creationId="{6EDA0B7E-1236-CF40-67D3-7A7318BD4D66}"/>
          </ac:spMkLst>
        </pc:spChg>
        <pc:spChg chg="mod">
          <ac:chgData name="Dario Šebalj" userId="a71eced3-786e-4eb6-80ca-f62c4fda7d06" providerId="ADAL" clId="{0431330E-3529-4F2D-81A7-D608CF5840C2}" dt="2024-06-20T07:49:20.793" v="1771" actId="20577"/>
          <ac:spMkLst>
            <pc:docMk/>
            <pc:sldMk cId="2900190463" sldId="299"/>
            <ac:spMk id="3" creationId="{517BEC45-39F7-0DC8-3E89-8F1A38CF5608}"/>
          </ac:spMkLst>
        </pc:spChg>
      </pc:sldChg>
      <pc:sldChg chg="addSp modSp new mod">
        <pc:chgData name="Dario Šebalj" userId="a71eced3-786e-4eb6-80ca-f62c4fda7d06" providerId="ADAL" clId="{0431330E-3529-4F2D-81A7-D608CF5840C2}" dt="2024-06-20T07:52:02.265" v="1811" actId="1076"/>
        <pc:sldMkLst>
          <pc:docMk/>
          <pc:sldMk cId="1531335044" sldId="300"/>
        </pc:sldMkLst>
        <pc:spChg chg="mod">
          <ac:chgData name="Dario Šebalj" userId="a71eced3-786e-4eb6-80ca-f62c4fda7d06" providerId="ADAL" clId="{0431330E-3529-4F2D-81A7-D608CF5840C2}" dt="2024-06-20T07:49:37.564" v="1773"/>
          <ac:spMkLst>
            <pc:docMk/>
            <pc:sldMk cId="1531335044" sldId="300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4-06-20T07:51:10.587" v="1808" actId="207"/>
          <ac:spMkLst>
            <pc:docMk/>
            <pc:sldMk cId="1531335044" sldId="300"/>
            <ac:spMk id="3" creationId="{E4E9B44F-CE20-7BDF-B333-03652CFE78F3}"/>
          </ac:spMkLst>
        </pc:spChg>
        <pc:picChg chg="add mod">
          <ac:chgData name="Dario Šebalj" userId="a71eced3-786e-4eb6-80ca-f62c4fda7d06" providerId="ADAL" clId="{0431330E-3529-4F2D-81A7-D608CF5840C2}" dt="2024-06-20T07:52:02.265" v="1811" actId="1076"/>
          <ac:picMkLst>
            <pc:docMk/>
            <pc:sldMk cId="1531335044" sldId="300"/>
            <ac:picMk id="5" creationId="{B231E9BE-163D-4E23-EAC6-70EE7423BDAE}"/>
          </ac:picMkLst>
        </pc:picChg>
      </pc:sldChg>
      <pc:sldChg chg="delSp modSp add mod">
        <pc:chgData name="Dario Šebalj" userId="a71eced3-786e-4eb6-80ca-f62c4fda7d06" providerId="ADAL" clId="{0431330E-3529-4F2D-81A7-D608CF5840C2}" dt="2024-06-20T07:53:13.922" v="1838" actId="207"/>
        <pc:sldMkLst>
          <pc:docMk/>
          <pc:sldMk cId="2134674653" sldId="301"/>
        </pc:sldMkLst>
        <pc:spChg chg="mod">
          <ac:chgData name="Dario Šebalj" userId="a71eced3-786e-4eb6-80ca-f62c4fda7d06" providerId="ADAL" clId="{0431330E-3529-4F2D-81A7-D608CF5840C2}" dt="2024-06-20T07:53:13.922" v="1838" actId="207"/>
          <ac:spMkLst>
            <pc:docMk/>
            <pc:sldMk cId="2134674653" sldId="301"/>
            <ac:spMk id="3" creationId="{E4E9B44F-CE20-7BDF-B333-03652CFE78F3}"/>
          </ac:spMkLst>
        </pc:spChg>
        <pc:picChg chg="del">
          <ac:chgData name="Dario Šebalj" userId="a71eced3-786e-4eb6-80ca-f62c4fda7d06" providerId="ADAL" clId="{0431330E-3529-4F2D-81A7-D608CF5840C2}" dt="2024-06-20T07:52:29.977" v="1819" actId="478"/>
          <ac:picMkLst>
            <pc:docMk/>
            <pc:sldMk cId="2134674653" sldId="301"/>
            <ac:picMk id="5" creationId="{B231E9BE-163D-4E23-EAC6-70EE7423BDAE}"/>
          </ac:picMkLst>
        </pc:picChg>
      </pc:sldChg>
      <pc:sldChg chg="modSp add mod">
        <pc:chgData name="Dario Šebalj" userId="a71eced3-786e-4eb6-80ca-f62c4fda7d06" providerId="ADAL" clId="{0431330E-3529-4F2D-81A7-D608CF5840C2}" dt="2024-06-20T07:55:21.746" v="1881" actId="404"/>
        <pc:sldMkLst>
          <pc:docMk/>
          <pc:sldMk cId="1074293672" sldId="302"/>
        </pc:sldMkLst>
        <pc:spChg chg="mod">
          <ac:chgData name="Dario Šebalj" userId="a71eced3-786e-4eb6-80ca-f62c4fda7d06" providerId="ADAL" clId="{0431330E-3529-4F2D-81A7-D608CF5840C2}" dt="2024-06-20T07:55:21.746" v="1881" actId="404"/>
          <ac:spMkLst>
            <pc:docMk/>
            <pc:sldMk cId="1074293672" sldId="302"/>
            <ac:spMk id="3" creationId="{E4E9B44F-CE20-7BDF-B333-03652CFE78F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Zarządzanie procesami biznesowymi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eksploracja procesów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CEL</a:t>
            </a:r>
            <a:r>
              <a:rPr lang="en-US" sz="2000" b="1" dirty="0">
                <a:solidFill>
                  <a:srgbClr val="015BA6"/>
                </a:solidFill>
              </a:rPr>
              <a:t>:</a:t>
            </a:r>
            <a:r>
              <a:rPr lang="en-US" sz="2000" dirty="0"/>
              <a:t> </a:t>
            </a:r>
            <a:r>
              <a:rPr lang="pl-PL" sz="2000" dirty="0"/>
              <a:t>zdefiniowanie kryteriów oceny wydajności zidentyfikowanych procesów biznesowych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b="1" dirty="0">
                <a:solidFill>
                  <a:srgbClr val="015BA6"/>
                </a:solidFill>
              </a:rPr>
              <a:t>Selection criteria:</a:t>
            </a:r>
            <a:endParaRPr lang="hr-HR" sz="2000" b="1" dirty="0">
              <a:solidFill>
                <a:srgbClr val="015BA6"/>
              </a:solidFill>
            </a:endParaRPr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Znaczenie strategiczne </a:t>
            </a:r>
            <a:r>
              <a:rPr lang="pl-PL" sz="1600" dirty="0"/>
              <a:t>- znalezienie procesów, które mają największy wpływ na cele strategiczne organizacji (np. które są najbardziej dochodowe).</a:t>
            </a:r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Zdrowie </a:t>
            </a:r>
            <a:r>
              <a:rPr lang="pl-PL" sz="1600" dirty="0"/>
              <a:t>- znajdź procesy, które mają największe problemy, tj. procesy, które są nieefektywne, wytwarzają produkty niskiej jakości lub nie spełniają potrzeb klientów (takie procesy powinny być przedmiotem zainteresowania BPM).</a:t>
            </a:r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Wykonalność </a:t>
            </a:r>
            <a:r>
              <a:rPr lang="pl-PL" sz="1600" dirty="0"/>
              <a:t>- dla każdego procesu należy określić, czy proces można w ogóle usprawnić, czy mamy niezbędne zasoby ludzkie, zasoby finansowe, czy w ogóle można zainwestować pewien poziom wysiłku </a:t>
            </a:r>
            <a:br>
              <a:rPr lang="pl-PL" sz="1600" dirty="0"/>
            </a:br>
            <a:r>
              <a:rPr lang="pl-PL" sz="1600" dirty="0"/>
              <a:t>w usprawnienie.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Konieczne jest dokładne zmierzenie kondycji procesu biznesowego</a:t>
            </a:r>
            <a:endParaRPr lang="hr-HR" sz="20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ŚRODKI OGÓLNE: </a:t>
            </a:r>
            <a:r>
              <a:rPr lang="en-US" sz="1600" dirty="0" err="1"/>
              <a:t>czas</a:t>
            </a:r>
            <a:r>
              <a:rPr lang="en-US" sz="1600" dirty="0"/>
              <a:t>, </a:t>
            </a:r>
            <a:r>
              <a:rPr lang="en-US" sz="1600" dirty="0" err="1"/>
              <a:t>koszt</a:t>
            </a:r>
            <a:r>
              <a:rPr lang="en-US" sz="1600" dirty="0"/>
              <a:t> i </a:t>
            </a:r>
            <a:r>
              <a:rPr lang="en-US" sz="1600" dirty="0" err="1"/>
              <a:t>jakość</a:t>
            </a:r>
            <a:endParaRPr lang="hr-HR" sz="1600" dirty="0"/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CZAS</a:t>
            </a:r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cyklu </a:t>
            </a:r>
            <a:r>
              <a:rPr lang="en-US" sz="1600" dirty="0"/>
              <a:t>– </a:t>
            </a:r>
            <a:r>
              <a:rPr lang="pl-PL" sz="1600" dirty="0"/>
              <a:t>czas wymagany do rozpatrzenia sprawy od początku do końca</a:t>
            </a:r>
            <a:endParaRPr lang="hr-HR" sz="1600" dirty="0"/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procesowania </a:t>
            </a:r>
            <a:r>
              <a:rPr lang="en-US" sz="1600" dirty="0"/>
              <a:t>– </a:t>
            </a:r>
            <a:r>
              <a:rPr lang="pl-PL" sz="1600" dirty="0"/>
              <a:t>efektywny czas, jaki zasób (uczestnik procesu lub oprogramowanie) spędza na przetwarzaniu sprawy</a:t>
            </a:r>
            <a:endParaRPr lang="hr-HR" sz="1600" dirty="0"/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oczekiwania </a:t>
            </a:r>
            <a:r>
              <a:rPr lang="en-US" sz="1600" dirty="0"/>
              <a:t>– </a:t>
            </a:r>
            <a:r>
              <a:rPr lang="pl-PL" sz="1600" dirty="0"/>
              <a:t>czas oczekiwania sprawy na przetworzenie (np. oczekiwanie w kolejce)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E9BE-163D-4E23-EAC6-70EE7423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18607"/>
            <a:ext cx="6096000" cy="9428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EEA52D-8E6B-4296-1117-71B24F12FBAB}"/>
              </a:ext>
            </a:extLst>
          </p:cNvPr>
          <p:cNvSpPr txBox="1"/>
          <p:nvPr/>
        </p:nvSpPr>
        <p:spPr>
          <a:xfrm>
            <a:off x="5521836" y="4650402"/>
            <a:ext cx="1148328" cy="369332"/>
          </a:xfrm>
          <a:prstGeom prst="rect">
            <a:avLst/>
          </a:prstGeom>
          <a:solidFill>
            <a:srgbClr val="FEF445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Czas cyklu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995855-866D-C177-D8E0-0B5FFE634B99}"/>
              </a:ext>
            </a:extLst>
          </p:cNvPr>
          <p:cNvSpPr txBox="1"/>
          <p:nvPr/>
        </p:nvSpPr>
        <p:spPr>
          <a:xfrm>
            <a:off x="3095121" y="5150829"/>
            <a:ext cx="1817998" cy="369332"/>
          </a:xfrm>
          <a:prstGeom prst="rect">
            <a:avLst/>
          </a:prstGeom>
          <a:solidFill>
            <a:srgbClr val="F24726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Czas oczekiwania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89CEAC-0E16-DF82-85B2-347F92CF8ECC}"/>
              </a:ext>
            </a:extLst>
          </p:cNvPr>
          <p:cNvSpPr txBox="1"/>
          <p:nvPr/>
        </p:nvSpPr>
        <p:spPr>
          <a:xfrm>
            <a:off x="5900714" y="5142831"/>
            <a:ext cx="1980928" cy="369332"/>
          </a:xfrm>
          <a:prstGeom prst="rect">
            <a:avLst/>
          </a:prstGeom>
          <a:solidFill>
            <a:srgbClr val="0CA78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Czas procesowania</a:t>
            </a:r>
          </a:p>
        </p:txBody>
      </p:sp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KOSZT</a:t>
            </a:r>
          </a:p>
          <a:p>
            <a:r>
              <a:rPr lang="pl-PL" sz="2000" dirty="0"/>
              <a:t>Usprawnienie procesu jest najczęściej powiązane z redukcją kosztów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bezpośrednie </a:t>
            </a:r>
            <a:r>
              <a:rPr lang="en-US" sz="2000" dirty="0"/>
              <a:t>– </a:t>
            </a:r>
            <a:r>
              <a:rPr lang="pl-PL" sz="2000" dirty="0"/>
              <a:t>koszty bezpośrednio związane z procesem (koszt robocizny, materiałów, sprzętu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pośrednie </a:t>
            </a:r>
            <a:r>
              <a:rPr lang="en-US" sz="2000" dirty="0"/>
              <a:t>– </a:t>
            </a:r>
            <a:r>
              <a:rPr lang="pl-PL" sz="2000" dirty="0"/>
              <a:t>koszty niezwiązane z procesem (czynsz, media, koszty administracyjne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stałe </a:t>
            </a:r>
            <a:r>
              <a:rPr lang="en-US" sz="2000" dirty="0"/>
              <a:t>– </a:t>
            </a:r>
            <a:r>
              <a:rPr lang="pl-PL" sz="2000" dirty="0"/>
              <a:t>koszty, które się nie zmieniają (czynsz, wynagrodzenia, utrzymanie oprogramowania…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zmienne </a:t>
            </a:r>
            <a:r>
              <a:rPr lang="en-US" sz="2000" dirty="0"/>
              <a:t>– </a:t>
            </a:r>
            <a:r>
              <a:rPr lang="pl-PL" sz="2000" dirty="0"/>
              <a:t>koszty, które zmieniają się wraz ze zmianą poziomu produkcji (koszty materiałów, koszty transportu</a:t>
            </a:r>
            <a:r>
              <a:rPr lang="en-US" sz="2000" dirty="0"/>
              <a:t>...)</a:t>
            </a:r>
            <a:endParaRPr lang="hr-HR" sz="2000" dirty="0"/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Jest obserwowany z punktu widzenia klienta i z punktu widzenia uczestników procesu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15BA6"/>
                </a:solidFill>
              </a:rPr>
              <a:t>Jakość zewnętrzna </a:t>
            </a:r>
            <a:r>
              <a:rPr lang="pl-PL" sz="1800" dirty="0"/>
              <a:t>- zadowolenie klienta z produktu lub procesu</a:t>
            </a:r>
            <a:endParaRPr lang="hr-HR" sz="1800" dirty="0"/>
          </a:p>
          <a:p>
            <a:pPr lvl="1"/>
            <a:r>
              <a:rPr lang="pl-PL" sz="1600" dirty="0"/>
              <a:t>Zadowolenie z produktu - w jakim stopniu produkt spełnił jego oczekiwania. </a:t>
            </a:r>
          </a:p>
          <a:p>
            <a:pPr lvl="1"/>
            <a:r>
              <a:rPr lang="pl-PL" sz="1600" dirty="0"/>
              <a:t>Zadowolenie z procesu - w jaki sposób proces został przeprowadzony (ilość, znaczenie, jakość </a:t>
            </a:r>
            <a:br>
              <a:rPr lang="pl-PL" sz="1600" dirty="0"/>
            </a:br>
            <a:r>
              <a:rPr lang="pl-PL" sz="1600" dirty="0"/>
              <a:t>i terminowość informacji, które klient otrzymuje podczas realizacji procesu).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Zewnętrzne miary jakości</a:t>
            </a:r>
            <a:r>
              <a:rPr lang="en-US" sz="1600" b="1" dirty="0">
                <a:solidFill>
                  <a:srgbClr val="015BA6"/>
                </a:solidFill>
              </a:rPr>
              <a:t>:</a:t>
            </a:r>
            <a:endParaRPr lang="hr-HR" sz="1600" b="1" dirty="0">
              <a:solidFill>
                <a:srgbClr val="015BA6"/>
              </a:solidFill>
            </a:endParaRPr>
          </a:p>
          <a:p>
            <a:pPr lvl="2"/>
            <a:r>
              <a:rPr lang="pl-PL" sz="1400" b="1" dirty="0">
                <a:solidFill>
                  <a:srgbClr val="015BA6"/>
                </a:solidFill>
              </a:rPr>
              <a:t>Wskaźnik rezygnacji </a:t>
            </a:r>
            <a:r>
              <a:rPr lang="pl-PL" sz="1400" dirty="0"/>
              <a:t>- odnosi się do komunikacji z klientem za pośrednictwem Internetu. Pokazuje ilu klientów </a:t>
            </a:r>
            <a:br>
              <a:rPr lang="pl-PL" sz="1400" dirty="0"/>
            </a:br>
            <a:r>
              <a:rPr lang="pl-PL" sz="1400" dirty="0"/>
              <a:t>w jakiś sposób przerwało współpracę w trakcie realizacji procesu (zakupów online).</a:t>
            </a:r>
          </a:p>
          <a:p>
            <a:pPr lvl="2"/>
            <a:r>
              <a:rPr lang="pl-PL" sz="1400" b="1" dirty="0">
                <a:solidFill>
                  <a:srgbClr val="015BA6"/>
                </a:solidFill>
              </a:rPr>
              <a:t>Wskaźnik rekomendacji netto </a:t>
            </a:r>
            <a:r>
              <a:rPr lang="pl-PL" sz="1400" dirty="0"/>
              <a:t>- najczęściej definiowany w zakresie od 1 do 10 i mierzy jak bardzo klient jest skłonny polecić produkt lub usługę komuś innemu.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pl-PL" sz="1800" b="1" dirty="0">
                <a:solidFill>
                  <a:srgbClr val="015BA6"/>
                </a:solidFill>
              </a:rPr>
              <a:t>Jakość wewnętrzna </a:t>
            </a:r>
            <a:r>
              <a:rPr lang="pl-PL" sz="1800" dirty="0"/>
              <a:t>- w jakim stopniu uczestnik procesu jest zadowolony z tego, jak proces jest realizowany - czy jest wydajny, czy można go dostosować do zmian w otoczeniu, czy jest zgodny </a:t>
            </a:r>
            <a:br>
              <a:rPr lang="pl-PL" sz="1800" dirty="0"/>
            </a:br>
            <a:r>
              <a:rPr lang="pl-PL" sz="1800" dirty="0"/>
              <a:t>z polityką i zasadami firmy itp.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Role osób zaangażowanych w projekty BPM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Właściciel procesu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osoba, która ma strategiczną odpowiedzialność za procesy. Posiada uprawnienia budżetowe i często jest członkiem pierwszego lub drugiego szczebla zarządzania. Na przykład właścicielem procesu może być CEO firmy</a:t>
            </a:r>
            <a:r>
              <a:rPr lang="en-US" sz="1800" dirty="0"/>
              <a:t>.</a:t>
            </a:r>
          </a:p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Menedżer procesów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osoba, która ponosi odpowiedzialność operacyjną za procesy. Często jest menedżerem niskiego lub średniego szczebla. Na przykład menedżer sprzedaży może być menedżerem procesów</a:t>
            </a:r>
            <a:r>
              <a:rPr lang="en-US" sz="1800" dirty="0"/>
              <a:t>.</a:t>
            </a:r>
          </a:p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Uczestnik procesu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 pracująca z procesem i tworząca wartość (np. sprzedawca</a:t>
            </a:r>
            <a:r>
              <a:rPr lang="en-US" sz="1800" dirty="0"/>
              <a:t>).</a:t>
            </a:r>
          </a:p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Analityk procesów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 rozumiejąca w sposób ogólny BPM i BPMN w szczegółach, będąca centrum każdego projektu BPM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Procesów Biznesowych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Notacja i Model Procesu Biznesowego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pl-PL" sz="2000" dirty="0">
                <a:cs typeface="Times New Roman" panose="02020603050405020304" pitchFamily="18" charset="0"/>
              </a:rPr>
              <a:t>Proces biznesowy składa się ze 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zdarzeń </a:t>
            </a:r>
            <a:r>
              <a:rPr lang="pl-PL" sz="2000" dirty="0"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</a:t>
            </a:r>
            <a:endParaRPr lang="hr-HR" sz="2000" b="1" dirty="0">
              <a:solidFill>
                <a:srgbClr val="015BA6"/>
              </a:solidFill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Zdarzenia są wykonywane natychmiastowo (np. otrzymanie faktury).</a:t>
            </a: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Działania reprezentują jednostki pracy, które mają określony czas trwania (np. płatność faktur, odbiór towarów...)</a:t>
            </a: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Zdarzenia i działania są połączone strzałkami (istnieje sekwencja działań</a:t>
            </a:r>
            <a:r>
              <a:rPr lang="en-US" sz="1600" dirty="0">
                <a:cs typeface="Times New Roman" panose="02020603050405020304" pitchFamily="18" charset="0"/>
              </a:rPr>
              <a:t>)</a:t>
            </a:r>
            <a:endParaRPr lang="hr-HR" sz="1600" dirty="0">
              <a:cs typeface="Times New Roman" panose="02020603050405020304" pitchFamily="18" charset="0"/>
            </a:endParaRPr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9FD1DFA-4E85-0E69-97F5-A732CD60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50" y="4377489"/>
            <a:ext cx="4651651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Procesów Biznesowych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Elementy BPMN: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Obiekty przepływu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zdarzenia, zadania (czynności) i bramki 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Obiekty łączące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przepływ sekwencji, przepływ wiadomości i połączenia 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Uczestnicy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baseny i tory 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obiekty danych, magazyn danych i adnotacje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Zdarzenia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8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coś, co dzieje się w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procesie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początkowe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określają, kiedy rozpoczyna się 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istnieć w procesie biznesowym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pośrednie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występują w ramach procesu, między zdarzeniem początkowym a końcowym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Wpływa na przebieg procesu, ale nie rozpoczyna go ani nie kończy.</a:t>
            </a: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Mogą oznaczać kamienie milowe w procesach</a:t>
            </a: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najczęściej używane do pokazania różnicy czasu (oczekiwania) w ramach procesu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końcowe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określają, kiedy kończy się 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istnieć w procesie biznesowym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obiekt] + [czasownik w imiesłowie biernym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Faktura wysłana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Zamówienie złożone</a:t>
            </a:r>
            <a:endParaRPr lang="pl-PL" sz="1600" dirty="0"/>
          </a:p>
        </p:txBody>
      </p:sp>
      <p:pic>
        <p:nvPicPr>
          <p:cNvPr id="3" name="Obraz 2" descr="Obraz zawierający tekst, krąg, Czcionka, design&#10;&#10;Opis wygenerowany automatycznie">
            <a:extLst>
              <a:ext uri="{FF2B5EF4-FFF2-40B4-BE49-F238E27FC236}">
                <a16:creationId xmlns:a16="http://schemas.microsoft.com/office/drawing/2014/main" id="{7C4D6EB0-D132-FD0D-FC97-1E125A7A5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15333" r="8522" b="17333"/>
          <a:stretch/>
        </p:blipFill>
        <p:spPr bwMode="auto">
          <a:xfrm>
            <a:off x="6907924" y="4707364"/>
            <a:ext cx="4445875" cy="135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Czynność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coś, co jest wykonywane podczas procesu,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wykonywane przez osobę lub system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Czynność vs. Podproces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czasownik w trybie rozkazującym] + [obiekt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Wyślij fakturę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Złóż zamówienie</a:t>
            </a:r>
            <a:endParaRPr lang="pl-PL" sz="1600" dirty="0"/>
          </a:p>
        </p:txBody>
      </p:sp>
      <p:pic>
        <p:nvPicPr>
          <p:cNvPr id="2" name="Obraz 1" descr="Obraz zawierający tekst, Czcionka, Prostokąt, zrzut ekranu">
            <a:extLst>
              <a:ext uri="{FF2B5EF4-FFF2-40B4-BE49-F238E27FC236}">
                <a16:creationId xmlns:a16="http://schemas.microsoft.com/office/drawing/2014/main" id="{2174574A-C7AB-728B-1270-C0DA5877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3254" r="52800" b="12650"/>
          <a:stretch/>
        </p:blipFill>
        <p:spPr bwMode="auto">
          <a:xfrm>
            <a:off x="4472013" y="3635488"/>
            <a:ext cx="2937190" cy="182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lokalizacje, w których procesy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rozdzielają się lub łączą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Bramka LUB (włączająca), ALBO (wykluczająca), ORAZ (równoległa)</a:t>
            </a:r>
            <a:endParaRPr lang="pl-PL" sz="1400" dirty="0"/>
          </a:p>
        </p:txBody>
      </p:sp>
      <p:pic>
        <p:nvPicPr>
          <p:cNvPr id="3" name="Obraz 2" descr="Obraz zawierający diagram, Czcionka, linia, biały&#10;&#10;Opis wygenerowany automatycznie">
            <a:extLst>
              <a:ext uri="{FF2B5EF4-FFF2-40B4-BE49-F238E27FC236}">
                <a16:creationId xmlns:a16="http://schemas.microsoft.com/office/drawing/2014/main" id="{CC512943-CF53-BC85-2177-775F6B68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13208"/>
          <a:stretch/>
        </p:blipFill>
        <p:spPr bwMode="auto">
          <a:xfrm>
            <a:off x="3352259" y="3173655"/>
            <a:ext cx="5487482" cy="1748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Procesy biznesowe</a:t>
            </a:r>
          </a:p>
          <a:p>
            <a:r>
              <a:rPr lang="pl-PL" sz="2000" dirty="0"/>
              <a:t>Zarządzanie Procesami Biznesowymi</a:t>
            </a:r>
          </a:p>
          <a:p>
            <a:r>
              <a:rPr lang="pl-PL" sz="2000" dirty="0"/>
              <a:t>Modelowanie Procesów Biznesowych</a:t>
            </a:r>
          </a:p>
          <a:p>
            <a:r>
              <a:rPr lang="pl-PL" sz="2000" dirty="0"/>
              <a:t>Eksploracja procesów – </a:t>
            </a:r>
            <a:r>
              <a:rPr lang="pl-PL" sz="2000" dirty="0" err="1"/>
              <a:t>Process</a:t>
            </a:r>
            <a:r>
              <a:rPr lang="pl-PL" sz="2000" dirty="0"/>
              <a:t> </a:t>
            </a:r>
            <a:r>
              <a:rPr lang="pl-PL" sz="2000" dirty="0" err="1"/>
              <a:t>Mining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Bramka LUB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ścieżka alternatywna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nie wyklucza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innych, można rozważyć wszystkie ścieżki.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jest wybranie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tylko jednej trasy lub wszystkich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jednocześnie.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scaleniem wszystkie aktywne gałęzie przychodzące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muszą zostać zakończone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kontynuować przepływ.</a:t>
            </a:r>
            <a:endParaRPr lang="pl-PL" sz="1400" dirty="0"/>
          </a:p>
        </p:txBody>
      </p:sp>
      <p:pic>
        <p:nvPicPr>
          <p:cNvPr id="2" name="Obraz 1" descr="Obraz zawierający tekst, diagram, Czcionka, szkic&#10;&#10;Opis wygenerowany automatycznie">
            <a:extLst>
              <a:ext uri="{FF2B5EF4-FFF2-40B4-BE49-F238E27FC236}">
                <a16:creationId xmlns:a16="http://schemas.microsoft.com/office/drawing/2014/main" id="{D2CA5E33-2B48-5011-0193-781409054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0" y="3074873"/>
            <a:ext cx="10405100" cy="296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iagram, Plan, Rysunek techniczny&#10;&#10;Opis wygenerowany automatycznie">
            <a:extLst>
              <a:ext uri="{FF2B5EF4-FFF2-40B4-BE49-F238E27FC236}">
                <a16:creationId xmlns:a16="http://schemas.microsoft.com/office/drawing/2014/main" id="{A7EBB15A-F0AD-567D-4475-26749F0BF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26" y="3939209"/>
            <a:ext cx="7964748" cy="23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Bramki ALBO i ORAZ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44" y="1481668"/>
            <a:ext cx="11108821" cy="4351338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ALBO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kieruje przepływ sekwencji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tylko do jednej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gałęzi wychodzących, w oparciu o warunki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scalania oczekuje na zakończenie jednej gałęzi przychodzącej przed kontynuowaniem przepływu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służy do wykonywania dwóch lub więcej zadań, które nie mają od siebie żadnych zależności i mogą być wykonywane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jednocześnie 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łączenia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oczekuje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zakończenie wszystkich gałęzi przed kontynuowaniem przepływu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 łączące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typy obiektów łączących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sekwencji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wiadomości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połączenie</a:t>
            </a:r>
            <a:endParaRPr lang="pl-PL" sz="1000" b="1" dirty="0">
              <a:solidFill>
                <a:srgbClr val="015BA6"/>
              </a:solidFill>
            </a:endParaRPr>
          </a:p>
        </p:txBody>
      </p:sp>
      <p:pic>
        <p:nvPicPr>
          <p:cNvPr id="7" name="Obraz 6" descr="Obraz zawierający tekst, Czcionka, zrzut ekranu, linia&#10;&#10;Opis wygenerowany automatycznie">
            <a:extLst>
              <a:ext uri="{FF2B5EF4-FFF2-40B4-BE49-F238E27FC236}">
                <a16:creationId xmlns:a16="http://schemas.microsoft.com/office/drawing/2014/main" id="{E33BDF36-722C-5F6E-D790-5A640E7F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21333" r="5564" b="18667"/>
          <a:stretch/>
        </p:blipFill>
        <p:spPr bwMode="auto">
          <a:xfrm>
            <a:off x="810478" y="3137375"/>
            <a:ext cx="10571044" cy="1502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Uczestnicy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Baseny i tory</a:t>
            </a:r>
          </a:p>
          <a:p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baseny 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służą do modelowania całej organizacji, a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tory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modelowania działu lub jednostki biznesowej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 –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Przedsiębiorstwo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Tor – Dział sprzedaży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Obraz 2" descr="Obraz zawierający tekst, zrzut ekranu, linia, Prostokąt&#10;&#10;Opis wygenerowany automatycznie">
            <a:extLst>
              <a:ext uri="{FF2B5EF4-FFF2-40B4-BE49-F238E27FC236}">
                <a16:creationId xmlns:a16="http://schemas.microsoft.com/office/drawing/2014/main" id="{F0C580F4-F71A-0F9C-6128-C0E5E15E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539" r="5291" b="7016"/>
          <a:stretch/>
        </p:blipFill>
        <p:spPr bwMode="auto">
          <a:xfrm>
            <a:off x="1764447" y="3555541"/>
            <a:ext cx="8663105" cy="2621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Artefakty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 danych, magazyn danych i adnotacje</a:t>
            </a:r>
          </a:p>
          <a:p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Obiekty danych</a:t>
            </a:r>
            <a:r>
              <a:rPr lang="pl-PL" sz="2000" dirty="0">
                <a:cs typeface="Times New Roman" panose="02020603050405020304" pitchFamily="18" charset="0"/>
              </a:rPr>
              <a:t> reprezentują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dane, które są wymagane do wykonania określonych zadań (dane wejściowe) lub są wynikiem wykonania zadania (dane wyjściowe).</a:t>
            </a:r>
          </a:p>
          <a:p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magazyn danych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miejsce, które zawiera obiekty danych, np. baza danych dla obiektów elektronicznych lub szafa sterownicza dla obiektów fizycznych.</a:t>
            </a:r>
          </a:p>
          <a:p>
            <a:r>
              <a:rPr lang="pl-PL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dnotacje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mechanizm służący modelarzowi do dostarczania dodatkowych informacji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18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A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ekstowych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czytelnika diagramu BPMN. </a:t>
            </a:r>
            <a:endParaRPr lang="pl-PL" sz="1050" dirty="0"/>
          </a:p>
        </p:txBody>
      </p:sp>
      <p:pic>
        <p:nvPicPr>
          <p:cNvPr id="2" name="Obraz 1" descr="Obraz zawierający tekst, diagram, Czcionka, szkic&#10;&#10;Opis wygenerowany automatycznie">
            <a:extLst>
              <a:ext uri="{FF2B5EF4-FFF2-40B4-BE49-F238E27FC236}">
                <a16:creationId xmlns:a16="http://schemas.microsoft.com/office/drawing/2014/main" id="{32120894-1707-613D-D0B7-78F00137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4686" r="6695" b="14685"/>
          <a:stretch/>
        </p:blipFill>
        <p:spPr bwMode="auto">
          <a:xfrm>
            <a:off x="838200" y="4261381"/>
            <a:ext cx="5192395" cy="86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Obraz zawierający tekst, Czcionka, design&#10;&#10;Opis wygenerowany automatycznie">
            <a:extLst>
              <a:ext uri="{FF2B5EF4-FFF2-40B4-BE49-F238E27FC236}">
                <a16:creationId xmlns:a16="http://schemas.microsoft.com/office/drawing/2014/main" id="{A706BE92-AE1E-3DF7-6F1B-B617AAD94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5385" r="8000" b="15385"/>
          <a:stretch/>
        </p:blipFill>
        <p:spPr bwMode="auto">
          <a:xfrm>
            <a:off x="2154237" y="5571384"/>
            <a:ext cx="256032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Obraz zawierający tekst, Czcionka, zrzut ekranu, diagram&#10;&#10;Opis wygenerowany automatycznie">
            <a:extLst>
              <a:ext uri="{FF2B5EF4-FFF2-40B4-BE49-F238E27FC236}">
                <a16:creationId xmlns:a16="http://schemas.microsoft.com/office/drawing/2014/main" id="{1DC0AA8D-CBEB-6367-BB63-99770D68F9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12263" r="15767" b="11793"/>
          <a:stretch/>
        </p:blipFill>
        <p:spPr bwMode="auto">
          <a:xfrm>
            <a:off x="7494905" y="4045481"/>
            <a:ext cx="239458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Dekompozycja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Podział procesów na mniejsze części - </a:t>
            </a:r>
            <a:r>
              <a:rPr lang="pl-PL" sz="2000" b="1" dirty="0">
                <a:solidFill>
                  <a:srgbClr val="015BA6"/>
                </a:solidFill>
              </a:rPr>
              <a:t>podprocesy</a:t>
            </a:r>
          </a:p>
          <a:p>
            <a:r>
              <a:rPr lang="pl-PL" sz="2000" dirty="0"/>
              <a:t>Każdy podproces musi mieć </a:t>
            </a:r>
            <a:r>
              <a:rPr lang="pl-PL" sz="2000" b="1" dirty="0">
                <a:solidFill>
                  <a:srgbClr val="015BA6"/>
                </a:solidFill>
              </a:rPr>
              <a:t>zdarzenie początkowe i końcowe</a:t>
            </a:r>
            <a:endParaRPr lang="pl-PL" sz="2000" dirty="0"/>
          </a:p>
          <a:p>
            <a:r>
              <a:rPr lang="pl-PL" sz="2000" dirty="0"/>
              <a:t>Służy do wizualnego </a:t>
            </a:r>
            <a:r>
              <a:rPr lang="pl-PL" sz="2000" b="1" dirty="0">
                <a:solidFill>
                  <a:srgbClr val="015BA6"/>
                </a:solidFill>
              </a:rPr>
              <a:t>uproszczenia</a:t>
            </a:r>
            <a:r>
              <a:rPr lang="pl-PL" sz="2000" dirty="0"/>
              <a:t> modelu</a:t>
            </a:r>
          </a:p>
          <a:p>
            <a:r>
              <a:rPr lang="pl-PL" sz="2000" dirty="0"/>
              <a:t>Kiedy dekomponować proces</a:t>
            </a:r>
            <a:r>
              <a:rPr lang="en-US" sz="2000" dirty="0"/>
              <a:t>?</a:t>
            </a:r>
            <a:endParaRPr lang="hr-HR" sz="2000" dirty="0"/>
          </a:p>
          <a:p>
            <a:pPr lvl="1"/>
            <a:r>
              <a:rPr lang="pl-PL" sz="1600" dirty="0"/>
              <a:t>Gdy model staje się </a:t>
            </a:r>
            <a:r>
              <a:rPr lang="pl-PL" sz="1600" b="1" dirty="0">
                <a:solidFill>
                  <a:srgbClr val="015BA6"/>
                </a:solidFill>
              </a:rPr>
              <a:t>zbyt duży</a:t>
            </a:r>
            <a:r>
              <a:rPr lang="pl-PL" sz="1600" dirty="0"/>
              <a:t>, przez co trudny do zrozumienia</a:t>
            </a:r>
          </a:p>
          <a:p>
            <a:pPr lvl="1"/>
            <a:r>
              <a:rPr lang="pl-PL" sz="1600" dirty="0"/>
              <a:t>Jeśli istnieje </a:t>
            </a:r>
            <a:r>
              <a:rPr lang="pl-PL" sz="1600" b="1" dirty="0">
                <a:solidFill>
                  <a:srgbClr val="015BA6"/>
                </a:solidFill>
              </a:rPr>
              <a:t>więcej niż 30 obiektów </a:t>
            </a:r>
            <a:r>
              <a:rPr lang="pl-PL" sz="1600" dirty="0"/>
              <a:t>przepływu (działań, zdarzeń, decyzji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6C42C88-0E46-3EAC-7E10-93553640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26" y="4084244"/>
            <a:ext cx="829127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Eksploracja procesów (ang.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Mining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skrzyżowanie eksploracji danych i modelowania procesów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innowacyjne podejście do zrozumienia i usprawnienia procesów biznesowych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techniki, narzędzia i metody odkrywania, monitorowania i ulepszania rzeczywistych procesów poprzez wydobywanie wiedzy z dzienników zdarzeń powszechnie dostępnych w dzisiejszych systemach (informatycznych).</a:t>
            </a:r>
            <a:endParaRPr lang="pl-PL" sz="1050" dirty="0"/>
          </a:p>
        </p:txBody>
      </p:sp>
      <p:pic>
        <p:nvPicPr>
          <p:cNvPr id="3" name="Obraz 2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B1143866-D2A1-8768-C881-165219D4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48" y="3642042"/>
            <a:ext cx="7347499" cy="23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dziennika zdarzeń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F36D49-6EB2-FDAC-7B71-2E29A0FE1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49816"/>
              </p:ext>
            </p:extLst>
          </p:nvPr>
        </p:nvGraphicFramePr>
        <p:xfrm>
          <a:off x="2323570" y="3429000"/>
          <a:ext cx="7544859" cy="2580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269">
                  <a:extLst>
                    <a:ext uri="{9D8B030D-6E8A-4147-A177-3AD203B41FA5}">
                      <a16:colId xmlns:a16="http://schemas.microsoft.com/office/drawing/2014/main" val="3811519966"/>
                    </a:ext>
                  </a:extLst>
                </a:gridCol>
                <a:gridCol w="2664980">
                  <a:extLst>
                    <a:ext uri="{9D8B030D-6E8A-4147-A177-3AD203B41FA5}">
                      <a16:colId xmlns:a16="http://schemas.microsoft.com/office/drawing/2014/main" val="2746150660"/>
                    </a:ext>
                  </a:extLst>
                </a:gridCol>
                <a:gridCol w="2071834">
                  <a:extLst>
                    <a:ext uri="{9D8B030D-6E8A-4147-A177-3AD203B41FA5}">
                      <a16:colId xmlns:a16="http://schemas.microsoft.com/office/drawing/2014/main" val="1114958275"/>
                    </a:ext>
                  </a:extLst>
                </a:gridCol>
                <a:gridCol w="1480776">
                  <a:extLst>
                    <a:ext uri="{9D8B030D-6E8A-4147-A177-3AD203B41FA5}">
                      <a16:colId xmlns:a16="http://schemas.microsoft.com/office/drawing/2014/main" val="370507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ID</a:t>
                      </a:r>
                      <a:r>
                        <a:rPr lang="pl-PL" sz="1400" kern="100" dirty="0">
                          <a:effectLst/>
                        </a:rPr>
                        <a:t> przypadki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Nazwa czynności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Znacznik czasu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Źródło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898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1001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odebrane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35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zidentyfikowany </a:t>
                      </a:r>
                      <a:endParaRPr lang="pl-PL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7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odebrane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Eskalacja</a:t>
                      </a:r>
                      <a:endParaRPr lang="pl-PL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8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Podane informacje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3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1002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zakończone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7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 do obsługi techn.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43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rozwiązany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562168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Dziennik zdarzeń musi zawierać identyfikator przypadku, nazwę aktywności i znacznik czasu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przypadek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(instancja procesu) to jednostka obsługiwana przez analizowany proces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aktywność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dobrze zdefiniowanym krokiem w procesie 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znacznik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czasu to data i godzina wykonania działania</a:t>
            </a:r>
          </a:p>
        </p:txBody>
      </p:sp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Eksploracja procesów (ang.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Mining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wyodrębnieniu danych (dzienników zdarzeń) z systemów informatycznych (np. w postaci pliku CSV lub XLS), dane są importowane do specjalnego oprogramowania do eksploracji procesów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 zaimportowanych danych oprogramowanie do eksploracji procesów odkrywa model procesu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ten można następnie przeanalizować w celu określenia, czy istnieją jakieś wąskie gardła, problemy lub możliwości poprawy.</a:t>
            </a:r>
          </a:p>
          <a:p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zastosowanie do wszystkich rodzajów procesów operacyjnych (organizacji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systemów)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procedur leczenia szpitalnego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ulepszanie procedur obsługi klienta w międzynarodowym przedsiębiorstwie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zrozumienie nawyków przeglądania stron przez ich użytkowników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wadliwego działania systemu obsługi bagażu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pozostać konkurencyjnym w dzisiejszym środowisku biznesowym, skuteczne zarządzanie i ciągłe doskonalenie procesów ma kluczowe znaczenie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procesami biznesowymi (BPM) i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dwie ważne części analityki biznesowej, które pomagają firmom analizować, optymalizować i ulepszać procesy operacyjne.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zapewnia zorganizowaną i ustrukturyzowaną metodę identyfikacji, projektowania, wykonywania, monitorowania i ulepszania procesów biznesowych przy jednoczesnym dostosowaniu ich do strategicznych celów organizacji.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drugiej strony, eksploracja procesów jest narzędziem do identyfikowania i ulepszania rzeczywistych procesów poprzez wydobywanie wiedzy z dzienników zdarzeń znajdujących się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nowoczesnych systemach informacji biznesowej.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biznesowy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Każda organizacja jest złożonym systemem powiązanych ze sobą procesów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Procesy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ustrukturyzowane działania podejmowane w celu osiągnięcia określonego celu organizacyjnego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przedsiębiorstwie produkcyjnym kluczowe procesy mogą obejmować projektowanie produktu, zaopatrzenie w surowce, produkcję, kontrolę jakości i dystrybucję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przedsiębiorstwie zorientowanym na usługi, takim jak bank, procesy obejmują otwieranie kont, przetwarzanie pożyczek, obsługę klienta i kontrolę zgodności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cs typeface="Times New Roman" panose="02020603050405020304" pitchFamily="18" charset="0"/>
              </a:rPr>
              <a:t>Proces biznesowy składa się z:</a:t>
            </a: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Zdarzenia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pl-PL" sz="1400" dirty="0">
                <a:cs typeface="Times New Roman" panose="02020603050405020304" pitchFamily="18" charset="0"/>
              </a:rPr>
              <a:t>elementy, które nie mają czasu trwania i dzieją się automatycznie (np. „Otrzymano zamówienie”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</a:t>
            </a:r>
            <a:r>
              <a:rPr lang="hr-HR" sz="1400" dirty="0">
                <a:cs typeface="Times New Roman" panose="02020603050405020304" pitchFamily="18" charset="0"/>
              </a:rPr>
              <a:t> - z</a:t>
            </a:r>
            <a:r>
              <a:rPr lang="pl-PL" sz="1400" dirty="0" err="1">
                <a:cs typeface="Times New Roman" panose="02020603050405020304" pitchFamily="18" charset="0"/>
              </a:rPr>
              <a:t>adania</a:t>
            </a:r>
            <a:r>
              <a:rPr lang="pl-PL" sz="1400" dirty="0">
                <a:cs typeface="Times New Roman" panose="02020603050405020304" pitchFamily="18" charset="0"/>
              </a:rPr>
              <a:t> lub operacje, które są ze sobą powiązane i których wykonanie spełnia cel procesu biznesowego (np. „Zapłać fakturę”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Decyzje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pl-PL" sz="1400" dirty="0">
                <a:cs typeface="Times New Roman" panose="02020603050405020304" pitchFamily="18" charset="0"/>
              </a:rPr>
              <a:t>etap, na którym proces decyduje, w którym kierunku pójdzie w przyszłości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Aktorzy</a:t>
            </a:r>
            <a:r>
              <a:rPr lang="hr-HR" sz="1400" dirty="0">
                <a:cs typeface="Times New Roman" panose="02020603050405020304" pitchFamily="18" charset="0"/>
              </a:rPr>
              <a:t> - </a:t>
            </a:r>
            <a:r>
              <a:rPr lang="pl-PL" sz="1400" dirty="0">
                <a:cs typeface="Times New Roman" panose="02020603050405020304" pitchFamily="18" charset="0"/>
              </a:rPr>
              <a:t>osoby, organizacje lub systemy oprogramowania, które wykonują czynności procesowe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Obiekty</a:t>
            </a:r>
            <a:r>
              <a:rPr lang="hr-HR" sz="1400" dirty="0">
                <a:cs typeface="Times New Roman" panose="02020603050405020304" pitchFamily="18" charset="0"/>
              </a:rPr>
              <a:t> - </a:t>
            </a:r>
            <a:r>
              <a:rPr lang="pl-PL" sz="1400" dirty="0">
                <a:cs typeface="Times New Roman" panose="02020603050405020304" pitchFamily="18" charset="0"/>
              </a:rPr>
              <a:t>urządzenia, materiały, dokumenty papierowe (obiekty fizyczne), dokumenty elektroniczne i zapisy (obiekty informacyjne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pl-PL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biznesowy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Wykonanie procesu skutkuje jednym lub większą liczbą </a:t>
            </a:r>
            <a:r>
              <a:rPr lang="pl-PL" sz="1800" b="1" dirty="0">
                <a:solidFill>
                  <a:srgbClr val="015BA6"/>
                </a:solidFill>
              </a:rPr>
              <a:t>wyników</a:t>
            </a:r>
            <a:r>
              <a:rPr lang="pl-PL" sz="1800" dirty="0"/>
              <a:t>. </a:t>
            </a:r>
          </a:p>
          <a:p>
            <a:r>
              <a:rPr lang="pl-PL" sz="1800" dirty="0"/>
              <a:t>Teoretycznie wynik powinien przynieść korzyści wszystkim stronom zaangażowanym w proces (</a:t>
            </a:r>
            <a:r>
              <a:rPr lang="pl-PL" sz="1800" b="1" dirty="0">
                <a:solidFill>
                  <a:srgbClr val="015BA6"/>
                </a:solidFill>
              </a:rPr>
              <a:t>wynik pozytywny</a:t>
            </a:r>
            <a:r>
              <a:rPr lang="pl-PL" sz="1800" dirty="0"/>
              <a:t>). Czasami wartość ta jest osiągana tylko częściowo lub nigdy (</a:t>
            </a:r>
            <a:r>
              <a:rPr lang="pl-PL" sz="1800" b="1" dirty="0">
                <a:solidFill>
                  <a:srgbClr val="015BA6"/>
                </a:solidFill>
              </a:rPr>
              <a:t>wynik negatywny</a:t>
            </a:r>
            <a:r>
              <a:rPr lang="pl-PL" sz="1800" dirty="0"/>
              <a:t>).</a:t>
            </a:r>
          </a:p>
          <a:p>
            <a:r>
              <a:rPr lang="pl-PL" sz="1800" dirty="0"/>
              <a:t>Proces biznesowy to </a:t>
            </a:r>
            <a:r>
              <a:rPr lang="pl-PL" sz="1800" b="1" dirty="0">
                <a:solidFill>
                  <a:srgbClr val="015BA6"/>
                </a:solidFill>
              </a:rPr>
              <a:t>zbiór zadań i działań </a:t>
            </a:r>
            <a:r>
              <a:rPr lang="pl-PL" sz="1800" dirty="0"/>
              <a:t>(operacji biznesowych i działań) składający się </a:t>
            </a:r>
            <a:br>
              <a:rPr lang="pl-PL" sz="1800" dirty="0"/>
            </a:br>
            <a:r>
              <a:rPr lang="pl-PL" sz="1800" dirty="0"/>
              <a:t>z pracowników, materiałów, maszyn, systemów i metod, które są zorganizowane w taki sposób, aby zaprojektować, stworzyć i dostarczyć produkt lub usługę konsumentowi (von Scheel i in., 2015).</a:t>
            </a:r>
            <a:endParaRPr lang="pl-PL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procesami biznesowymi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dyscyplina, która wykorzystuje różne metody do </a:t>
            </a:r>
            <a:r>
              <a:rPr lang="pl-PL" sz="1800" b="1" dirty="0">
                <a:solidFill>
                  <a:srgbClr val="015BA6"/>
                </a:solidFill>
              </a:rPr>
              <a:t>odkrywania, modelowania, analizowania, mierzenia, ulepszania i optymalizacji </a:t>
            </a:r>
            <a:r>
              <a:rPr lang="pl-PL" sz="1800" dirty="0"/>
              <a:t>procesów biznesowych </a:t>
            </a:r>
            <a:r>
              <a:rPr lang="hr-HR" sz="1800" dirty="0"/>
              <a:t>(Gartner, b.d.)</a:t>
            </a:r>
          </a:p>
          <a:p>
            <a:r>
              <a:rPr lang="pl-PL" sz="1800" dirty="0"/>
              <a:t>systemowe podejście do rejestrowania, projektowania, wykonywania, dokumentowania, mierzenia, monitorowania i kontrolowania zarówno zautomatyzowanych, jak i niezautomatyzowanych procesów w celu spełnienia celów i strategii biznesowych firmy </a:t>
            </a:r>
            <a:r>
              <a:rPr lang="hr-HR" sz="1800" dirty="0"/>
              <a:t>(Camunda, b.d.)</a:t>
            </a:r>
          </a:p>
          <a:p>
            <a:r>
              <a:rPr lang="pl-PL" sz="1800" dirty="0"/>
              <a:t>dyscyplina obejmująca dowolną kombinację modelowania, automatyzacji, wykonywania, kontroli, pomiaru i optymalizacji przepływów działań biznesowych w odpowiedniej kombinacji w celu wspierania celów przedsiębiorstwa, obejmująca granice organizacyjne i systemowe oraz angażująca pracowników, klientów i partnerów w obrębie przedsiębiorstwa i poza jego granicami </a:t>
            </a:r>
            <a:r>
              <a:rPr lang="hr-HR" sz="1800" dirty="0"/>
              <a:t>(Swenson </a:t>
            </a:r>
            <a:br>
              <a:rPr lang="hr-HR" sz="1800" dirty="0"/>
            </a:br>
            <a:r>
              <a:rPr lang="hr-HR" sz="1800" dirty="0"/>
              <a:t>i Rosing, 2015)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procesami biznesowymi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Zestaw metod, technik i narzędzi do identyfikacji, wykrywania, analizy, przeprojektowywania, realizacji i monitorowania </a:t>
            </a:r>
            <a:r>
              <a:rPr lang="pl-PL" sz="1800" b="1" dirty="0">
                <a:solidFill>
                  <a:srgbClr val="015BA6"/>
                </a:solidFill>
              </a:rPr>
              <a:t>procesów biznesowych </a:t>
            </a:r>
            <a:r>
              <a:rPr lang="pl-PL" sz="1800" dirty="0"/>
              <a:t>w celu poprawy ich </a:t>
            </a:r>
            <a:r>
              <a:rPr lang="pl-PL" sz="1800" b="1" dirty="0">
                <a:solidFill>
                  <a:srgbClr val="015BA6"/>
                </a:solidFill>
              </a:rPr>
              <a:t>wydajności</a:t>
            </a:r>
            <a:r>
              <a:rPr lang="en-US" sz="1800" dirty="0"/>
              <a:t>.</a:t>
            </a:r>
            <a:endParaRPr lang="hr-HR" sz="1800" dirty="0"/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Poprawa wydajności </a:t>
            </a:r>
            <a:r>
              <a:rPr lang="hr-HR" sz="1800" dirty="0">
                <a:sym typeface="Wingdings" panose="05000000000000000000" pitchFamily="2" charset="2"/>
              </a:rPr>
              <a:t> </a:t>
            </a:r>
            <a:r>
              <a:rPr lang="pl-PL" sz="1800" dirty="0">
                <a:sym typeface="Wingdings" panose="05000000000000000000" pitchFamily="2" charset="2"/>
              </a:rPr>
              <a:t>redukcja kosztów, skrócenie czasu realizacji działań, redukcja błędów/problemów.</a:t>
            </a:r>
            <a:endParaRPr lang="hr-HR" sz="1800" dirty="0">
              <a:sym typeface="Wingdings" panose="05000000000000000000" pitchFamily="2" charset="2"/>
            </a:endParaRPr>
          </a:p>
          <a:p>
            <a:endParaRPr lang="hr-HR" sz="2200" dirty="0">
              <a:sym typeface="Wingdings" panose="05000000000000000000" pitchFamily="2" charset="2"/>
            </a:endParaRPr>
          </a:p>
          <a:p>
            <a:r>
              <a:rPr lang="pl-PL" sz="2200" dirty="0"/>
              <a:t>BPM nie polega na usprawnianiu </a:t>
            </a:r>
            <a:r>
              <a:rPr lang="pl-PL" sz="2200" b="1" dirty="0">
                <a:solidFill>
                  <a:srgbClr val="015BA6"/>
                </a:solidFill>
              </a:rPr>
              <a:t>poszczególnych działań</a:t>
            </a:r>
            <a:r>
              <a:rPr lang="pl-PL" sz="2200" dirty="0"/>
              <a:t>, ale na zarządzaniu </a:t>
            </a:r>
            <a:r>
              <a:rPr lang="pl-PL" sz="2200" b="1" dirty="0">
                <a:solidFill>
                  <a:srgbClr val="015BA6"/>
                </a:solidFill>
              </a:rPr>
              <a:t>całym łańcuchem </a:t>
            </a:r>
            <a:r>
              <a:rPr lang="pl-PL" sz="2200" dirty="0"/>
              <a:t>zdarzeń, działań i decyzji, które dodają wartość firmie i jej klientom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BC72C-07BE-DCCD-9205-F490AC5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2" y="4397145"/>
            <a:ext cx="4571885" cy="212377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1ABA8C5-1A46-E631-EC7B-F1EA4129EFE8}"/>
              </a:ext>
            </a:extLst>
          </p:cNvPr>
          <p:cNvSpPr txBox="1"/>
          <p:nvPr/>
        </p:nvSpPr>
        <p:spPr>
          <a:xfrm>
            <a:off x="3401225" y="4884538"/>
            <a:ext cx="1281870" cy="461665"/>
          </a:xfrm>
          <a:prstGeom prst="rect">
            <a:avLst/>
          </a:prstGeom>
          <a:solidFill>
            <a:srgbClr val="C0E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Technologia informacyjna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E3E74D-968A-4F8D-818E-CF53FF72A58C}"/>
              </a:ext>
            </a:extLst>
          </p:cNvPr>
          <p:cNvSpPr txBox="1"/>
          <p:nvPr/>
        </p:nvSpPr>
        <p:spPr>
          <a:xfrm>
            <a:off x="6481232" y="4866875"/>
            <a:ext cx="1111153" cy="461665"/>
          </a:xfrm>
          <a:prstGeom prst="rect">
            <a:avLst/>
          </a:prstGeom>
          <a:solidFill>
            <a:srgbClr val="8FD1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Wartość biznesowa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DC45552-DA28-099C-7666-5DFC1F542A2B}"/>
              </a:ext>
            </a:extLst>
          </p:cNvPr>
          <p:cNvSpPr/>
          <p:nvPr/>
        </p:nvSpPr>
        <p:spPr>
          <a:xfrm>
            <a:off x="5486400" y="5988955"/>
            <a:ext cx="726393" cy="376015"/>
          </a:xfrm>
          <a:prstGeom prst="ellipse">
            <a:avLst/>
          </a:prstGeom>
          <a:solidFill>
            <a:srgbClr val="FEF445"/>
          </a:solidFill>
          <a:ln>
            <a:solidFill>
              <a:srgbClr val="FEF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10310D-65A8-AFEC-A6CF-0DCF372411BA}"/>
              </a:ext>
            </a:extLst>
          </p:cNvPr>
          <p:cNvSpPr txBox="1"/>
          <p:nvPr/>
        </p:nvSpPr>
        <p:spPr>
          <a:xfrm>
            <a:off x="5417512" y="5935841"/>
            <a:ext cx="81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Zmiana procesu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12C2F89-76ED-6757-5DAA-493E04A7960C}"/>
              </a:ext>
            </a:extLst>
          </p:cNvPr>
          <p:cNvSpPr txBox="1"/>
          <p:nvPr/>
        </p:nvSpPr>
        <p:spPr>
          <a:xfrm>
            <a:off x="4042160" y="5797341"/>
            <a:ext cx="812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umożliwia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62F105-CD96-B6E5-85CB-16325D9E095E}"/>
              </a:ext>
            </a:extLst>
          </p:cNvPr>
          <p:cNvSpPr txBox="1"/>
          <p:nvPr/>
        </p:nvSpPr>
        <p:spPr>
          <a:xfrm>
            <a:off x="6563340" y="5797341"/>
            <a:ext cx="10627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prowadzi do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ECF2AF-A527-9B6C-25A1-B984D3645865}"/>
              </a:ext>
            </a:extLst>
          </p:cNvPr>
          <p:cNvSpPr txBox="1"/>
          <p:nvPr/>
        </p:nvSpPr>
        <p:spPr>
          <a:xfrm>
            <a:off x="5037358" y="4564696"/>
            <a:ext cx="10627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prowadzi do</a:t>
            </a:r>
          </a:p>
        </p:txBody>
      </p:sp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 życia BPM</a:t>
            </a:r>
          </a:p>
        </p:txBody>
      </p:sp>
      <p:pic>
        <p:nvPicPr>
          <p:cNvPr id="2" name="Obraz 1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4FDBC2C5-EFFB-97B9-68E4-99533B28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41" y="1314779"/>
            <a:ext cx="5902117" cy="42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Kategorie procesów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15BA6"/>
                </a:solidFill>
              </a:rPr>
              <a:t>Kluczowe procesy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en-US" sz="2000" b="1" dirty="0" err="1">
                <a:solidFill>
                  <a:srgbClr val="015BA6"/>
                </a:solidFill>
              </a:rPr>
              <a:t>podstawowe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działania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pl-PL" sz="2000" dirty="0"/>
              <a:t>odnoszą się do tworzenia wartości firmy, tj. produkcji towarów i usług, za które płacą klienci. Obejmuje to projektowanie i rozwój, produkcję, marketing i sprzedaż, dostawę, działania posprzedażowe i bezpośrednie zaopatrzenie (zaopatrzenie w materiały do wytwarzania produktów lub świadczenia usług</a:t>
            </a:r>
            <a:r>
              <a:rPr lang="en-US" sz="2000" dirty="0"/>
              <a:t>).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Procesy pomocnicze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en-US" sz="2000" b="1" dirty="0" err="1">
                <a:solidFill>
                  <a:srgbClr val="015BA6"/>
                </a:solidFill>
              </a:rPr>
              <a:t>działania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wspierające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pl-PL" sz="2000" dirty="0"/>
              <a:t>umożliwiają realizację kluczowych procesów. Obejmują one zamówienia pośrednie (zakup sprzętu, mebli itp.), HRM, zarządzanie IT, księgowość, usługi prawne </a:t>
            </a:r>
            <a:r>
              <a:rPr lang="pl-PL" sz="2000" dirty="0" err="1"/>
              <a:t>itp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Procesy zarządcze </a:t>
            </a:r>
            <a:r>
              <a:rPr lang="en-US" sz="2000" dirty="0"/>
              <a:t>– </a:t>
            </a:r>
            <a:r>
              <a:rPr lang="pl-PL" sz="2000" dirty="0"/>
              <a:t>zapewniają zasady i wytyczne dla kluczowych i wspierających procesów. Obejmują one planowanie strategiczne, budżetowanie, zarządzanie ryzykiem oraz zarządzanie dostawcami, inwestorami i partnerami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Kategorie procesów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67705-97BA-FF39-BEA8-20F493D1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38" y="1731145"/>
            <a:ext cx="8030123" cy="406364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4A4F0CD-79A3-A4E5-7051-BBCA98B0C4A4}"/>
              </a:ext>
            </a:extLst>
          </p:cNvPr>
          <p:cNvSpPr txBox="1"/>
          <p:nvPr/>
        </p:nvSpPr>
        <p:spPr>
          <a:xfrm>
            <a:off x="4127617" y="3455189"/>
            <a:ext cx="1085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Produkcja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45C5C2-F553-6FB5-F522-42BAEE41D224}"/>
              </a:ext>
            </a:extLst>
          </p:cNvPr>
          <p:cNvSpPr txBox="1"/>
          <p:nvPr/>
        </p:nvSpPr>
        <p:spPr>
          <a:xfrm>
            <a:off x="5553340" y="3455189"/>
            <a:ext cx="1085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Marketing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4D18EA-B665-DFB4-9CF3-443982A66845}"/>
              </a:ext>
            </a:extLst>
          </p:cNvPr>
          <p:cNvSpPr txBox="1"/>
          <p:nvPr/>
        </p:nvSpPr>
        <p:spPr>
          <a:xfrm>
            <a:off x="8517306" y="2035164"/>
            <a:ext cx="12249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Zarządzanie ryzykiem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892E705-2021-3B27-70ED-F24961D2EA56}"/>
              </a:ext>
            </a:extLst>
          </p:cNvPr>
          <p:cNvSpPr/>
          <p:nvPr/>
        </p:nvSpPr>
        <p:spPr>
          <a:xfrm>
            <a:off x="6375163" y="2035164"/>
            <a:ext cx="1461330" cy="52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097CA62-3FBC-3026-177E-8D900595A9AA}"/>
              </a:ext>
            </a:extLst>
          </p:cNvPr>
          <p:cNvSpPr txBox="1"/>
          <p:nvPr/>
        </p:nvSpPr>
        <p:spPr>
          <a:xfrm>
            <a:off x="6375163" y="2022432"/>
            <a:ext cx="146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Implementacja strategii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E6D044-9F3E-9017-BB3C-89913CDD937F}"/>
              </a:ext>
            </a:extLst>
          </p:cNvPr>
          <p:cNvSpPr txBox="1"/>
          <p:nvPr/>
        </p:nvSpPr>
        <p:spPr>
          <a:xfrm>
            <a:off x="4406787" y="2022431"/>
            <a:ext cx="12875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50" b="1" dirty="0"/>
              <a:t>Opracowanie strategii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13073B-1AEC-CDB6-75AB-D9E5D6705700}"/>
              </a:ext>
            </a:extLst>
          </p:cNvPr>
          <p:cNvSpPr txBox="1"/>
          <p:nvPr/>
        </p:nvSpPr>
        <p:spPr>
          <a:xfrm>
            <a:off x="2438411" y="2042857"/>
            <a:ext cx="1287564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50" b="1" dirty="0"/>
              <a:t>Definicja wizji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759ECF-015E-D859-E6C7-E05009211D4E}"/>
              </a:ext>
            </a:extLst>
          </p:cNvPr>
          <p:cNvSpPr txBox="1"/>
          <p:nvPr/>
        </p:nvSpPr>
        <p:spPr>
          <a:xfrm>
            <a:off x="2772401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Zakup materiałów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801C53-5237-4780-BE78-B6B0FAB0BD2F}"/>
              </a:ext>
            </a:extLst>
          </p:cNvPr>
          <p:cNvSpPr txBox="1"/>
          <p:nvPr/>
        </p:nvSpPr>
        <p:spPr>
          <a:xfrm>
            <a:off x="6872958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Dostawa produktu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F5B9C8-16A5-BD40-1A47-280395A22CD4}"/>
              </a:ext>
            </a:extLst>
          </p:cNvPr>
          <p:cNvSpPr txBox="1"/>
          <p:nvPr/>
        </p:nvSpPr>
        <p:spPr>
          <a:xfrm>
            <a:off x="8228174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Wsparcie klienta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F34188-940E-8344-9285-4B9A06063C22}"/>
              </a:ext>
            </a:extLst>
          </p:cNvPr>
          <p:cNvSpPr txBox="1"/>
          <p:nvPr/>
        </p:nvSpPr>
        <p:spPr>
          <a:xfrm>
            <a:off x="5426579" y="4693739"/>
            <a:ext cx="137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informacją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E44E14-B95A-BCD7-0559-9FC172EBCC3C}"/>
              </a:ext>
            </a:extLst>
          </p:cNvPr>
          <p:cNvSpPr txBox="1"/>
          <p:nvPr/>
        </p:nvSpPr>
        <p:spPr>
          <a:xfrm>
            <a:off x="7597211" y="4687291"/>
            <a:ext cx="17162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aktywami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10EDD19-528A-E9A3-EC24-F6E5489A6E69}"/>
              </a:ext>
            </a:extLst>
          </p:cNvPr>
          <p:cNvSpPr txBox="1"/>
          <p:nvPr/>
        </p:nvSpPr>
        <p:spPr>
          <a:xfrm>
            <a:off x="2895618" y="4687291"/>
            <a:ext cx="17162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zasobami ludzkimi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A653FC-1976-89A9-EA4F-2D7F167A9667}"/>
              </a:ext>
            </a:extLst>
          </p:cNvPr>
          <p:cNvSpPr txBox="1"/>
          <p:nvPr/>
        </p:nvSpPr>
        <p:spPr>
          <a:xfrm>
            <a:off x="5256374" y="4059805"/>
            <a:ext cx="1716281" cy="307777"/>
          </a:xfrm>
          <a:prstGeom prst="rect">
            <a:avLst/>
          </a:prstGeom>
          <a:solidFill>
            <a:srgbClr val="F791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Kluczowe procesy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86BF3F-BF2F-904A-D863-EA2A420F0C02}"/>
              </a:ext>
            </a:extLst>
          </p:cNvPr>
          <p:cNvSpPr txBox="1"/>
          <p:nvPr/>
        </p:nvSpPr>
        <p:spPr>
          <a:xfrm>
            <a:off x="4909557" y="2733118"/>
            <a:ext cx="2409914" cy="307777"/>
          </a:xfrm>
          <a:prstGeom prst="rect">
            <a:avLst/>
          </a:prstGeom>
          <a:solidFill>
            <a:srgbClr val="FEF8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Procesy zarządcze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C9199CC-76F4-AA07-D55B-A9D76D8F7880}"/>
              </a:ext>
            </a:extLst>
          </p:cNvPr>
          <p:cNvSpPr txBox="1"/>
          <p:nvPr/>
        </p:nvSpPr>
        <p:spPr>
          <a:xfrm>
            <a:off x="4909557" y="5419986"/>
            <a:ext cx="2409914" cy="307777"/>
          </a:xfrm>
          <a:prstGeom prst="rect">
            <a:avLst/>
          </a:prstGeom>
          <a:solidFill>
            <a:srgbClr val="E2F1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Procesy pomocnicze</a:t>
            </a:r>
          </a:p>
        </p:txBody>
      </p:sp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8268898E-0E7B-4E7F-9342-7382EB5D2EDA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2091</Words>
  <Application>Microsoft Office PowerPoint</Application>
  <PresentationFormat>Panoramiczny</PresentationFormat>
  <Paragraphs>229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Wingdings</vt:lpstr>
      <vt:lpstr>Motyw pakietu Office</vt:lpstr>
      <vt:lpstr>Business Intelligence</vt:lpstr>
      <vt:lpstr>Agenda</vt:lpstr>
      <vt:lpstr>Proces biznesowy</vt:lpstr>
      <vt:lpstr>Proces biznesowy</vt:lpstr>
      <vt:lpstr>Zarządzanie procesami biznesowymi</vt:lpstr>
      <vt:lpstr>Zarządzanie procesami biznesowymi</vt:lpstr>
      <vt:lpstr>Cykl życia BPM</vt:lpstr>
      <vt:lpstr>Kategorie procesów</vt:lpstr>
      <vt:lpstr>Kategorie procesów</vt:lpstr>
      <vt:lpstr>Wybór procesu</vt:lpstr>
      <vt:lpstr>Pomiar wydajności procesu</vt:lpstr>
      <vt:lpstr>Pomiar wydajności procesu</vt:lpstr>
      <vt:lpstr>Pomiar wydajności procesu</vt:lpstr>
      <vt:lpstr>Role osób zaangażowanych w projekty BPM</vt:lpstr>
      <vt:lpstr>Modelowanie Procesów Biznesowych</vt:lpstr>
      <vt:lpstr>Modelowanie Procesów Biznesowych</vt:lpstr>
      <vt:lpstr>Zdarzenia</vt:lpstr>
      <vt:lpstr>Czynność</vt:lpstr>
      <vt:lpstr>Bramka</vt:lpstr>
      <vt:lpstr>Bramka LUB</vt:lpstr>
      <vt:lpstr>Bramki ALBO i ORAZ</vt:lpstr>
      <vt:lpstr>Obiekty łączące</vt:lpstr>
      <vt:lpstr>Uczestnicy</vt:lpstr>
      <vt:lpstr>Artefakty</vt:lpstr>
      <vt:lpstr>Dekompozycja procesu</vt:lpstr>
      <vt:lpstr>Eksploracja procesów (ang. Process Mining)</vt:lpstr>
      <vt:lpstr>Przykład dziennika zdarzeń</vt:lpstr>
      <vt:lpstr>Eksploracja procesów (ang. Process Mining)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67</cp:revision>
  <dcterms:created xsi:type="dcterms:W3CDTF">2023-07-06T12:09:08Z</dcterms:created>
  <dcterms:modified xsi:type="dcterms:W3CDTF">2025-04-05T16:06:05Z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