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263" r:id="rId31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CCB48-5DC7-4943-B658-FD0CB4FADA36}" v="641" dt="2025-04-22T17:29:09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0" d="100"/>
          <a:sy n="70" d="100"/>
        </p:scale>
        <p:origin x="100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531CCB48-5DC7-4943-B658-FD0CB4FADA36}"/>
    <pc:docChg chg="undo custSel modSld">
      <pc:chgData name="Davor Dujak" userId="bfb324a9-4809-4493-a995-7f4ea2a7c175" providerId="ADAL" clId="{531CCB48-5DC7-4943-B658-FD0CB4FADA36}" dt="2025-04-22T17:29:24.867" v="876" actId="20577"/>
      <pc:docMkLst>
        <pc:docMk/>
      </pc:docMkLst>
      <pc:sldChg chg="addSp delSp modSp mod">
        <pc:chgData name="Davor Dujak" userId="bfb324a9-4809-4493-a995-7f4ea2a7c175" providerId="ADAL" clId="{531CCB48-5DC7-4943-B658-FD0CB4FADA36}" dt="2025-04-22T17:09:53.168" v="66" actId="1076"/>
        <pc:sldMkLst>
          <pc:docMk/>
          <pc:sldMk cId="2920479427" sldId="256"/>
        </pc:sldMkLst>
        <pc:spChg chg="mod">
          <ac:chgData name="Davor Dujak" userId="bfb324a9-4809-4493-a995-7f4ea2a7c175" providerId="ADAL" clId="{531CCB48-5DC7-4943-B658-FD0CB4FADA36}" dt="2025-04-22T17:04:29.967" v="0"/>
          <ac:spMkLst>
            <pc:docMk/>
            <pc:sldMk cId="2920479427" sldId="256"/>
            <ac:spMk id="5" creationId="{9AC256C7-DE57-3D54-E589-F59329555D7C}"/>
          </ac:spMkLst>
        </pc:spChg>
        <pc:spChg chg="add">
          <ac:chgData name="Davor Dujak" userId="bfb324a9-4809-4493-a995-7f4ea2a7c175" providerId="ADAL" clId="{531CCB48-5DC7-4943-B658-FD0CB4FADA36}" dt="2025-04-22T17:06:32.067" v="9"/>
          <ac:spMkLst>
            <pc:docMk/>
            <pc:sldMk cId="2920479427" sldId="256"/>
            <ac:spMk id="6" creationId="{4DDB6809-E8B6-2EA8-3527-BD38C2A17918}"/>
          </ac:spMkLst>
        </pc:spChg>
        <pc:spChg chg="mod">
          <ac:chgData name="Davor Dujak" userId="bfb324a9-4809-4493-a995-7f4ea2a7c175" providerId="ADAL" clId="{531CCB48-5DC7-4943-B658-FD0CB4FADA36}" dt="2025-04-22T17:09:46.430" v="64" actId="2763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vor Dujak" userId="bfb324a9-4809-4493-a995-7f4ea2a7c175" providerId="ADAL" clId="{531CCB48-5DC7-4943-B658-FD0CB4FADA36}" dt="2025-04-22T17:09:32.409" v="45" actId="1076"/>
          <ac:spMkLst>
            <pc:docMk/>
            <pc:sldMk cId="2920479427" sldId="256"/>
            <ac:spMk id="9" creationId="{EE4E65C5-835A-F284-C071-E322E9120233}"/>
          </ac:spMkLst>
        </pc:spChg>
        <pc:spChg chg="mod">
          <ac:chgData name="Davor Dujak" userId="bfb324a9-4809-4493-a995-7f4ea2a7c175" providerId="ADAL" clId="{531CCB48-5DC7-4943-B658-FD0CB4FADA36}" dt="2025-04-22T17:09:53.168" v="66" actId="1076"/>
          <ac:spMkLst>
            <pc:docMk/>
            <pc:sldMk cId="2920479427" sldId="256"/>
            <ac:spMk id="12" creationId="{290F90A3-1F64-269A-85B2-68DF043DA27C}"/>
          </ac:spMkLst>
        </pc:spChg>
        <pc:spChg chg="add">
          <ac:chgData name="Davor Dujak" userId="bfb324a9-4809-4493-a995-7f4ea2a7c175" providerId="ADAL" clId="{531CCB48-5DC7-4943-B658-FD0CB4FADA36}" dt="2025-04-22T17:06:32.067" v="9"/>
          <ac:spMkLst>
            <pc:docMk/>
            <pc:sldMk cId="2920479427" sldId="256"/>
            <ac:spMk id="13" creationId="{D61D7444-673F-AC52-940C-7D25923D572F}"/>
          </ac:spMkLst>
        </pc:spChg>
        <pc:spChg chg="add del mod">
          <ac:chgData name="Davor Dujak" userId="bfb324a9-4809-4493-a995-7f4ea2a7c175" providerId="ADAL" clId="{531CCB48-5DC7-4943-B658-FD0CB4FADA36}" dt="2025-04-22T17:07:12.090" v="16"/>
          <ac:spMkLst>
            <pc:docMk/>
            <pc:sldMk cId="2920479427" sldId="256"/>
            <ac:spMk id="16" creationId="{5322D14F-2E5B-5074-7FBC-4A76BE1FBC8C}"/>
          </ac:spMkLst>
        </pc:spChg>
        <pc:spChg chg="add">
          <ac:chgData name="Davor Dujak" userId="bfb324a9-4809-4493-a995-7f4ea2a7c175" providerId="ADAL" clId="{531CCB48-5DC7-4943-B658-FD0CB4FADA36}" dt="2025-04-22T17:06:49.469" v="11"/>
          <ac:spMkLst>
            <pc:docMk/>
            <pc:sldMk cId="2920479427" sldId="256"/>
            <ac:spMk id="17" creationId="{974A7A6E-7BA8-5F72-DFB9-2DCB2D97C1F4}"/>
          </ac:spMkLst>
        </pc:spChg>
        <pc:spChg chg="add">
          <ac:chgData name="Davor Dujak" userId="bfb324a9-4809-4493-a995-7f4ea2a7c175" providerId="ADAL" clId="{531CCB48-5DC7-4943-B658-FD0CB4FADA36}" dt="2025-04-22T17:06:49.469" v="11"/>
          <ac:spMkLst>
            <pc:docMk/>
            <pc:sldMk cId="2920479427" sldId="256"/>
            <ac:spMk id="18" creationId="{36BB6C3C-92F5-6CA2-67ED-7F4272661D9A}"/>
          </ac:spMkLst>
        </pc:spChg>
        <pc:spChg chg="add del mod">
          <ac:chgData name="Davor Dujak" userId="bfb324a9-4809-4493-a995-7f4ea2a7c175" providerId="ADAL" clId="{531CCB48-5DC7-4943-B658-FD0CB4FADA36}" dt="2025-04-22T17:09:28.957" v="44" actId="21"/>
          <ac:spMkLst>
            <pc:docMk/>
            <pc:sldMk cId="2920479427" sldId="256"/>
            <ac:spMk id="21" creationId="{D4083EAD-1794-7226-DCD6-F9EE284B174F}"/>
          </ac:spMkLst>
        </pc:spChg>
        <pc:picChg chg="add del mod">
          <ac:chgData name="Davor Dujak" userId="bfb324a9-4809-4493-a995-7f4ea2a7c175" providerId="ADAL" clId="{531CCB48-5DC7-4943-B658-FD0CB4FADA36}" dt="2025-04-22T17:06:13.263" v="5" actId="478"/>
          <ac:picMkLst>
            <pc:docMk/>
            <pc:sldMk cId="2920479427" sldId="256"/>
            <ac:picMk id="2" creationId="{32251101-92B4-464E-2434-0351292EEB13}"/>
          </ac:picMkLst>
        </pc:picChg>
        <pc:picChg chg="add del mod">
          <ac:chgData name="Davor Dujak" userId="bfb324a9-4809-4493-a995-7f4ea2a7c175" providerId="ADAL" clId="{531CCB48-5DC7-4943-B658-FD0CB4FADA36}" dt="2025-04-22T17:09:28.957" v="44" actId="21"/>
          <ac:picMkLst>
            <pc:docMk/>
            <pc:sldMk cId="2920479427" sldId="256"/>
            <ac:picMk id="3" creationId="{987DF5C3-9E18-DC85-CC2C-D37CCBACC94F}"/>
          </ac:picMkLst>
        </pc:picChg>
        <pc:picChg chg="add del mod">
          <ac:chgData name="Davor Dujak" userId="bfb324a9-4809-4493-a995-7f4ea2a7c175" providerId="ADAL" clId="{531CCB48-5DC7-4943-B658-FD0CB4FADA36}" dt="2025-04-22T17:07:12.080" v="14" actId="478"/>
          <ac:picMkLst>
            <pc:docMk/>
            <pc:sldMk cId="2920479427" sldId="256"/>
            <ac:picMk id="19" creationId="{6C82E867-8DC0-F510-DB7A-745EB1B26622}"/>
          </ac:picMkLst>
        </pc:picChg>
        <pc:picChg chg="add mod">
          <ac:chgData name="Davor Dujak" userId="bfb324a9-4809-4493-a995-7f4ea2a7c175" providerId="ADAL" clId="{531CCB48-5DC7-4943-B658-FD0CB4FADA36}" dt="2025-04-22T17:09:16.539" v="43" actId="1036"/>
          <ac:picMkLst>
            <pc:docMk/>
            <pc:sldMk cId="2920479427" sldId="256"/>
            <ac:picMk id="23" creationId="{0ABFFED2-4012-54D8-DE25-0D7815B4270A}"/>
          </ac:picMkLst>
        </pc:picChg>
        <pc:picChg chg="add">
          <ac:chgData name="Davor Dujak" userId="bfb324a9-4809-4493-a995-7f4ea2a7c175" providerId="ADAL" clId="{531CCB48-5DC7-4943-B658-FD0CB4FADA36}" dt="2025-04-22T17:06:32.067" v="9"/>
          <ac:picMkLst>
            <pc:docMk/>
            <pc:sldMk cId="2920479427" sldId="256"/>
            <ac:picMk id="2049" creationId="{E6B365B2-E1E0-5014-DC9A-299947234CB4}"/>
          </ac:picMkLst>
        </pc:picChg>
        <pc:picChg chg="add">
          <ac:chgData name="Davor Dujak" userId="bfb324a9-4809-4493-a995-7f4ea2a7c175" providerId="ADAL" clId="{531CCB48-5DC7-4943-B658-FD0CB4FADA36}" dt="2025-04-22T17:06:49.469" v="11"/>
          <ac:picMkLst>
            <pc:docMk/>
            <pc:sldMk cId="2920479427" sldId="256"/>
            <ac:picMk id="2052" creationId="{6D49A57C-0B4F-DF94-A71D-71FBAB8BD063}"/>
          </ac:picMkLst>
        </pc:picChg>
      </pc:sldChg>
      <pc:sldChg chg="addSp modSp mod">
        <pc:chgData name="Davor Dujak" userId="bfb324a9-4809-4493-a995-7f4ea2a7c175" providerId="ADAL" clId="{531CCB48-5DC7-4943-B658-FD0CB4FADA36}" dt="2025-04-22T17:12:37.432" v="96" actId="20577"/>
        <pc:sldMkLst>
          <pc:docMk/>
          <pc:sldMk cId="2863694609" sldId="261"/>
        </pc:sldMkLst>
        <pc:spChg chg="mod">
          <ac:chgData name="Davor Dujak" userId="bfb324a9-4809-4493-a995-7f4ea2a7c175" providerId="ADAL" clId="{531CCB48-5DC7-4943-B658-FD0CB4FADA36}" dt="2025-04-22T17:12:03.418" v="88"/>
          <ac:spMkLst>
            <pc:docMk/>
            <pc:sldMk cId="2863694609" sldId="261"/>
            <ac:spMk id="6" creationId="{40C3A8A2-009A-3384-136B-7CB1EFF4FF61}"/>
          </ac:spMkLst>
        </pc:spChg>
        <pc:spChg chg="mod">
          <ac:chgData name="Davor Dujak" userId="bfb324a9-4809-4493-a995-7f4ea2a7c175" providerId="ADAL" clId="{531CCB48-5DC7-4943-B658-FD0CB4FADA36}" dt="2025-04-22T17:12:37.432" v="96" actId="20577"/>
          <ac:spMkLst>
            <pc:docMk/>
            <pc:sldMk cId="2863694609" sldId="261"/>
            <ac:spMk id="10" creationId="{4B4EEA27-045D-02D6-17A7-564A9BF81AB6}"/>
          </ac:spMkLst>
        </pc:spChg>
        <pc:grpChg chg="add mod">
          <ac:chgData name="Davor Dujak" userId="bfb324a9-4809-4493-a995-7f4ea2a7c175" providerId="ADAL" clId="{531CCB48-5DC7-4943-B658-FD0CB4FADA36}" dt="2025-04-22T17:12:03.418" v="88"/>
          <ac:grpSpMkLst>
            <pc:docMk/>
            <pc:sldMk cId="2863694609" sldId="261"/>
            <ac:grpSpMk id="3" creationId="{01333E22-D9A9-6D6E-BFEC-2FCB6355AA3C}"/>
          </ac:grpSpMkLst>
        </pc:grpChg>
        <pc:graphicFrameChg chg="modGraphic">
          <ac:chgData name="Davor Dujak" userId="bfb324a9-4809-4493-a995-7f4ea2a7c175" providerId="ADAL" clId="{531CCB48-5DC7-4943-B658-FD0CB4FADA36}" dt="2025-04-22T17:11:57.643" v="87" actId="404"/>
          <ac:graphicFrameMkLst>
            <pc:docMk/>
            <pc:sldMk cId="2863694609" sldId="261"/>
            <ac:graphicFrameMk id="7" creationId="{31EE31D2-041D-C804-9439-3857D6178433}"/>
          </ac:graphicFrameMkLst>
        </pc:graphicFrameChg>
        <pc:picChg chg="mod">
          <ac:chgData name="Davor Dujak" userId="bfb324a9-4809-4493-a995-7f4ea2a7c175" providerId="ADAL" clId="{531CCB48-5DC7-4943-B658-FD0CB4FADA36}" dt="2025-04-22T17:12:03.418" v="88"/>
          <ac:picMkLst>
            <pc:docMk/>
            <pc:sldMk cId="2863694609" sldId="261"/>
            <ac:picMk id="5" creationId="{D063A721-E73A-2DF1-9A67-DB137655923F}"/>
          </ac:picMkLst>
        </pc:picChg>
      </pc:sldChg>
      <pc:sldChg chg="addSp modSp mod">
        <pc:chgData name="Davor Dujak" userId="bfb324a9-4809-4493-a995-7f4ea2a7c175" providerId="ADAL" clId="{531CCB48-5DC7-4943-B658-FD0CB4FADA36}" dt="2025-04-22T17:11:48.209" v="86" actId="14100"/>
        <pc:sldMkLst>
          <pc:docMk/>
          <pc:sldMk cId="1952772968" sldId="262"/>
        </pc:sldMkLst>
        <pc:spChg chg="mod">
          <ac:chgData name="Davor Dujak" userId="bfb324a9-4809-4493-a995-7f4ea2a7c175" providerId="ADAL" clId="{531CCB48-5DC7-4943-B658-FD0CB4FADA36}" dt="2025-04-22T17:11:48.209" v="86" actId="14100"/>
          <ac:spMkLst>
            <pc:docMk/>
            <pc:sldMk cId="1952772968" sldId="262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1:40.071" v="83"/>
          <ac:spMkLst>
            <pc:docMk/>
            <pc:sldMk cId="1952772968" sldId="262"/>
            <ac:spMk id="7" creationId="{514F747C-78D8-0B8F-4594-D375D11CB4F0}"/>
          </ac:spMkLst>
        </pc:spChg>
        <pc:grpChg chg="add mod">
          <ac:chgData name="Davor Dujak" userId="bfb324a9-4809-4493-a995-7f4ea2a7c175" providerId="ADAL" clId="{531CCB48-5DC7-4943-B658-FD0CB4FADA36}" dt="2025-04-22T17:11:40.071" v="83"/>
          <ac:grpSpMkLst>
            <pc:docMk/>
            <pc:sldMk cId="1952772968" sldId="262"/>
            <ac:grpSpMk id="2" creationId="{3C85DD92-967E-C919-EDA7-7B0E447B6490}"/>
          </ac:grpSpMkLst>
        </pc:grpChg>
        <pc:picChg chg="mod">
          <ac:chgData name="Davor Dujak" userId="bfb324a9-4809-4493-a995-7f4ea2a7c175" providerId="ADAL" clId="{531CCB48-5DC7-4943-B658-FD0CB4FADA36}" dt="2025-04-22T17:11:40.071" v="83"/>
          <ac:picMkLst>
            <pc:docMk/>
            <pc:sldMk cId="1952772968" sldId="262"/>
            <ac:picMk id="3" creationId="{90117782-9EBA-C346-99BD-77FC30DEC38A}"/>
          </ac:picMkLst>
        </pc:picChg>
      </pc:sldChg>
      <pc:sldChg chg="addSp modSp mod">
        <pc:chgData name="Davor Dujak" userId="bfb324a9-4809-4493-a995-7f4ea2a7c175" providerId="ADAL" clId="{531CCB48-5DC7-4943-B658-FD0CB4FADA36}" dt="2025-04-22T17:29:09.354" v="874"/>
        <pc:sldMkLst>
          <pc:docMk/>
          <pc:sldMk cId="4020019421" sldId="263"/>
        </pc:sldMkLst>
        <pc:spChg chg="mod">
          <ac:chgData name="Davor Dujak" userId="bfb324a9-4809-4493-a995-7f4ea2a7c175" providerId="ADAL" clId="{531CCB48-5DC7-4943-B658-FD0CB4FADA36}" dt="2025-04-22T17:26:05.615" v="807" actId="20577"/>
          <ac:spMkLst>
            <pc:docMk/>
            <pc:sldMk cId="4020019421" sldId="263"/>
            <ac:spMk id="3" creationId="{5736179A-2A6B-1BB5-3527-A969A8C3E86B}"/>
          </ac:spMkLst>
        </pc:spChg>
        <pc:spChg chg="mod">
          <ac:chgData name="Davor Dujak" userId="bfb324a9-4809-4493-a995-7f4ea2a7c175" providerId="ADAL" clId="{531CCB48-5DC7-4943-B658-FD0CB4FADA36}" dt="2025-04-22T17:29:09.354" v="874"/>
          <ac:spMkLst>
            <pc:docMk/>
            <pc:sldMk cId="4020019421" sldId="263"/>
            <ac:spMk id="6" creationId="{CF13326C-5ADC-57D5-5EB9-C6EEBA08A7E5}"/>
          </ac:spMkLst>
        </pc:spChg>
        <pc:grpChg chg="add mod">
          <ac:chgData name="Davor Dujak" userId="bfb324a9-4809-4493-a995-7f4ea2a7c175" providerId="ADAL" clId="{531CCB48-5DC7-4943-B658-FD0CB4FADA36}" dt="2025-04-22T17:29:09.354" v="874"/>
          <ac:grpSpMkLst>
            <pc:docMk/>
            <pc:sldMk cId="4020019421" sldId="263"/>
            <ac:grpSpMk id="2" creationId="{05BFF64C-9955-CDF0-F7D3-59E129367148}"/>
          </ac:grpSpMkLst>
        </pc:grpChg>
        <pc:picChg chg="mod">
          <ac:chgData name="Davor Dujak" userId="bfb324a9-4809-4493-a995-7f4ea2a7c175" providerId="ADAL" clId="{531CCB48-5DC7-4943-B658-FD0CB4FADA36}" dt="2025-04-22T17:29:09.354" v="874"/>
          <ac:picMkLst>
            <pc:docMk/>
            <pc:sldMk cId="4020019421" sldId="263"/>
            <ac:picMk id="4" creationId="{EBD16546-F31D-325A-6984-3A791B4533DD}"/>
          </ac:picMkLst>
        </pc:picChg>
      </pc:sldChg>
      <pc:sldChg chg="addSp modSp mod">
        <pc:chgData name="Davor Dujak" userId="bfb324a9-4809-4493-a995-7f4ea2a7c175" providerId="ADAL" clId="{531CCB48-5DC7-4943-B658-FD0CB4FADA36}" dt="2025-04-22T17:29:24.867" v="876" actId="20577"/>
        <pc:sldMkLst>
          <pc:docMk/>
          <pc:sldMk cId="1254930911" sldId="264"/>
        </pc:sldMkLst>
        <pc:spChg chg="mod">
          <ac:chgData name="Davor Dujak" userId="bfb324a9-4809-4493-a995-7f4ea2a7c175" providerId="ADAL" clId="{531CCB48-5DC7-4943-B658-FD0CB4FADA36}" dt="2025-04-22T17:29:24.867" v="876" actId="20577"/>
          <ac:spMkLst>
            <pc:docMk/>
            <pc:sldMk cId="1254930911" sldId="264"/>
            <ac:spMk id="8" creationId="{BA68647D-8959-AECA-FF1C-384AA40B609E}"/>
          </ac:spMkLst>
        </pc:spChg>
        <pc:spChg chg="add mod">
          <ac:chgData name="Davor Dujak" userId="bfb324a9-4809-4493-a995-7f4ea2a7c175" providerId="ADAL" clId="{531CCB48-5DC7-4943-B658-FD0CB4FADA36}" dt="2025-04-22T17:11:14.491" v="78" actId="14100"/>
          <ac:spMkLst>
            <pc:docMk/>
            <pc:sldMk cId="1254930911" sldId="264"/>
            <ac:spMk id="21" creationId="{D4083EAD-1794-7226-DCD6-F9EE284B174F}"/>
          </ac:spMkLst>
        </pc:spChg>
        <pc:grpChg chg="add mod">
          <ac:chgData name="Davor Dujak" userId="bfb324a9-4809-4493-a995-7f4ea2a7c175" providerId="ADAL" clId="{531CCB48-5DC7-4943-B658-FD0CB4FADA36}" dt="2025-04-22T17:11:22.995" v="79" actId="1076"/>
          <ac:grpSpMkLst>
            <pc:docMk/>
            <pc:sldMk cId="1254930911" sldId="264"/>
            <ac:grpSpMk id="2" creationId="{066726AB-C5FF-50AF-BC76-3082EF873E0A}"/>
          </ac:grpSpMkLst>
        </pc:grpChg>
        <pc:picChg chg="add mod">
          <ac:chgData name="Davor Dujak" userId="bfb324a9-4809-4493-a995-7f4ea2a7c175" providerId="ADAL" clId="{531CCB48-5DC7-4943-B658-FD0CB4FADA36}" dt="2025-04-22T17:10:59.150" v="76" actId="207"/>
          <ac:picMkLst>
            <pc:docMk/>
            <pc:sldMk cId="1254930911" sldId="264"/>
            <ac:picMk id="3" creationId="{987DF5C3-9E18-DC85-CC2C-D37CCBACC94F}"/>
          </ac:picMkLst>
        </pc:picChg>
      </pc:sldChg>
      <pc:sldChg chg="addSp modSp mod">
        <pc:chgData name="Davor Dujak" userId="bfb324a9-4809-4493-a995-7f4ea2a7c175" providerId="ADAL" clId="{531CCB48-5DC7-4943-B658-FD0CB4FADA36}" dt="2025-04-22T17:29:06.904" v="873"/>
        <pc:sldMkLst>
          <pc:docMk/>
          <pc:sldMk cId="3298298427" sldId="266"/>
        </pc:sldMkLst>
        <pc:spChg chg="mod">
          <ac:chgData name="Davor Dujak" userId="bfb324a9-4809-4493-a995-7f4ea2a7c175" providerId="ADAL" clId="{531CCB48-5DC7-4943-B658-FD0CB4FADA36}" dt="2025-04-22T17:29:06.904" v="873"/>
          <ac:spMkLst>
            <pc:docMk/>
            <pc:sldMk cId="3298298427" sldId="266"/>
            <ac:spMk id="4" creationId="{E1C0D03B-0EE2-0460-10AF-C773028B202F}"/>
          </ac:spMkLst>
        </pc:spChg>
        <pc:spChg chg="mod">
          <ac:chgData name="Davor Dujak" userId="bfb324a9-4809-4493-a995-7f4ea2a7c175" providerId="ADAL" clId="{531CCB48-5DC7-4943-B658-FD0CB4FADA36}" dt="2025-04-22T17:25:56.745" v="792" actId="1076"/>
          <ac:spMkLst>
            <pc:docMk/>
            <pc:sldMk cId="3298298427" sldId="266"/>
            <ac:spMk id="8" creationId="{BA68647D-8959-AECA-FF1C-384AA40B609E}"/>
          </ac:spMkLst>
        </pc:spChg>
        <pc:grpChg chg="add mod">
          <ac:chgData name="Davor Dujak" userId="bfb324a9-4809-4493-a995-7f4ea2a7c175" providerId="ADAL" clId="{531CCB48-5DC7-4943-B658-FD0CB4FADA36}" dt="2025-04-22T17:29:06.904" v="873"/>
          <ac:grpSpMkLst>
            <pc:docMk/>
            <pc:sldMk cId="3298298427" sldId="266"/>
            <ac:grpSpMk id="2" creationId="{EB03251E-0FFE-71B8-385F-7689F4B8F271}"/>
          </ac:grpSpMkLst>
        </pc:grpChg>
        <pc:picChg chg="mod">
          <ac:chgData name="Davor Dujak" userId="bfb324a9-4809-4493-a995-7f4ea2a7c175" providerId="ADAL" clId="{531CCB48-5DC7-4943-B658-FD0CB4FADA36}" dt="2025-04-22T17:29:06.904" v="873"/>
          <ac:picMkLst>
            <pc:docMk/>
            <pc:sldMk cId="3298298427" sldId="266"/>
            <ac:picMk id="3" creationId="{761D1222-102E-7CFF-E4F2-13AED2EF23F7}"/>
          </ac:picMkLst>
        </pc:picChg>
      </pc:sldChg>
      <pc:sldChg chg="addSp modSp mod">
        <pc:chgData name="Davor Dujak" userId="bfb324a9-4809-4493-a995-7f4ea2a7c175" providerId="ADAL" clId="{531CCB48-5DC7-4943-B658-FD0CB4FADA36}" dt="2025-04-22T17:13:47.346" v="115" actId="403"/>
        <pc:sldMkLst>
          <pc:docMk/>
          <pc:sldMk cId="2478015095" sldId="267"/>
        </pc:sldMkLst>
        <pc:spChg chg="mod">
          <ac:chgData name="Davor Dujak" userId="bfb324a9-4809-4493-a995-7f4ea2a7c175" providerId="ADAL" clId="{531CCB48-5DC7-4943-B658-FD0CB4FADA36}" dt="2025-04-22T17:12:43.870" v="97"/>
          <ac:spMkLst>
            <pc:docMk/>
            <pc:sldMk cId="2478015095" sldId="267"/>
            <ac:spMk id="7" creationId="{907BB0A4-1764-0105-D73C-5D2EB10734E5}"/>
          </ac:spMkLst>
        </pc:spChg>
        <pc:spChg chg="mod">
          <ac:chgData name="Davor Dujak" userId="bfb324a9-4809-4493-a995-7f4ea2a7c175" providerId="ADAL" clId="{531CCB48-5DC7-4943-B658-FD0CB4FADA36}" dt="2025-04-22T17:13:47.346" v="115" actId="403"/>
          <ac:spMkLst>
            <pc:docMk/>
            <pc:sldMk cId="2478015095" sldId="267"/>
            <ac:spMk id="11" creationId="{762705BD-22E4-1999-991D-C3DF84841563}"/>
          </ac:spMkLst>
        </pc:spChg>
        <pc:grpChg chg="add mod">
          <ac:chgData name="Davor Dujak" userId="bfb324a9-4809-4493-a995-7f4ea2a7c175" providerId="ADAL" clId="{531CCB48-5DC7-4943-B658-FD0CB4FADA36}" dt="2025-04-22T17:12:43.870" v="97"/>
          <ac:grpSpMkLst>
            <pc:docMk/>
            <pc:sldMk cId="2478015095" sldId="267"/>
            <ac:grpSpMk id="5" creationId="{EB29E2CB-928E-C0B7-5533-62AB6EE6F64E}"/>
          </ac:grpSpMkLst>
        </pc:grpChg>
        <pc:graphicFrameChg chg="modGraphic">
          <ac:chgData name="Davor Dujak" userId="bfb324a9-4809-4493-a995-7f4ea2a7c175" providerId="ADAL" clId="{531CCB48-5DC7-4943-B658-FD0CB4FADA36}" dt="2025-04-22T17:13:20.832" v="112" actId="20577"/>
          <ac:graphicFrameMkLst>
            <pc:docMk/>
            <pc:sldMk cId="2478015095" sldId="267"/>
            <ac:graphicFrameMk id="3" creationId="{88196126-5C7F-7771-E393-691642A06E56}"/>
          </ac:graphicFrameMkLst>
        </pc:graphicFrameChg>
        <pc:picChg chg="mod">
          <ac:chgData name="Davor Dujak" userId="bfb324a9-4809-4493-a995-7f4ea2a7c175" providerId="ADAL" clId="{531CCB48-5DC7-4943-B658-FD0CB4FADA36}" dt="2025-04-22T17:12:43.870" v="97"/>
          <ac:picMkLst>
            <pc:docMk/>
            <pc:sldMk cId="2478015095" sldId="267"/>
            <ac:picMk id="6" creationId="{3A72B40C-1AB5-D078-FC13-FD9BD1F07729}"/>
          </ac:picMkLst>
        </pc:picChg>
      </pc:sldChg>
      <pc:sldChg chg="addSp modSp mod">
        <pc:chgData name="Davor Dujak" userId="bfb324a9-4809-4493-a995-7f4ea2a7c175" providerId="ADAL" clId="{531CCB48-5DC7-4943-B658-FD0CB4FADA36}" dt="2025-04-22T17:14:18.976" v="151" actId="20577"/>
        <pc:sldMkLst>
          <pc:docMk/>
          <pc:sldMk cId="1787970308" sldId="268"/>
        </pc:sldMkLst>
        <pc:spChg chg="mod">
          <ac:chgData name="Davor Dujak" userId="bfb324a9-4809-4493-a995-7f4ea2a7c175" providerId="ADAL" clId="{531CCB48-5DC7-4943-B658-FD0CB4FADA36}" dt="2025-04-22T17:14:18.976" v="151" actId="20577"/>
          <ac:spMkLst>
            <pc:docMk/>
            <pc:sldMk cId="1787970308" sldId="268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13:51.728" v="116"/>
          <ac:spMkLst>
            <pc:docMk/>
            <pc:sldMk cId="1787970308" sldId="268"/>
            <ac:spMk id="7" creationId="{7FEA7CDE-66F8-1983-1579-8EC053C8346A}"/>
          </ac:spMkLst>
        </pc:spChg>
        <pc:grpChg chg="add mod">
          <ac:chgData name="Davor Dujak" userId="bfb324a9-4809-4493-a995-7f4ea2a7c175" providerId="ADAL" clId="{531CCB48-5DC7-4943-B658-FD0CB4FADA36}" dt="2025-04-22T17:13:51.728" v="116"/>
          <ac:grpSpMkLst>
            <pc:docMk/>
            <pc:sldMk cId="1787970308" sldId="268"/>
            <ac:grpSpMk id="2" creationId="{14D1B83F-61C9-6192-567F-39A770345275}"/>
          </ac:grpSpMkLst>
        </pc:grpChg>
        <pc:picChg chg="mod">
          <ac:chgData name="Davor Dujak" userId="bfb324a9-4809-4493-a995-7f4ea2a7c175" providerId="ADAL" clId="{531CCB48-5DC7-4943-B658-FD0CB4FADA36}" dt="2025-04-22T17:13:51.728" v="116"/>
          <ac:picMkLst>
            <pc:docMk/>
            <pc:sldMk cId="1787970308" sldId="268"/>
            <ac:picMk id="3" creationId="{16CAB08A-47C4-4131-1D65-974ACB33FC75}"/>
          </ac:picMkLst>
        </pc:picChg>
      </pc:sldChg>
      <pc:sldChg chg="addSp modSp mod">
        <pc:chgData name="Davor Dujak" userId="bfb324a9-4809-4493-a995-7f4ea2a7c175" providerId="ADAL" clId="{531CCB48-5DC7-4943-B658-FD0CB4FADA36}" dt="2025-04-22T17:15:23.247" v="183"/>
        <pc:sldMkLst>
          <pc:docMk/>
          <pc:sldMk cId="2153641090" sldId="269"/>
        </pc:sldMkLst>
        <pc:spChg chg="mod">
          <ac:chgData name="Davor Dujak" userId="bfb324a9-4809-4493-a995-7f4ea2a7c175" providerId="ADAL" clId="{531CCB48-5DC7-4943-B658-FD0CB4FADA36}" dt="2025-04-22T17:15:11.720" v="178" actId="20577"/>
          <ac:spMkLst>
            <pc:docMk/>
            <pc:sldMk cId="2153641090" sldId="269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15:21.722" v="182" actId="20577"/>
          <ac:spMkLst>
            <pc:docMk/>
            <pc:sldMk cId="2153641090" sldId="269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5:23.247" v="183"/>
          <ac:spMkLst>
            <pc:docMk/>
            <pc:sldMk cId="2153641090" sldId="269"/>
            <ac:spMk id="8" creationId="{7DC87624-6407-BB51-2CD8-3C9561FBBD70}"/>
          </ac:spMkLst>
        </pc:spChg>
        <pc:grpChg chg="add mod">
          <ac:chgData name="Davor Dujak" userId="bfb324a9-4809-4493-a995-7f4ea2a7c175" providerId="ADAL" clId="{531CCB48-5DC7-4943-B658-FD0CB4FADA36}" dt="2025-04-22T17:15:23.247" v="183"/>
          <ac:grpSpMkLst>
            <pc:docMk/>
            <pc:sldMk cId="2153641090" sldId="269"/>
            <ac:grpSpMk id="2" creationId="{1E53F2EC-6441-8D3D-D546-AC9610272B70}"/>
          </ac:grpSpMkLst>
        </pc:grpChg>
        <pc:picChg chg="mod">
          <ac:chgData name="Davor Dujak" userId="bfb324a9-4809-4493-a995-7f4ea2a7c175" providerId="ADAL" clId="{531CCB48-5DC7-4943-B658-FD0CB4FADA36}" dt="2025-04-22T17:15:23.247" v="183"/>
          <ac:picMkLst>
            <pc:docMk/>
            <pc:sldMk cId="2153641090" sldId="269"/>
            <ac:picMk id="7" creationId="{6F1B8C00-D37F-EDBA-A590-80B1A475F826}"/>
          </ac:picMkLst>
        </pc:picChg>
      </pc:sldChg>
      <pc:sldChg chg="addSp modSp mod">
        <pc:chgData name="Davor Dujak" userId="bfb324a9-4809-4493-a995-7f4ea2a7c175" providerId="ADAL" clId="{531CCB48-5DC7-4943-B658-FD0CB4FADA36}" dt="2025-04-22T17:15:54.698" v="185"/>
        <pc:sldMkLst>
          <pc:docMk/>
          <pc:sldMk cId="167075228" sldId="272"/>
        </pc:sldMkLst>
        <pc:spChg chg="mod">
          <ac:chgData name="Davor Dujak" userId="bfb324a9-4809-4493-a995-7f4ea2a7c175" providerId="ADAL" clId="{531CCB48-5DC7-4943-B658-FD0CB4FADA36}" dt="2025-04-22T17:15:54.698" v="185"/>
          <ac:spMkLst>
            <pc:docMk/>
            <pc:sldMk cId="167075228" sldId="272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04:50.056" v="3" actId="27636"/>
          <ac:spMkLst>
            <pc:docMk/>
            <pc:sldMk cId="167075228" sldId="272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5:36.493" v="184"/>
          <ac:spMkLst>
            <pc:docMk/>
            <pc:sldMk cId="167075228" sldId="272"/>
            <ac:spMk id="8" creationId="{6ED7167D-FA2B-9218-F069-37CE17FDEF05}"/>
          </ac:spMkLst>
        </pc:spChg>
        <pc:grpChg chg="add mod">
          <ac:chgData name="Davor Dujak" userId="bfb324a9-4809-4493-a995-7f4ea2a7c175" providerId="ADAL" clId="{531CCB48-5DC7-4943-B658-FD0CB4FADA36}" dt="2025-04-22T17:15:36.493" v="184"/>
          <ac:grpSpMkLst>
            <pc:docMk/>
            <pc:sldMk cId="167075228" sldId="272"/>
            <ac:grpSpMk id="2" creationId="{1CE21606-867A-88F5-5EBE-DCE44E150344}"/>
          </ac:grpSpMkLst>
        </pc:grpChg>
        <pc:picChg chg="mod">
          <ac:chgData name="Davor Dujak" userId="bfb324a9-4809-4493-a995-7f4ea2a7c175" providerId="ADAL" clId="{531CCB48-5DC7-4943-B658-FD0CB4FADA36}" dt="2025-04-22T17:15:36.493" v="184"/>
          <ac:picMkLst>
            <pc:docMk/>
            <pc:sldMk cId="167075228" sldId="272"/>
            <ac:picMk id="7" creationId="{530740F5-200F-7B27-97EA-391F49C03081}"/>
          </ac:picMkLst>
        </pc:picChg>
      </pc:sldChg>
      <pc:sldChg chg="addSp modSp mod">
        <pc:chgData name="Davor Dujak" userId="bfb324a9-4809-4493-a995-7f4ea2a7c175" providerId="ADAL" clId="{531CCB48-5DC7-4943-B658-FD0CB4FADA36}" dt="2025-04-22T17:16:17.737" v="187"/>
        <pc:sldMkLst>
          <pc:docMk/>
          <pc:sldMk cId="1043128252" sldId="273"/>
        </pc:sldMkLst>
        <pc:spChg chg="mod">
          <ac:chgData name="Davor Dujak" userId="bfb324a9-4809-4493-a995-7f4ea2a7c175" providerId="ADAL" clId="{531CCB48-5DC7-4943-B658-FD0CB4FADA36}" dt="2025-04-22T17:16:01.382" v="186"/>
          <ac:spMkLst>
            <pc:docMk/>
            <pc:sldMk cId="1043128252" sldId="273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16:17.737" v="187"/>
          <ac:spMkLst>
            <pc:docMk/>
            <pc:sldMk cId="1043128252" sldId="273"/>
            <ac:spMk id="8" creationId="{629C9B8C-2D27-31BF-9DF0-B72BA288DA8F}"/>
          </ac:spMkLst>
        </pc:spChg>
        <pc:grpChg chg="add mod">
          <ac:chgData name="Davor Dujak" userId="bfb324a9-4809-4493-a995-7f4ea2a7c175" providerId="ADAL" clId="{531CCB48-5DC7-4943-B658-FD0CB4FADA36}" dt="2025-04-22T17:16:17.737" v="187"/>
          <ac:grpSpMkLst>
            <pc:docMk/>
            <pc:sldMk cId="1043128252" sldId="273"/>
            <ac:grpSpMk id="2" creationId="{B6047287-C194-B316-600D-664A0D0A1786}"/>
          </ac:grpSpMkLst>
        </pc:grpChg>
        <pc:picChg chg="mod">
          <ac:chgData name="Davor Dujak" userId="bfb324a9-4809-4493-a995-7f4ea2a7c175" providerId="ADAL" clId="{531CCB48-5DC7-4943-B658-FD0CB4FADA36}" dt="2025-04-22T17:16:17.737" v="187"/>
          <ac:picMkLst>
            <pc:docMk/>
            <pc:sldMk cId="1043128252" sldId="273"/>
            <ac:picMk id="7" creationId="{1908C3E2-1A43-1CEB-E9DA-E53062246CC5}"/>
          </ac:picMkLst>
        </pc:picChg>
      </pc:sldChg>
      <pc:sldChg chg="addSp modSp">
        <pc:chgData name="Davor Dujak" userId="bfb324a9-4809-4493-a995-7f4ea2a7c175" providerId="ADAL" clId="{531CCB48-5DC7-4943-B658-FD0CB4FADA36}" dt="2025-04-22T17:16:22.008" v="188"/>
        <pc:sldMkLst>
          <pc:docMk/>
          <pc:sldMk cId="1567915362" sldId="274"/>
        </pc:sldMkLst>
        <pc:spChg chg="mod">
          <ac:chgData name="Davor Dujak" userId="bfb324a9-4809-4493-a995-7f4ea2a7c175" providerId="ADAL" clId="{531CCB48-5DC7-4943-B658-FD0CB4FADA36}" dt="2025-04-22T17:16:22.008" v="188"/>
          <ac:spMkLst>
            <pc:docMk/>
            <pc:sldMk cId="1567915362" sldId="274"/>
            <ac:spMk id="8" creationId="{478036E9-66F0-14CE-643F-1ED500A1AB1E}"/>
          </ac:spMkLst>
        </pc:spChg>
        <pc:grpChg chg="add mod">
          <ac:chgData name="Davor Dujak" userId="bfb324a9-4809-4493-a995-7f4ea2a7c175" providerId="ADAL" clId="{531CCB48-5DC7-4943-B658-FD0CB4FADA36}" dt="2025-04-22T17:16:22.008" v="188"/>
          <ac:grpSpMkLst>
            <pc:docMk/>
            <pc:sldMk cId="1567915362" sldId="274"/>
            <ac:grpSpMk id="3" creationId="{934BDA08-8E04-1D44-832B-3006847CAD53}"/>
          </ac:grpSpMkLst>
        </pc:grpChg>
        <pc:picChg chg="mod">
          <ac:chgData name="Davor Dujak" userId="bfb324a9-4809-4493-a995-7f4ea2a7c175" providerId="ADAL" clId="{531CCB48-5DC7-4943-B658-FD0CB4FADA36}" dt="2025-04-22T17:16:22.008" v="188"/>
          <ac:picMkLst>
            <pc:docMk/>
            <pc:sldMk cId="1567915362" sldId="274"/>
            <ac:picMk id="7" creationId="{72A906E1-E148-BF68-BFEB-5DF3B00F5857}"/>
          </ac:picMkLst>
        </pc:picChg>
      </pc:sldChg>
      <pc:sldChg chg="addSp modSp">
        <pc:chgData name="Davor Dujak" userId="bfb324a9-4809-4493-a995-7f4ea2a7c175" providerId="ADAL" clId="{531CCB48-5DC7-4943-B658-FD0CB4FADA36}" dt="2025-04-22T17:17:02.226" v="194"/>
        <pc:sldMkLst>
          <pc:docMk/>
          <pc:sldMk cId="71761745" sldId="275"/>
        </pc:sldMkLst>
        <pc:spChg chg="mod">
          <ac:chgData name="Davor Dujak" userId="bfb324a9-4809-4493-a995-7f4ea2a7c175" providerId="ADAL" clId="{531CCB48-5DC7-4943-B658-FD0CB4FADA36}" dt="2025-04-22T17:16:58.623" v="193" actId="20577"/>
          <ac:spMkLst>
            <pc:docMk/>
            <pc:sldMk cId="71761745" sldId="275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7:02.226" v="194"/>
          <ac:spMkLst>
            <pc:docMk/>
            <pc:sldMk cId="71761745" sldId="275"/>
            <ac:spMk id="8" creationId="{9F40B20B-F4F3-FE7B-5D1F-C188E3077E72}"/>
          </ac:spMkLst>
        </pc:spChg>
        <pc:grpChg chg="add mod">
          <ac:chgData name="Davor Dujak" userId="bfb324a9-4809-4493-a995-7f4ea2a7c175" providerId="ADAL" clId="{531CCB48-5DC7-4943-B658-FD0CB4FADA36}" dt="2025-04-22T17:17:02.226" v="194"/>
          <ac:grpSpMkLst>
            <pc:docMk/>
            <pc:sldMk cId="71761745" sldId="275"/>
            <ac:grpSpMk id="3" creationId="{32B7F78A-067D-4159-90D5-F3D0E8F4D1AD}"/>
          </ac:grpSpMkLst>
        </pc:grpChg>
        <pc:picChg chg="mod">
          <ac:chgData name="Davor Dujak" userId="bfb324a9-4809-4493-a995-7f4ea2a7c175" providerId="ADAL" clId="{531CCB48-5DC7-4943-B658-FD0CB4FADA36}" dt="2025-04-22T17:17:02.226" v="194"/>
          <ac:picMkLst>
            <pc:docMk/>
            <pc:sldMk cId="71761745" sldId="275"/>
            <ac:picMk id="7" creationId="{9AEE0AD3-B540-57A3-53A3-BA7600220104}"/>
          </ac:picMkLst>
        </pc:picChg>
      </pc:sldChg>
      <pc:sldChg chg="addSp modSp mod modAnim">
        <pc:chgData name="Davor Dujak" userId="bfb324a9-4809-4493-a995-7f4ea2a7c175" providerId="ADAL" clId="{531CCB48-5DC7-4943-B658-FD0CB4FADA36}" dt="2025-04-22T17:20:36.024" v="244" actId="20577"/>
        <pc:sldMkLst>
          <pc:docMk/>
          <pc:sldMk cId="4032134576" sldId="276"/>
        </pc:sldMkLst>
        <pc:spChg chg="mod">
          <ac:chgData name="Davor Dujak" userId="bfb324a9-4809-4493-a995-7f4ea2a7c175" providerId="ADAL" clId="{531CCB48-5DC7-4943-B658-FD0CB4FADA36}" dt="2025-04-22T17:20:36.024" v="244" actId="20577"/>
          <ac:spMkLst>
            <pc:docMk/>
            <pc:sldMk cId="4032134576" sldId="276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7:07.828" v="195"/>
          <ac:spMkLst>
            <pc:docMk/>
            <pc:sldMk cId="4032134576" sldId="276"/>
            <ac:spMk id="8" creationId="{F0A1130E-16D2-ABD0-B6F7-BC3BC29D1FDF}"/>
          </ac:spMkLst>
        </pc:spChg>
        <pc:spChg chg="mod">
          <ac:chgData name="Davor Dujak" userId="bfb324a9-4809-4493-a995-7f4ea2a7c175" providerId="ADAL" clId="{531CCB48-5DC7-4943-B658-FD0CB4FADA36}" dt="2025-04-22T17:20:21.813" v="241" actId="20577"/>
          <ac:spMkLst>
            <pc:docMk/>
            <pc:sldMk cId="4032134576" sldId="276"/>
            <ac:spMk id="10" creationId="{FC5D5280-79AB-2604-9D9A-40FBA7CE9ECB}"/>
          </ac:spMkLst>
        </pc:spChg>
        <pc:grpChg chg="add mod">
          <ac:chgData name="Davor Dujak" userId="bfb324a9-4809-4493-a995-7f4ea2a7c175" providerId="ADAL" clId="{531CCB48-5DC7-4943-B658-FD0CB4FADA36}" dt="2025-04-22T17:17:07.828" v="195"/>
          <ac:grpSpMkLst>
            <pc:docMk/>
            <pc:sldMk cId="4032134576" sldId="276"/>
            <ac:grpSpMk id="2" creationId="{0E93B17D-0348-0C7A-E3E4-90F4216E4E5D}"/>
          </ac:grpSpMkLst>
        </pc:grpChg>
        <pc:picChg chg="mod">
          <ac:chgData name="Davor Dujak" userId="bfb324a9-4809-4493-a995-7f4ea2a7c175" providerId="ADAL" clId="{531CCB48-5DC7-4943-B658-FD0CB4FADA36}" dt="2025-04-22T17:17:07.828" v="195"/>
          <ac:picMkLst>
            <pc:docMk/>
            <pc:sldMk cId="4032134576" sldId="276"/>
            <ac:picMk id="7" creationId="{796C88C2-2D33-4496-D66A-394ECE8A5490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1:35.170" v="321"/>
        <pc:sldMkLst>
          <pc:docMk/>
          <pc:sldMk cId="3855564103" sldId="277"/>
        </pc:sldMkLst>
        <pc:spChg chg="mod">
          <ac:chgData name="Davor Dujak" userId="bfb324a9-4809-4493-a995-7f4ea2a7c175" providerId="ADAL" clId="{531CCB48-5DC7-4943-B658-FD0CB4FADA36}" dt="2025-04-22T17:21:11.890" v="317" actId="20577"/>
          <ac:spMkLst>
            <pc:docMk/>
            <pc:sldMk cId="3855564103" sldId="277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1:35.170" v="321"/>
          <ac:spMkLst>
            <pc:docMk/>
            <pc:sldMk cId="3855564103" sldId="277"/>
            <ac:spMk id="8" creationId="{DCEB5EC5-027E-CE1E-8074-CFAA3D1E578E}"/>
          </ac:spMkLst>
        </pc:spChg>
        <pc:spChg chg="mod">
          <ac:chgData name="Davor Dujak" userId="bfb324a9-4809-4493-a995-7f4ea2a7c175" providerId="ADAL" clId="{531CCB48-5DC7-4943-B658-FD0CB4FADA36}" dt="2025-04-22T17:21:22.366" v="320" actId="20577"/>
          <ac:spMkLst>
            <pc:docMk/>
            <pc:sldMk cId="3855564103" sldId="277"/>
            <ac:spMk id="10" creationId="{FC5D5280-79AB-2604-9D9A-40FBA7CE9ECB}"/>
          </ac:spMkLst>
        </pc:spChg>
        <pc:grpChg chg="add mod">
          <ac:chgData name="Davor Dujak" userId="bfb324a9-4809-4493-a995-7f4ea2a7c175" providerId="ADAL" clId="{531CCB48-5DC7-4943-B658-FD0CB4FADA36}" dt="2025-04-22T17:21:35.170" v="321"/>
          <ac:grpSpMkLst>
            <pc:docMk/>
            <pc:sldMk cId="3855564103" sldId="277"/>
            <ac:grpSpMk id="2" creationId="{D179D1FA-2317-251E-7472-707F3B64D294}"/>
          </ac:grpSpMkLst>
        </pc:grpChg>
        <pc:picChg chg="mod">
          <ac:chgData name="Davor Dujak" userId="bfb324a9-4809-4493-a995-7f4ea2a7c175" providerId="ADAL" clId="{531CCB48-5DC7-4943-B658-FD0CB4FADA36}" dt="2025-04-22T17:21:35.170" v="321"/>
          <ac:picMkLst>
            <pc:docMk/>
            <pc:sldMk cId="3855564103" sldId="277"/>
            <ac:picMk id="7" creationId="{BE4BC249-5DE6-6FA0-FDA9-0FCFEAF6816E}"/>
          </ac:picMkLst>
        </pc:picChg>
      </pc:sldChg>
      <pc:sldChg chg="addSp modSp">
        <pc:chgData name="Davor Dujak" userId="bfb324a9-4809-4493-a995-7f4ea2a7c175" providerId="ADAL" clId="{531CCB48-5DC7-4943-B658-FD0CB4FADA36}" dt="2025-04-22T17:21:37.421" v="322"/>
        <pc:sldMkLst>
          <pc:docMk/>
          <pc:sldMk cId="1430313465" sldId="278"/>
        </pc:sldMkLst>
        <pc:spChg chg="mod">
          <ac:chgData name="Davor Dujak" userId="bfb324a9-4809-4493-a995-7f4ea2a7c175" providerId="ADAL" clId="{531CCB48-5DC7-4943-B658-FD0CB4FADA36}" dt="2025-04-22T17:21:37.421" v="322"/>
          <ac:spMkLst>
            <pc:docMk/>
            <pc:sldMk cId="1430313465" sldId="278"/>
            <ac:spMk id="9" creationId="{3FCB1764-8503-A487-D804-13D2AB495B10}"/>
          </ac:spMkLst>
        </pc:spChg>
        <pc:grpChg chg="add mod">
          <ac:chgData name="Davor Dujak" userId="bfb324a9-4809-4493-a995-7f4ea2a7c175" providerId="ADAL" clId="{531CCB48-5DC7-4943-B658-FD0CB4FADA36}" dt="2025-04-22T17:21:37.421" v="322"/>
          <ac:grpSpMkLst>
            <pc:docMk/>
            <pc:sldMk cId="1430313465" sldId="278"/>
            <ac:grpSpMk id="2" creationId="{7B6BA71C-2866-A8C9-7CA7-A4ACA74E0EB1}"/>
          </ac:grpSpMkLst>
        </pc:grpChg>
        <pc:picChg chg="mod">
          <ac:chgData name="Davor Dujak" userId="bfb324a9-4809-4493-a995-7f4ea2a7c175" providerId="ADAL" clId="{531CCB48-5DC7-4943-B658-FD0CB4FADA36}" dt="2025-04-22T17:21:37.421" v="322"/>
          <ac:picMkLst>
            <pc:docMk/>
            <pc:sldMk cId="1430313465" sldId="278"/>
            <ac:picMk id="8" creationId="{F017309E-E932-0408-FD54-DEE6162632D1}"/>
          </ac:picMkLst>
        </pc:picChg>
      </pc:sldChg>
      <pc:sldChg chg="addSp modSp mod">
        <pc:chgData name="Davor Dujak" userId="bfb324a9-4809-4493-a995-7f4ea2a7c175" providerId="ADAL" clId="{531CCB48-5DC7-4943-B658-FD0CB4FADA36}" dt="2025-04-22T17:26:16.047" v="808" actId="404"/>
        <pc:sldMkLst>
          <pc:docMk/>
          <pc:sldMk cId="1946187629" sldId="279"/>
        </pc:sldMkLst>
        <pc:spChg chg="mod">
          <ac:chgData name="Davor Dujak" userId="bfb324a9-4809-4493-a995-7f4ea2a7c175" providerId="ADAL" clId="{531CCB48-5DC7-4943-B658-FD0CB4FADA36}" dt="2025-04-22T17:26:16.047" v="808" actId="404"/>
          <ac:spMkLst>
            <pc:docMk/>
            <pc:sldMk cId="1946187629" sldId="279"/>
            <ac:spMk id="9" creationId="{D1292797-5505-E21A-D69F-CE6E462E47C5}"/>
          </ac:spMkLst>
        </pc:spChg>
        <pc:grpChg chg="add mod">
          <ac:chgData name="Davor Dujak" userId="bfb324a9-4809-4493-a995-7f4ea2a7c175" providerId="ADAL" clId="{531CCB48-5DC7-4943-B658-FD0CB4FADA36}" dt="2025-04-22T17:21:41.016" v="323"/>
          <ac:grpSpMkLst>
            <pc:docMk/>
            <pc:sldMk cId="1946187629" sldId="279"/>
            <ac:grpSpMk id="2" creationId="{E933F0AF-F0C6-5B84-C384-C5589E2DC83D}"/>
          </ac:grpSpMkLst>
        </pc:grpChg>
        <pc:picChg chg="mod">
          <ac:chgData name="Davor Dujak" userId="bfb324a9-4809-4493-a995-7f4ea2a7c175" providerId="ADAL" clId="{531CCB48-5DC7-4943-B658-FD0CB4FADA36}" dt="2025-04-22T17:21:41.016" v="323"/>
          <ac:picMkLst>
            <pc:docMk/>
            <pc:sldMk cId="1946187629" sldId="279"/>
            <ac:picMk id="7" creationId="{BD3498BD-4E75-CDA6-1E31-CE9CC7988A7F}"/>
          </ac:picMkLst>
        </pc:picChg>
      </pc:sldChg>
      <pc:sldChg chg="addSp modSp">
        <pc:chgData name="Davor Dujak" userId="bfb324a9-4809-4493-a995-7f4ea2a7c175" providerId="ADAL" clId="{531CCB48-5DC7-4943-B658-FD0CB4FADA36}" dt="2025-04-22T17:26:21.419" v="809"/>
        <pc:sldMkLst>
          <pc:docMk/>
          <pc:sldMk cId="3768325070" sldId="280"/>
        </pc:sldMkLst>
        <pc:spChg chg="mod">
          <ac:chgData name="Davor Dujak" userId="bfb324a9-4809-4493-a995-7f4ea2a7c175" providerId="ADAL" clId="{531CCB48-5DC7-4943-B658-FD0CB4FADA36}" dt="2025-04-22T17:26:21.419" v="809"/>
          <ac:spMkLst>
            <pc:docMk/>
            <pc:sldMk cId="3768325070" sldId="280"/>
            <ac:spMk id="9" creationId="{DC62AB72-56C9-93EF-56FE-8280B72F5C87}"/>
          </ac:spMkLst>
        </pc:spChg>
        <pc:grpChg chg="add mod">
          <ac:chgData name="Davor Dujak" userId="bfb324a9-4809-4493-a995-7f4ea2a7c175" providerId="ADAL" clId="{531CCB48-5DC7-4943-B658-FD0CB4FADA36}" dt="2025-04-22T17:26:21.419" v="809"/>
          <ac:grpSpMkLst>
            <pc:docMk/>
            <pc:sldMk cId="3768325070" sldId="280"/>
            <ac:grpSpMk id="7" creationId="{570E4E3F-49B9-D25D-FB6B-D96EF7A68419}"/>
          </ac:grpSpMkLst>
        </pc:grpChg>
        <pc:picChg chg="mod">
          <ac:chgData name="Davor Dujak" userId="bfb324a9-4809-4493-a995-7f4ea2a7c175" providerId="ADAL" clId="{531CCB48-5DC7-4943-B658-FD0CB4FADA36}" dt="2025-04-22T17:26:21.419" v="809"/>
          <ac:picMkLst>
            <pc:docMk/>
            <pc:sldMk cId="3768325070" sldId="280"/>
            <ac:picMk id="8" creationId="{191F25D1-3CBC-91F6-6E38-8F1826FFCAD7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6:23.800" v="810"/>
        <pc:sldMkLst>
          <pc:docMk/>
          <pc:sldMk cId="3488390668" sldId="281"/>
        </pc:sldMkLst>
        <pc:spChg chg="mod">
          <ac:chgData name="Davor Dujak" userId="bfb324a9-4809-4493-a995-7f4ea2a7c175" providerId="ADAL" clId="{531CCB48-5DC7-4943-B658-FD0CB4FADA36}" dt="2025-04-22T17:22:15.772" v="420" actId="20577"/>
          <ac:spMkLst>
            <pc:docMk/>
            <pc:sldMk cId="3488390668" sldId="281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6:23.800" v="810"/>
          <ac:spMkLst>
            <pc:docMk/>
            <pc:sldMk cId="3488390668" sldId="281"/>
            <ac:spMk id="8" creationId="{80402759-2ED7-1E11-0E34-2F5A1FC7104E}"/>
          </ac:spMkLst>
        </pc:spChg>
        <pc:grpChg chg="add mod">
          <ac:chgData name="Davor Dujak" userId="bfb324a9-4809-4493-a995-7f4ea2a7c175" providerId="ADAL" clId="{531CCB48-5DC7-4943-B658-FD0CB4FADA36}" dt="2025-04-22T17:26:23.800" v="810"/>
          <ac:grpSpMkLst>
            <pc:docMk/>
            <pc:sldMk cId="3488390668" sldId="281"/>
            <ac:grpSpMk id="2" creationId="{A2BF87DC-8B7C-B3D5-20BD-E1A7FCD4A96D}"/>
          </ac:grpSpMkLst>
        </pc:grpChg>
        <pc:picChg chg="mod">
          <ac:chgData name="Davor Dujak" userId="bfb324a9-4809-4493-a995-7f4ea2a7c175" providerId="ADAL" clId="{531CCB48-5DC7-4943-B658-FD0CB4FADA36}" dt="2025-04-22T17:26:23.800" v="810"/>
          <ac:picMkLst>
            <pc:docMk/>
            <pc:sldMk cId="3488390668" sldId="281"/>
            <ac:picMk id="7" creationId="{DB57075D-48C5-8F53-9552-28C1DCA66ED2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6:28.208" v="811"/>
        <pc:sldMkLst>
          <pc:docMk/>
          <pc:sldMk cId="2196694801" sldId="282"/>
        </pc:sldMkLst>
        <pc:spChg chg="mod">
          <ac:chgData name="Davor Dujak" userId="bfb324a9-4809-4493-a995-7f4ea2a7c175" providerId="ADAL" clId="{531CCB48-5DC7-4943-B658-FD0CB4FADA36}" dt="2025-04-22T17:22:48.754" v="523" actId="20577"/>
          <ac:spMkLst>
            <pc:docMk/>
            <pc:sldMk cId="2196694801" sldId="282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6:28.208" v="811"/>
          <ac:spMkLst>
            <pc:docMk/>
            <pc:sldMk cId="2196694801" sldId="282"/>
            <ac:spMk id="8" creationId="{93D89B67-A867-7A54-0858-384C9ABB491A}"/>
          </ac:spMkLst>
        </pc:spChg>
        <pc:grpChg chg="add mod">
          <ac:chgData name="Davor Dujak" userId="bfb324a9-4809-4493-a995-7f4ea2a7c175" providerId="ADAL" clId="{531CCB48-5DC7-4943-B658-FD0CB4FADA36}" dt="2025-04-22T17:26:28.208" v="811"/>
          <ac:grpSpMkLst>
            <pc:docMk/>
            <pc:sldMk cId="2196694801" sldId="282"/>
            <ac:grpSpMk id="2" creationId="{EE990D4F-8BA9-2793-20BE-2A5A1A3192A7}"/>
          </ac:grpSpMkLst>
        </pc:grpChg>
        <pc:picChg chg="mod">
          <ac:chgData name="Davor Dujak" userId="bfb324a9-4809-4493-a995-7f4ea2a7c175" providerId="ADAL" clId="{531CCB48-5DC7-4943-B658-FD0CB4FADA36}" dt="2025-04-22T17:26:28.208" v="811"/>
          <ac:picMkLst>
            <pc:docMk/>
            <pc:sldMk cId="2196694801" sldId="282"/>
            <ac:picMk id="7" creationId="{7807DAEF-394F-5685-2569-3F95F656B60A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6:30.919" v="812"/>
        <pc:sldMkLst>
          <pc:docMk/>
          <pc:sldMk cId="2740428636" sldId="283"/>
        </pc:sldMkLst>
        <pc:spChg chg="mod">
          <ac:chgData name="Davor Dujak" userId="bfb324a9-4809-4493-a995-7f4ea2a7c175" providerId="ADAL" clId="{531CCB48-5DC7-4943-B658-FD0CB4FADA36}" dt="2025-04-22T17:23:28.785" v="624" actId="20577"/>
          <ac:spMkLst>
            <pc:docMk/>
            <pc:sldMk cId="2740428636" sldId="283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6:30.919" v="812"/>
          <ac:spMkLst>
            <pc:docMk/>
            <pc:sldMk cId="2740428636" sldId="283"/>
            <ac:spMk id="8" creationId="{441389D2-CA19-0CDD-BE05-1E779AFA6EF6}"/>
          </ac:spMkLst>
        </pc:spChg>
        <pc:grpChg chg="add mod">
          <ac:chgData name="Davor Dujak" userId="bfb324a9-4809-4493-a995-7f4ea2a7c175" providerId="ADAL" clId="{531CCB48-5DC7-4943-B658-FD0CB4FADA36}" dt="2025-04-22T17:26:30.919" v="812"/>
          <ac:grpSpMkLst>
            <pc:docMk/>
            <pc:sldMk cId="2740428636" sldId="283"/>
            <ac:grpSpMk id="2" creationId="{73B3522E-85E9-6F01-9997-E9F54CE5B252}"/>
          </ac:grpSpMkLst>
        </pc:grpChg>
        <pc:picChg chg="mod">
          <ac:chgData name="Davor Dujak" userId="bfb324a9-4809-4493-a995-7f4ea2a7c175" providerId="ADAL" clId="{531CCB48-5DC7-4943-B658-FD0CB4FADA36}" dt="2025-04-22T17:26:30.919" v="812"/>
          <ac:picMkLst>
            <pc:docMk/>
            <pc:sldMk cId="2740428636" sldId="283"/>
            <ac:picMk id="7" creationId="{9B6ED652-7A1F-9AED-F3B0-2BC7B94D2E8A}"/>
          </ac:picMkLst>
        </pc:picChg>
      </pc:sldChg>
      <pc:sldChg chg="addSp modSp">
        <pc:chgData name="Davor Dujak" userId="bfb324a9-4809-4493-a995-7f4ea2a7c175" providerId="ADAL" clId="{531CCB48-5DC7-4943-B658-FD0CB4FADA36}" dt="2025-04-22T17:26:34.406" v="813"/>
        <pc:sldMkLst>
          <pc:docMk/>
          <pc:sldMk cId="1538508611" sldId="284"/>
        </pc:sldMkLst>
        <pc:spChg chg="mod">
          <ac:chgData name="Davor Dujak" userId="bfb324a9-4809-4493-a995-7f4ea2a7c175" providerId="ADAL" clId="{531CCB48-5DC7-4943-B658-FD0CB4FADA36}" dt="2025-04-22T17:26:34.406" v="813"/>
          <ac:spMkLst>
            <pc:docMk/>
            <pc:sldMk cId="1538508611" sldId="284"/>
            <ac:spMk id="8" creationId="{0AF3D25E-409F-BD6E-2352-3582E3641DD8}"/>
          </ac:spMkLst>
        </pc:spChg>
        <pc:grpChg chg="add mod">
          <ac:chgData name="Davor Dujak" userId="bfb324a9-4809-4493-a995-7f4ea2a7c175" providerId="ADAL" clId="{531CCB48-5DC7-4943-B658-FD0CB4FADA36}" dt="2025-04-22T17:26:34.406" v="813"/>
          <ac:grpSpMkLst>
            <pc:docMk/>
            <pc:sldMk cId="1538508611" sldId="284"/>
            <ac:grpSpMk id="2" creationId="{B14519CF-3A7F-CEF5-5A09-24E1A2408877}"/>
          </ac:grpSpMkLst>
        </pc:grpChg>
        <pc:picChg chg="mod">
          <ac:chgData name="Davor Dujak" userId="bfb324a9-4809-4493-a995-7f4ea2a7c175" providerId="ADAL" clId="{531CCB48-5DC7-4943-B658-FD0CB4FADA36}" dt="2025-04-22T17:26:34.406" v="813"/>
          <ac:picMkLst>
            <pc:docMk/>
            <pc:sldMk cId="1538508611" sldId="284"/>
            <ac:picMk id="7" creationId="{CEF93C95-B6B0-5FF8-EAAC-D78B070F91A1}"/>
          </ac:picMkLst>
        </pc:picChg>
      </pc:sldChg>
      <pc:sldChg chg="addSp modSp mod">
        <pc:chgData name="Davor Dujak" userId="bfb324a9-4809-4493-a995-7f4ea2a7c175" providerId="ADAL" clId="{531CCB48-5DC7-4943-B658-FD0CB4FADA36}" dt="2025-04-22T17:27:13.510" v="829" actId="1036"/>
        <pc:sldMkLst>
          <pc:docMk/>
          <pc:sldMk cId="321234356" sldId="285"/>
        </pc:sldMkLst>
        <pc:spChg chg="mod">
          <ac:chgData name="Davor Dujak" userId="bfb324a9-4809-4493-a995-7f4ea2a7c175" providerId="ADAL" clId="{531CCB48-5DC7-4943-B658-FD0CB4FADA36}" dt="2025-04-22T17:23:43.275" v="626" actId="20577"/>
          <ac:spMkLst>
            <pc:docMk/>
            <pc:sldMk cId="321234356" sldId="285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27:01.022" v="820" actId="404"/>
          <ac:spMkLst>
            <pc:docMk/>
            <pc:sldMk cId="321234356" sldId="285"/>
            <ac:spMk id="9" creationId="{7D25C8A1-2D97-3A89-B8DB-079A6184B845}"/>
          </ac:spMkLst>
        </pc:spChg>
        <pc:spChg chg="mod">
          <ac:chgData name="Davor Dujak" userId="bfb324a9-4809-4493-a995-7f4ea2a7c175" providerId="ADAL" clId="{531CCB48-5DC7-4943-B658-FD0CB4FADA36}" dt="2025-04-22T17:27:08.612" v="821"/>
          <ac:spMkLst>
            <pc:docMk/>
            <pc:sldMk cId="321234356" sldId="285"/>
            <ac:spMk id="12" creationId="{13C1F318-2A3D-31C7-DA50-07E75569687B}"/>
          </ac:spMkLst>
        </pc:spChg>
        <pc:grpChg chg="add mod">
          <ac:chgData name="Davor Dujak" userId="bfb324a9-4809-4493-a995-7f4ea2a7c175" providerId="ADAL" clId="{531CCB48-5DC7-4943-B658-FD0CB4FADA36}" dt="2025-04-22T17:26:36.371" v="814"/>
          <ac:grpSpMkLst>
            <pc:docMk/>
            <pc:sldMk cId="321234356" sldId="285"/>
            <ac:grpSpMk id="7" creationId="{029954B4-6AEC-EDB8-5A68-DD6DAF33A8EC}"/>
          </ac:grpSpMkLst>
        </pc:grpChg>
        <pc:grpChg chg="add mod">
          <ac:chgData name="Davor Dujak" userId="bfb324a9-4809-4493-a995-7f4ea2a7c175" providerId="ADAL" clId="{531CCB48-5DC7-4943-B658-FD0CB4FADA36}" dt="2025-04-22T17:27:13.510" v="829" actId="1036"/>
          <ac:grpSpMkLst>
            <pc:docMk/>
            <pc:sldMk cId="321234356" sldId="285"/>
            <ac:grpSpMk id="10" creationId="{FA1C5789-904A-3036-A61B-42261989F511}"/>
          </ac:grpSpMkLst>
        </pc:grpChg>
        <pc:picChg chg="mod">
          <ac:chgData name="Davor Dujak" userId="bfb324a9-4809-4493-a995-7f4ea2a7c175" providerId="ADAL" clId="{531CCB48-5DC7-4943-B658-FD0CB4FADA36}" dt="2025-04-22T17:26:59.843" v="818" actId="1076"/>
          <ac:picMkLst>
            <pc:docMk/>
            <pc:sldMk cId="321234356" sldId="285"/>
            <ac:picMk id="8" creationId="{4649068B-484D-44D6-F62A-619CDC9060C0}"/>
          </ac:picMkLst>
        </pc:picChg>
        <pc:picChg chg="mod">
          <ac:chgData name="Davor Dujak" userId="bfb324a9-4809-4493-a995-7f4ea2a7c175" providerId="ADAL" clId="{531CCB48-5DC7-4943-B658-FD0CB4FADA36}" dt="2025-04-22T17:27:08.612" v="821"/>
          <ac:picMkLst>
            <pc:docMk/>
            <pc:sldMk cId="321234356" sldId="285"/>
            <ac:picMk id="11" creationId="{41A5CD93-B28D-00EA-1C9A-918772F72194}"/>
          </ac:picMkLst>
        </pc:picChg>
      </pc:sldChg>
      <pc:sldChg chg="addSp modSp mod">
        <pc:chgData name="Davor Dujak" userId="bfb324a9-4809-4493-a995-7f4ea2a7c175" providerId="ADAL" clId="{531CCB48-5DC7-4943-B658-FD0CB4FADA36}" dt="2025-04-22T17:27:56.497" v="856" actId="1036"/>
        <pc:sldMkLst>
          <pc:docMk/>
          <pc:sldMk cId="1683253983" sldId="286"/>
        </pc:sldMkLst>
        <pc:spChg chg="mod">
          <ac:chgData name="Davor Dujak" userId="bfb324a9-4809-4493-a995-7f4ea2a7c175" providerId="ADAL" clId="{531CCB48-5DC7-4943-B658-FD0CB4FADA36}" dt="2025-04-22T17:27:22.126" v="831" actId="404"/>
          <ac:spMkLst>
            <pc:docMk/>
            <pc:sldMk cId="1683253983" sldId="286"/>
            <ac:spMk id="8" creationId="{BED3AE82-8F24-9735-E179-B8C8FB1D4D42}"/>
          </ac:spMkLst>
        </pc:spChg>
        <pc:grpChg chg="add mod">
          <ac:chgData name="Davor Dujak" userId="bfb324a9-4809-4493-a995-7f4ea2a7c175" providerId="ADAL" clId="{531CCB48-5DC7-4943-B658-FD0CB4FADA36}" dt="2025-04-22T17:27:56.497" v="856" actId="1036"/>
          <ac:grpSpMkLst>
            <pc:docMk/>
            <pc:sldMk cId="1683253983" sldId="286"/>
            <ac:grpSpMk id="2" creationId="{04E685DA-3D8A-54D3-E157-6A407E937A47}"/>
          </ac:grpSpMkLst>
        </pc:grpChg>
        <pc:picChg chg="mod">
          <ac:chgData name="Davor Dujak" userId="bfb324a9-4809-4493-a995-7f4ea2a7c175" providerId="ADAL" clId="{531CCB48-5DC7-4943-B658-FD0CB4FADA36}" dt="2025-04-22T17:27:17.873" v="830"/>
          <ac:picMkLst>
            <pc:docMk/>
            <pc:sldMk cId="1683253983" sldId="286"/>
            <ac:picMk id="7" creationId="{F56A4488-BEE6-A5A0-C38F-13EFF2CA8A55}"/>
          </ac:picMkLst>
        </pc:picChg>
      </pc:sldChg>
      <pc:sldChg chg="addSp modSp">
        <pc:chgData name="Davor Dujak" userId="bfb324a9-4809-4493-a995-7f4ea2a7c175" providerId="ADAL" clId="{531CCB48-5DC7-4943-B658-FD0CB4FADA36}" dt="2025-04-22T17:28:33.723" v="857"/>
        <pc:sldMkLst>
          <pc:docMk/>
          <pc:sldMk cId="2354023273" sldId="287"/>
        </pc:sldMkLst>
        <pc:spChg chg="mod">
          <ac:chgData name="Davor Dujak" userId="bfb324a9-4809-4493-a995-7f4ea2a7c175" providerId="ADAL" clId="{531CCB48-5DC7-4943-B658-FD0CB4FADA36}" dt="2025-04-22T17:28:33.723" v="857"/>
          <ac:spMkLst>
            <pc:docMk/>
            <pc:sldMk cId="2354023273" sldId="287"/>
            <ac:spMk id="12" creationId="{650163B5-96B8-3087-C142-FBE2AFA46F96}"/>
          </ac:spMkLst>
        </pc:spChg>
        <pc:grpChg chg="add mod">
          <ac:chgData name="Davor Dujak" userId="bfb324a9-4809-4493-a995-7f4ea2a7c175" providerId="ADAL" clId="{531CCB48-5DC7-4943-B658-FD0CB4FADA36}" dt="2025-04-22T17:28:33.723" v="857"/>
          <ac:grpSpMkLst>
            <pc:docMk/>
            <pc:sldMk cId="2354023273" sldId="287"/>
            <ac:grpSpMk id="10" creationId="{42D55B3C-12C8-8534-339A-F04F6534DD5E}"/>
          </ac:grpSpMkLst>
        </pc:grpChg>
        <pc:picChg chg="mod">
          <ac:chgData name="Davor Dujak" userId="bfb324a9-4809-4493-a995-7f4ea2a7c175" providerId="ADAL" clId="{531CCB48-5DC7-4943-B658-FD0CB4FADA36}" dt="2025-04-22T17:28:33.723" v="857"/>
          <ac:picMkLst>
            <pc:docMk/>
            <pc:sldMk cId="2354023273" sldId="287"/>
            <ac:picMk id="11" creationId="{A12507CA-E934-6C81-0711-2EA1D8467BFA}"/>
          </ac:picMkLst>
        </pc:picChg>
      </pc:sldChg>
      <pc:sldChg chg="addSp modSp">
        <pc:chgData name="Davor Dujak" userId="bfb324a9-4809-4493-a995-7f4ea2a7c175" providerId="ADAL" clId="{531CCB48-5DC7-4943-B658-FD0CB4FADA36}" dt="2025-04-22T17:28:38.996" v="858"/>
        <pc:sldMkLst>
          <pc:docMk/>
          <pc:sldMk cId="266118197" sldId="288"/>
        </pc:sldMkLst>
        <pc:spChg chg="mod">
          <ac:chgData name="Davor Dujak" userId="bfb324a9-4809-4493-a995-7f4ea2a7c175" providerId="ADAL" clId="{531CCB48-5DC7-4943-B658-FD0CB4FADA36}" dt="2025-04-22T17:28:38.996" v="858"/>
          <ac:spMkLst>
            <pc:docMk/>
            <pc:sldMk cId="266118197" sldId="288"/>
            <ac:spMk id="13" creationId="{6EE72432-26E5-3873-D6E8-C378A9CA19CC}"/>
          </ac:spMkLst>
        </pc:spChg>
        <pc:grpChg chg="add mod">
          <ac:chgData name="Davor Dujak" userId="bfb324a9-4809-4493-a995-7f4ea2a7c175" providerId="ADAL" clId="{531CCB48-5DC7-4943-B658-FD0CB4FADA36}" dt="2025-04-22T17:28:38.996" v="858"/>
          <ac:grpSpMkLst>
            <pc:docMk/>
            <pc:sldMk cId="266118197" sldId="288"/>
            <ac:grpSpMk id="8" creationId="{C0AE82C6-CC3F-9DFB-E89E-0E40EE6155E9}"/>
          </ac:grpSpMkLst>
        </pc:grpChg>
        <pc:picChg chg="mod">
          <ac:chgData name="Davor Dujak" userId="bfb324a9-4809-4493-a995-7f4ea2a7c175" providerId="ADAL" clId="{531CCB48-5DC7-4943-B658-FD0CB4FADA36}" dt="2025-04-22T17:28:38.996" v="858"/>
          <ac:picMkLst>
            <pc:docMk/>
            <pc:sldMk cId="266118197" sldId="288"/>
            <ac:picMk id="9" creationId="{C3462E8A-692D-1808-74D4-6B50DCBA115A}"/>
          </ac:picMkLst>
        </pc:picChg>
      </pc:sldChg>
      <pc:sldChg chg="addSp delSp modSp mod">
        <pc:chgData name="Davor Dujak" userId="bfb324a9-4809-4493-a995-7f4ea2a7c175" providerId="ADAL" clId="{531CCB48-5DC7-4943-B658-FD0CB4FADA36}" dt="2025-04-22T17:29:04.204" v="872"/>
        <pc:sldMkLst>
          <pc:docMk/>
          <pc:sldMk cId="4254740745" sldId="289"/>
        </pc:sldMkLst>
        <pc:spChg chg="mod">
          <ac:chgData name="Davor Dujak" userId="bfb324a9-4809-4493-a995-7f4ea2a7c175" providerId="ADAL" clId="{531CCB48-5DC7-4943-B658-FD0CB4FADA36}" dt="2025-04-22T17:25:24.070" v="742" actId="20577"/>
          <ac:spMkLst>
            <pc:docMk/>
            <pc:sldMk cId="4254740745" sldId="289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5:36.160" v="784" actId="20577"/>
          <ac:spMkLst>
            <pc:docMk/>
            <pc:sldMk cId="4254740745" sldId="289"/>
            <ac:spMk id="7" creationId="{8DA45330-91B1-780E-44DC-A6D7F7043DFE}"/>
          </ac:spMkLst>
        </pc:spChg>
        <pc:spChg chg="mod">
          <ac:chgData name="Davor Dujak" userId="bfb324a9-4809-4493-a995-7f4ea2a7c175" providerId="ADAL" clId="{531CCB48-5DC7-4943-B658-FD0CB4FADA36}" dt="2025-04-22T17:28:41.762" v="859"/>
          <ac:spMkLst>
            <pc:docMk/>
            <pc:sldMk cId="4254740745" sldId="289"/>
            <ac:spMk id="9" creationId="{4C3BBF29-F52E-5565-99AA-AEE3AEC39929}"/>
          </ac:spMkLst>
        </pc:spChg>
        <pc:spChg chg="mod">
          <ac:chgData name="Davor Dujak" userId="bfb324a9-4809-4493-a995-7f4ea2a7c175" providerId="ADAL" clId="{531CCB48-5DC7-4943-B658-FD0CB4FADA36}" dt="2025-04-22T17:29:04.204" v="872"/>
          <ac:spMkLst>
            <pc:docMk/>
            <pc:sldMk cId="4254740745" sldId="289"/>
            <ac:spMk id="13" creationId="{FB548FA7-6990-EE8E-A7C6-09F0A5B81208}"/>
          </ac:spMkLst>
        </pc:spChg>
        <pc:grpChg chg="add del mod">
          <ac:chgData name="Davor Dujak" userId="bfb324a9-4809-4493-a995-7f4ea2a7c175" providerId="ADAL" clId="{531CCB48-5DC7-4943-B658-FD0CB4FADA36}" dt="2025-04-22T17:29:03.383" v="871" actId="478"/>
          <ac:grpSpMkLst>
            <pc:docMk/>
            <pc:sldMk cId="4254740745" sldId="289"/>
            <ac:grpSpMk id="2" creationId="{2F33569C-18C3-CA1E-20DD-7C26CA8FA823}"/>
          </ac:grpSpMkLst>
        </pc:grpChg>
        <pc:grpChg chg="add mod">
          <ac:chgData name="Davor Dujak" userId="bfb324a9-4809-4493-a995-7f4ea2a7c175" providerId="ADAL" clId="{531CCB48-5DC7-4943-B658-FD0CB4FADA36}" dt="2025-04-22T17:29:04.204" v="872"/>
          <ac:grpSpMkLst>
            <pc:docMk/>
            <pc:sldMk cId="4254740745" sldId="289"/>
            <ac:grpSpMk id="11" creationId="{266571EC-206A-DC32-1BF5-66A5880495D6}"/>
          </ac:grpSpMkLst>
        </pc:grpChg>
        <pc:picChg chg="mod">
          <ac:chgData name="Davor Dujak" userId="bfb324a9-4809-4493-a995-7f4ea2a7c175" providerId="ADAL" clId="{531CCB48-5DC7-4943-B658-FD0CB4FADA36}" dt="2025-04-22T17:28:41.762" v="859"/>
          <ac:picMkLst>
            <pc:docMk/>
            <pc:sldMk cId="4254740745" sldId="289"/>
            <ac:picMk id="3" creationId="{C1B6A835-632A-E6BC-F394-AB52582B449D}"/>
          </ac:picMkLst>
        </pc:picChg>
        <pc:picChg chg="mod">
          <ac:chgData name="Davor Dujak" userId="bfb324a9-4809-4493-a995-7f4ea2a7c175" providerId="ADAL" clId="{531CCB48-5DC7-4943-B658-FD0CB4FADA36}" dt="2025-04-22T17:29:04.204" v="872"/>
          <ac:picMkLst>
            <pc:docMk/>
            <pc:sldMk cId="4254740745" sldId="289"/>
            <ac:picMk id="12" creationId="{74C48C94-E2E1-7E99-0C6A-DC0FC73FCBA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 custT="1"/>
      <dgm:spPr/>
      <dgm:t>
        <a:bodyPr/>
        <a:lstStyle/>
        <a:p>
          <a:r>
            <a:rPr lang="hr" sz="3200" dirty="0"/>
            <a:t>Kontroling lanca opskrbe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hr" dirty="0"/>
            <a:t>analiza podataka</a:t>
          </a:r>
          <a:endParaRPr lang="pl-PL" dirty="0"/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hr" dirty="0"/>
            <a:t>predviđanje</a:t>
          </a:r>
          <a:endParaRPr lang="pl-PL" dirty="0"/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hr" dirty="0"/>
            <a:t>praćenje performansi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hr"/>
            <a:t>korektivne intervencije</a:t>
          </a:r>
          <a:endParaRPr lang="pl-PL" dirty="0"/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hr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hr" dirty="0" err="1"/>
            <a:t>Specifično</a:t>
          </a:r>
          <a:endParaRPr lang="pl-PL" dirty="0"/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hr" dirty="0" err="1"/>
            <a:t>Mjerljiv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hr" dirty="0" err="1"/>
            <a:t>Dostižno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hr" dirty="0"/>
            <a:t>Vremenski </a:t>
          </a:r>
          <a:r>
            <a:rPr lang="hr" dirty="0" err="1"/>
            <a:t>ograničeno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hr" dirty="0" err="1"/>
            <a:t>Relevantno</a:t>
          </a:r>
          <a:endParaRPr lang="pl-PL" dirty="0"/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hr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hr" dirty="0" err="1"/>
            <a:t>Specifično</a:t>
          </a:r>
          <a:endParaRPr lang="pl-PL" dirty="0"/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hr" dirty="0" err="1"/>
            <a:t>Mjerljiv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hr" dirty="0" err="1"/>
            <a:t>Dostižno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hr" dirty="0"/>
            <a:t>Vremenski </a:t>
          </a:r>
          <a:r>
            <a:rPr lang="hr" dirty="0" err="1"/>
            <a:t>ograničeno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hr" dirty="0" err="1"/>
            <a:t>Relevantno</a:t>
          </a:r>
          <a:endParaRPr lang="pl-PL" dirty="0"/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Kontroling lanca opskrbe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/>
            <a:t>analiza podataka</a:t>
          </a:r>
          <a:endParaRPr lang="pl-PL" sz="2900" kern="1200" dirty="0"/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/>
            <a:t>predviđanje</a:t>
          </a:r>
          <a:endParaRPr lang="pl-PL" sz="2900" kern="1200" dirty="0"/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/>
            <a:t>praćenje performansi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/>
            <a:t>korektivne intervencije</a:t>
          </a:r>
          <a:endParaRPr lang="pl-PL" sz="2900" kern="1200" dirty="0"/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Specifično</a:t>
          </a:r>
          <a:endParaRPr lang="pl-PL" sz="1200" kern="1200" dirty="0"/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Mjerljiv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Dostižno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/>
            <a:t>Vremenski </a:t>
          </a:r>
          <a:r>
            <a:rPr lang="hr" sz="1200" kern="1200" dirty="0" err="1"/>
            <a:t>ograničeno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Relevantno</a:t>
          </a:r>
          <a:endParaRPr lang="pl-PL" sz="1200" kern="1200" dirty="0"/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Specifično</a:t>
          </a:r>
          <a:endParaRPr lang="pl-PL" sz="1200" kern="1200" dirty="0"/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Mjerljiv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Dostižno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/>
            <a:t>Vremenski </a:t>
          </a:r>
          <a:r>
            <a:rPr lang="hr" sz="1200" kern="1200" dirty="0" err="1"/>
            <a:t>ograničeno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Relevantno</a:t>
          </a:r>
          <a:endParaRPr lang="pl-PL" sz="1200" kern="1200" dirty="0"/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91109" y="2792536"/>
            <a:ext cx="601511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Kontroling u upravljanju opskrbnim lancem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925440" y="4538038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5347" y="943002"/>
            <a:ext cx="7593669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BFFED2-4012-54D8-DE25-0D7815B42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454" y="5736169"/>
            <a:ext cx="6499402" cy="9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dirty="0"/>
              <a:t>Ključni pokazatelji uspješnosti (KPI) – financijski i nefinancijski pokazatelji koji se koriste kao mjere u procesima mjerenja stupnja ostvarenja ciljeva organizacije.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Dobroszek </a:t>
            </a:r>
            <a:r>
              <a:rPr lang="hr" sz="1200" dirty="0">
                <a:solidFill>
                  <a:srgbClr val="7F7F7F"/>
                </a:solidFill>
              </a:rPr>
              <a:t>, 2011.;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16170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34BDA08-8E04-1D44-832B-3006847CAD53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72A906E1-E148-BF68-BFEB-5DF3B00F5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8036E9-66F0-14CE-643F-1ED500A1AB1E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395896" cy="4351338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stup opskrbnog lanca </a:t>
            </a:r>
          </a:p>
          <a:p>
            <a:pPr algn="just"/>
            <a:endParaRPr lang="pl-PL" sz="3200" dirty="0"/>
          </a:p>
          <a:p>
            <a:pPr algn="just"/>
            <a:r>
              <a:rPr lang="hr" sz="3200" dirty="0"/>
              <a:t>stup partnerskog odnosa </a:t>
            </a:r>
          </a:p>
          <a:p>
            <a:pPr algn="just"/>
            <a:endParaRPr lang="pl-PL" sz="3200" dirty="0"/>
          </a:p>
          <a:p>
            <a:pPr algn="just"/>
            <a:r>
              <a:rPr lang="hr" sz="3200" dirty="0"/>
              <a:t>pojedinačni gospodarski subjekt u opskrbnom lancu stup 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Dobroszek </a:t>
            </a:r>
            <a:r>
              <a:rPr lang="hr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431807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2B7F78A-067D-4159-90D5-F3D0E8F4D1AD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9AEE0AD3-B540-57A3-53A3-BA7600220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40B20B-F4F3-FE7B-5D1F-C188E3077E72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5" y="1621438"/>
                <a:ext cx="8280012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OTIF (</a:t>
                </a:r>
                <a:r>
                  <a:rPr lang="hr" sz="1800" i="1" dirty="0"/>
                  <a:t>On-Time In-Full</a:t>
                </a:r>
                <a:r>
                  <a:rPr lang="hr" sz="1800" dirty="0"/>
                  <a:t>) – mjeri postotak narudžbi isporučenih kupcu na vrijeme i u cijelosti, prema njihovim specifikacijama 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postotak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narud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ž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bi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isporu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č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enih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kupcu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na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vrijeme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iu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cijelosti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𝑛𝑎𝑟𝑢𝑑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ž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5" y="1621438"/>
                <a:ext cx="8280012" cy="4351338"/>
              </a:xfrm>
              <a:blipFill>
                <a:blip r:embed="rId2"/>
                <a:stretch>
                  <a:fillRect l="-515" t="-1401" r="-5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70" y="3941451"/>
            <a:ext cx="3548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razina implementacije OTIF-a ukazuje na učinkovitost upravljanja zalihama, proizvodnje planiranje , prijevoz upravljanje vremenom i točnost u prihvaćanju narudžbi obraditi 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93B17D-0348-0C7A-E3E4-90F4216E4E5D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796C88C2-2D33-4496-D66A-394ECE8A5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A1130E-16D2-ABD0-B6F7-BC3BC29D1FDF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vrijeme obrade narudžbe LT (</a:t>
                </a:r>
                <a:r>
                  <a:rPr lang="hr" sz="1800" i="1" dirty="0"/>
                  <a:t>Lead Time, Order Fulfillment Time</a:t>
                </a:r>
                <a:r>
                  <a:rPr lang="hr" sz="1800" dirty="0"/>
                  <a:t>) – mjeri vrijeme od prihvaćanja narudžbe do njezine isporuke kupcu 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𝑑𝑎𝑡𝑢𝑚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𝑖𝑠𝑝𝑜𝑟𝑢𝑘𝑒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𝑑𝑎𝑡𝑢𝑚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𝑝𝑟𝑖h𝑣𝑎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ć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𝑎𝑛𝑗𝑎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𝑛𝑎𝑟𝑢𝑑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ž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𝑏𝑒</m:t>
                    </m:r>
                  </m:oMath>
                </a14:m>
                <a:endParaRPr lang="pl-PL" sz="18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 uključuje: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pripreme narudžbe 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proizvodnje 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79D1FA-2317-251E-7472-707F3B64D294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BE4BC249-5DE6-6FA0-FDA9-0FCFEAF6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EB5EC5-027E-CE1E-8074-CFAA3D1E578E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hr" sz="1800" dirty="0"/>
              <a:t>razina korisničke usluge – mjeri sposobnost organizacije da ispuni zahtjeve kupaca, često se definira kao postotak narudžbi ispunjenih bez grešaka ;</a:t>
            </a:r>
          </a:p>
          <a:p>
            <a:pPr algn="just"/>
            <a:r>
              <a:rPr lang="hr" sz="1800" dirty="0"/>
              <a:t>razina korisničke usluge (CSL) sa stajališta pojedinačnog asortimana proizvoda može se smatrati: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probabilistički </a:t>
            </a:r>
            <a:r>
              <a:rPr lang="hr" sz="1400" dirty="0"/>
              <a:t>– kao vjerojatnost da ne dođe do manjka na zalihama u određenom ciklusu nadopune (PSL) ,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kvantitativno </a:t>
            </a:r>
            <a:r>
              <a:rPr lang="hr" sz="1400" dirty="0"/>
              <a:t>– kao stupanj ispunjenja kvantitativne potražnje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2017.; Bowersox i Closs, 1996 .; Cyplik &amp; Hadaś, 2012. (monografija).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Vjerojatnost razine korisničke usluge može se izračunati iz formule: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 </a:t>
            </a: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 </a:t>
            </a: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× 100%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– probabilistička razina usluge,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broj ciklusa nadopunjavanja zaliha tijekom ispitivanog razdoblja,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broj ciklusa popunjavanja zaliha u kojima su zabilježeni nedostaci tijekom promatranog razdoblja.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6BA71C-2866-A8C9-7CA7-A4ACA74E0EB1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8" name="Picture 7" descr="CERV – program Unije građani, jednakost, prava i vrijednosti">
              <a:extLst>
                <a:ext uri="{FF2B5EF4-FFF2-40B4-BE49-F238E27FC236}">
                  <a16:creationId xmlns:a16="http://schemas.microsoft.com/office/drawing/2014/main" id="{F017309E-E932-0408-FD54-DEE616263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CB1764-8503-A487-D804-13D2AB495B10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hr" sz="1800" dirty="0"/>
              <a:t>razina korisničke usluge – mjeri sposobnost organizacije da ispuni zahtjeve kupaca, često se definira kao postotak narudžbi ispunjenih bez grešaka ;</a:t>
            </a:r>
          </a:p>
          <a:p>
            <a:pPr algn="just"/>
            <a:r>
              <a:rPr lang="hr" sz="1800" dirty="0"/>
              <a:t>razina korisničke usluge (CSL) sa stajališta pojedinačnog asortimana proizvoda može se smatrati: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probabilistički </a:t>
            </a:r>
            <a:r>
              <a:rPr lang="hr" sz="1400" dirty="0"/>
              <a:t>– kao vjerojatnost da ne dođe do manjka na zalihama u određenom ciklusu nadopune (PSL) ,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kvantitativno </a:t>
            </a:r>
            <a:r>
              <a:rPr lang="hr" sz="1400" dirty="0"/>
              <a:t>– kao stupanj ispunjenja kvantitativne potražnje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2017.; Bowersox i Closs, 1996 .; Cyplik &amp; Hadaś, 2012. (monografija).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D847A-28DE-5EF5-6780-BC39975B8BB0}"/>
              </a:ext>
            </a:extLst>
          </p:cNvPr>
          <p:cNvSpPr txBox="1"/>
          <p:nvPr/>
        </p:nvSpPr>
        <p:spPr>
          <a:xfrm>
            <a:off x="6596110" y="1621438"/>
            <a:ext cx="5040296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Stopa ispunjenosti potražnje može se izračunati pomoću formule: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– NB) / PR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– Stopa ispunjenja potražnje 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– potražnja, ukupan broj naručenih jedinica,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– broj nedostataka.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33F0AF-F0C6-5B84-C384-C5589E2DC83D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BD3498BD-4E75-CDA6-1E31-CE9CC7988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292797-5505-E21A-D69F-CE6E462E47C5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Stopa dostupnosti zaliha (IA) – postotak vremena u kojem su zalihe dostupne kupcima bez odgode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𝑡h𝑎𝑡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𝑤𝑎𝑠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𝑝𝑒𝑟𝑖𝑜𝑑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hr" sz="1800" dirty="0"/>
                  <a:t>o r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𝑠𝑡𝑜𝑐𝑘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𝑑𝑒𝑠𝑖𝑟𝑒𝑑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dr.,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 mjeri postotak dana ili slučajeva u kojima je zaliha bila dostupna za trenutno ispunjenje u odnosu na ukupnu potražnju ili broj dana u određenom razdoblju.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0E4E3F-49B9-D25D-FB6B-D96EF7A68419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8" name="Picture 7" descr="CERV – program Unije građani, jednakost, prava i vrijednosti">
              <a:extLst>
                <a:ext uri="{FF2B5EF4-FFF2-40B4-BE49-F238E27FC236}">
                  <a16:creationId xmlns:a16="http://schemas.microsoft.com/office/drawing/2014/main" id="{191F25D1-3CBC-91F6-6E38-8F1826FFC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2AB72-56C9-93EF-56FE-8280B72F5C87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omjer obrtaja zaliha (IT) – mjeri koliko često tvrtka koristi i zamjenjuje zalihe u određenom razdoblju, pokazuje koliko učinkovito organizacija upravlja svojim resursima i odgovara na potražnju tržišta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𝑡𝑟𝑜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𝑎𝑘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𝑝𝑟𝑜𝑑𝑎𝑛𝑖h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𝑝𝑟𝑜𝑖𝑧𝑣𝑜𝑑𝑎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𝑝𝑟𝑜𝑠𝑗𝑒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𝑛𝑎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𝑟𝑎𝑧𝑖𝑛𝑎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𝑧𝑎𝑙𝑖h𝑎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Previsok pokazatelj može ukazivati na rizik od manjka zaliha.</a:t>
            </a:r>
            <a:endParaRPr lang="pl-PL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Prenizak pokazatelj može značiti prevelike zalihe ili slabu prodaju.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BF87DC-8B7C-B3D5-20BD-E1A7FCD4A96D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DB57075D-48C5-8F53-9552-28C1DCA66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402759-2ED7-1E11-0E34-2F5A1FC7104E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Stopa povrata ( </a:t>
                </a:r>
                <a:r>
                  <a:rPr lang="hr" sz="1800" dirty="0" err="1"/>
                  <a:t>RoR </a:t>
                </a:r>
                <a:r>
                  <a:rPr lang="hr" sz="1800" dirty="0"/>
                  <a:t>) – postotak proizvoda koje su kupci vratili u odnosu na ukupan broj prodanih proizvoda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𝐵𝑟𝑜𝑗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𝑣𝑟𝑎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𝑒𝑛𝑖h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𝑝𝑟𝑜𝑖𝑧𝑣𝑜𝑑𝑎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𝑢𝑘𝑢𝑝𝑎𝑛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𝑝𝑟𝑜𝑑𝑎𝑛𝑖h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𝑝𝑟𝑜𝑖𝑧𝑣𝑜𝑑𝑎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stopa povrata može ukazivati na probleme s kvalitetom proizvoda, odstupanja u opisima ili neispravno ispunjenje očekivanja kupaca, što negativno utječe na njihovo zadovoljstvo 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990D4F-8BA9-2793-20BE-2A5A1A3192A7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7807DAEF-394F-5685-2569-3F95F656B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D89B67-A867-7A54-0858-384C9ABB491A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Indeks učinka dobavljača (SPI) – procjena i praćenje učinka dobavljača unutar opskrbnog lanca; odrediti koliko dobro dobavljači ispunjavaju utvrđene kriterije, kao što su kvaliteta isporučenih proizvoda, isporuka na vrijeme ili sposobnost dovršavanja narudžbi bez pogrešaka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𝑧𝑏𝑟𝑜𝑗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𝑧𝑎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𝑠𝑣𝑒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𝑘𝑟𝑖𝑡𝑒𝑟𝑖𝑗𝑒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𝑚𝑎𝑘𝑠𝑖𝑚𝑎𝑙𝑎𝑛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𝑚𝑜𝑔𝑢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se obično izračunava na temelju nekoliko pojedinačnih pokazatelja učinka, kao što su kvaliteta isporuke </a:t>
            </a:r>
            <a:r>
              <a:rPr lang="hr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pravodobnost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fleksibilnost 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B3522E-85E9-6F01-9997-E9F54CE5B252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9B6ED652-7A1F-9AED-F3B0-2BC7B94D2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1389D2-CA19-0CDD-BE05-1E779AFA6EF6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koncept kontrolinga </a:t>
            </a:r>
          </a:p>
          <a:p>
            <a:endParaRPr lang="en-US" sz="2000" dirty="0"/>
          </a:p>
          <a:p>
            <a:r>
              <a:rPr lang="hr" sz="2000" dirty="0"/>
              <a:t>ciljevi i opseg kontrolinga u opskrbnom </a:t>
            </a:r>
            <a:r>
              <a:rPr lang="hr" sz="2000"/>
              <a:t>lancu </a:t>
            </a:r>
          </a:p>
          <a:p>
            <a:endParaRPr lang="en-US" sz="2000" dirty="0"/>
          </a:p>
          <a:p>
            <a:r>
              <a:rPr lang="hr" sz="2000" dirty="0"/>
              <a:t>osnovni ključni pokazatelji uspješnosti (KPI) u opskrbnom lancu </a:t>
            </a:r>
            <a:endParaRPr lang="en-US" sz="2000" dirty="0"/>
          </a:p>
          <a:p>
            <a:endParaRPr lang="pl-PL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6726AB-C5FF-50AF-BC76-3082EF873E0A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3" name="Picture 2" descr="CERV – program Unije građani, jednakost, prava i vrijednosti">
              <a:extLst>
                <a:ext uri="{FF2B5EF4-FFF2-40B4-BE49-F238E27FC236}">
                  <a16:creationId xmlns:a16="http://schemas.microsoft.com/office/drawing/2014/main" id="{987DF5C3-9E18-DC85-CC2C-D37CCBACC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083EAD-1794-7226-DCD6-F9EE284B174F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SCM-u – </a:t>
            </a:r>
            <a:r>
              <a:rPr lang="hr" dirty="0" err="1"/>
              <a:t>primjer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Narudžbe kupaca i planirani rokovi isporuke prikazani su u donjoj tablici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53241"/>
              </p:ext>
            </p:extLst>
          </p:nvPr>
        </p:nvGraphicFramePr>
        <p:xfrm>
          <a:off x="838199" y="1875347"/>
          <a:ext cx="5957902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20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14519CF-3A7F-CEF5-5A09-24E1A2408877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CEF93C95-B6B0-5FF8-EAAC-D78B070F9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F3D25E-409F-BD6E-2352-3582E3641DD8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1800" dirty="0"/>
              <a:t>Količine isporučene kupcu zajedno sa stvarnim datumom isporuke prikazane su u donjoj tablici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87958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temelju 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navedenih 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tablici 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OTIF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1C5789-904A-3036-A61B-42261989F511}"/>
              </a:ext>
            </a:extLst>
          </p:cNvPr>
          <p:cNvGrpSpPr/>
          <p:nvPr/>
        </p:nvGrpSpPr>
        <p:grpSpPr>
          <a:xfrm>
            <a:off x="7632700" y="6206424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11" name="Picture 10" descr="CERV – program Unije građani, jednakost, prava i vrijednosti">
              <a:extLst>
                <a:ext uri="{FF2B5EF4-FFF2-40B4-BE49-F238E27FC236}">
                  <a16:creationId xmlns:a16="http://schemas.microsoft.com/office/drawing/2014/main" id="{41A5CD93-B28D-00EA-1C9A-918772F72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C1F318-2A3D-31C7-DA50-07E75569687B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E </a:t>
            </a:r>
            <a:r>
              <a:rPr lang="hr" dirty="0" err="1"/>
              <a:t>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r" sz="1800" dirty="0"/>
              <a:t>Provjera isporučenih količina kupcu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/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4E685DA-3D8A-54D3-E157-6A407E937A47}"/>
              </a:ext>
            </a:extLst>
          </p:cNvPr>
          <p:cNvGrpSpPr/>
          <p:nvPr/>
        </p:nvGrpSpPr>
        <p:grpSpPr>
          <a:xfrm>
            <a:off x="7730672" y="6193973"/>
            <a:ext cx="4482078" cy="800764"/>
            <a:chOff x="7153275" y="4045752"/>
            <a:chExt cx="4482078" cy="701226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F56A4488-BEE6-A5A0-C38F-13EFF2CA8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D3AE82-8F24-9735-E179-B8C8FB1D4D42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5078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9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E </a:t>
            </a:r>
            <a:r>
              <a:rPr lang="hr" dirty="0" err="1"/>
              <a:t>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r" sz="1800" dirty="0"/>
              <a:t>Provjera isporučenih količina kupcu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45321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608666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608666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D55B3C-12C8-8534-339A-F04F6534DD5E}"/>
              </a:ext>
            </a:extLst>
          </p:cNvPr>
          <p:cNvGrpSpPr/>
          <p:nvPr/>
        </p:nvGrpSpPr>
        <p:grpSpPr>
          <a:xfrm>
            <a:off x="7730672" y="6193973"/>
            <a:ext cx="4482078" cy="800764"/>
            <a:chOff x="7153275" y="4045752"/>
            <a:chExt cx="4482078" cy="701226"/>
          </a:xfrm>
          <a:solidFill>
            <a:schemeClr val="bg1"/>
          </a:solidFill>
        </p:grpSpPr>
        <p:pic>
          <p:nvPicPr>
            <p:cNvPr id="11" name="Picture 10" descr="CERV – program Unije građani, jednakost, prava i vrijednosti">
              <a:extLst>
                <a:ext uri="{FF2B5EF4-FFF2-40B4-BE49-F238E27FC236}">
                  <a16:creationId xmlns:a16="http://schemas.microsoft.com/office/drawing/2014/main" id="{A12507CA-E934-6C81-0711-2EA1D8467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0163B5-96B8-3087-C142-FBE2AFA46F96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5078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9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E </a:t>
            </a:r>
            <a:r>
              <a:rPr lang="hr" dirty="0" err="1"/>
              <a:t>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hr" sz="1800" dirty="0"/>
              <a:t>Provjera </a:t>
            </a:r>
            <a:r>
              <a:rPr lang="hr" sz="1800" dirty="0" err="1"/>
              <a:t>datuma isporuke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78213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916860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9102899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359763" y="2801340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isporuka s netočnom količinom 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3" y="3797145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odgođenih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isporuke 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486697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Ukupan broj netočnih isporuka = 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AE82C6-CC3F-9DFB-E89E-0E40EE6155E9}"/>
              </a:ext>
            </a:extLst>
          </p:cNvPr>
          <p:cNvGrpSpPr/>
          <p:nvPr/>
        </p:nvGrpSpPr>
        <p:grpSpPr>
          <a:xfrm>
            <a:off x="7730672" y="6193973"/>
            <a:ext cx="4482078" cy="800764"/>
            <a:chOff x="7153275" y="4045752"/>
            <a:chExt cx="4482078" cy="701226"/>
          </a:xfrm>
          <a:solidFill>
            <a:schemeClr val="bg1"/>
          </a:solidFill>
        </p:grpSpPr>
        <p:pic>
          <p:nvPicPr>
            <p:cNvPr id="9" name="Picture 8" descr="CERV – program Unije građani, jednakost, prava i vrijednosti">
              <a:extLst>
                <a:ext uri="{FF2B5EF4-FFF2-40B4-BE49-F238E27FC236}">
                  <a16:creationId xmlns:a16="http://schemas.microsoft.com/office/drawing/2014/main" id="{C3462E8A-692D-1808-74D4-6B50DCBA1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E72432-26E5-3873-D6E8-C378A9CA19CC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5078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9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SCM-u – </a:t>
            </a:r>
            <a:r>
              <a:rPr lang="hr" dirty="0" err="1"/>
              <a:t>primjer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hr" dirty="0"/>
              <a:t>OTIF </a:t>
            </a:r>
            <a:r>
              <a:rPr lang="hr" dirty="0" err="1"/>
              <a:t>izračun </a:t>
            </a:r>
            <a:r>
              <a:rPr lang="hr" dirty="0"/>
              <a:t>:</a:t>
            </a:r>
          </a:p>
          <a:p>
            <a:pPr lvl="1" algn="just"/>
            <a:r>
              <a:rPr lang="hr" sz="2000" dirty="0"/>
              <a:t>Ukupan broj </a:t>
            </a:r>
            <a:r>
              <a:rPr lang="hr" sz="2000" dirty="0" err="1"/>
              <a:t>narudžbi </a:t>
            </a:r>
            <a:r>
              <a:rPr lang="hr" sz="2000" dirty="0"/>
              <a:t>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hr" sz="2000" dirty="0"/>
              <a:t>Broj narudžbi​ isporučeno na vrijeme i u punoj količini = 12 –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𝑖𝑠𝑝𝑜𝑟𝑢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𝑣𝑟𝑖𝑗𝑒𝑚𝑒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𝑝𝑢𝑛𝑜𝑗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𝑘𝑜𝑙𝑖𝑙𝑖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num>
                            <m:den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𝑢𝑘𝑢𝑝𝑎𝑛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66571EC-206A-DC32-1BF5-66A5880495D6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12" name="Picture 11" descr="CERV – program Unije građani, jednakost, prava i vrijednosti">
              <a:extLst>
                <a:ext uri="{FF2B5EF4-FFF2-40B4-BE49-F238E27FC236}">
                  <a16:creationId xmlns:a16="http://schemas.microsoft.com/office/drawing/2014/main" id="{74C48C94-E2E1-7E99-0C6A-DC0FC73FC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548FA7-6990-EE8E-A7C6-09F0A5B81208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8207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hr" sz="2000" dirty="0"/>
              <a:t>Kontroling u opskrbnom lancu je proces upravljanja i optimizacije financijskih, materijalnih i informacijskih tokova kroz opskrbni lanac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Ključni pokazatelji uspješnosti (KPI) – financijski i nefinancijski pokazatelji koji se koriste kao mjere u procesima mjerenja stupnja ostvarenja ciljeva organizacije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KPI se koriste kao indikatori za kontrolu provedbe procesa u opskrbnom lancu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OTIF indikator, kao jedan od najvažnijih indikatora, alat je koji organizacijama omogućuje praćenje i procjenu njihove učinkovitosti, učinkovitosti i produktivnosti u ključnim područjima djelovanja.</a:t>
            </a:r>
            <a:endParaRPr lang="pl-PL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03251E-0FFE-71B8-385F-7689F4B8F271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3" name="Picture 2" descr="CERV – program Unije građani, jednakost, prava i vrijednosti">
              <a:extLst>
                <a:ext uri="{FF2B5EF4-FFF2-40B4-BE49-F238E27FC236}">
                  <a16:creationId xmlns:a16="http://schemas.microsoft.com/office/drawing/2014/main" id="{761D1222-102E-7CFF-E4F2-13AED2EF2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C0D03B-0EE2-0460-10AF-C773028B202F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BFF64C-9955-CDF0-F7D3-59E129367148}"/>
              </a:ext>
            </a:extLst>
          </p:cNvPr>
          <p:cNvGrpSpPr/>
          <p:nvPr/>
        </p:nvGrpSpPr>
        <p:grpSpPr>
          <a:xfrm>
            <a:off x="7632700" y="6119336"/>
            <a:ext cx="4482078" cy="707886"/>
            <a:chOff x="7153275" y="4045752"/>
            <a:chExt cx="4482078" cy="707886"/>
          </a:xfrm>
          <a:solidFill>
            <a:schemeClr val="bg1"/>
          </a:solidFill>
        </p:grpSpPr>
        <p:pic>
          <p:nvPicPr>
            <p:cNvPr id="4" name="Picture 3" descr="CERV – program Unije građani, jednakost, prava i vrijednosti">
              <a:extLst>
                <a:ext uri="{FF2B5EF4-FFF2-40B4-BE49-F238E27FC236}">
                  <a16:creationId xmlns:a16="http://schemas.microsoft.com/office/drawing/2014/main" id="{EBD16546-F31D-325A-6984-3A791B453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13326C-5ADC-57D5-5EB9-C6EEBA08A7E5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0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Pojam </a:t>
            </a:r>
            <a:r>
              <a:rPr lang="hr" dirty="0"/>
              <a:t>kontrolinga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9145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Kontroling </a:t>
            </a:r>
            <a:r>
              <a:rPr lang="hr" dirty="0"/>
              <a:t>se može opisati kao " sustav međusobno dogovorenih mjera, načela, ciljeva, metoda i tehnika koje služe internoj kontroli i upravljanju ciljevima povezanim s ishodom "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Kontroling u </a:t>
            </a:r>
            <a:r>
              <a:rPr lang="hr" dirty="0">
                <a:solidFill>
                  <a:srgbClr val="1065AB"/>
                </a:solidFill>
              </a:rPr>
              <a:t>opskrbnom lancu </a:t>
            </a:r>
            <a:r>
              <a:rPr lang="hr" dirty="0"/>
              <a:t>je proces upravljanja i optimizacije financijskih, materijalnih i informacijskih tokova kroz opskrbni lanac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Nowak, 2015.;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2007. (enciklopedijska natuknica).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85DD92-967E-C919-EDA7-7B0E447B6490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3" name="Picture 2" descr="CERV – program Unije građani, jednakost, prava i vrijednosti">
              <a:extLst>
                <a:ext uri="{FF2B5EF4-FFF2-40B4-BE49-F238E27FC236}">
                  <a16:creationId xmlns:a16="http://schemas.microsoft.com/office/drawing/2014/main" id="{90117782-9EBA-C346-99BD-77FC30DEC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F747C-78D8-0B8F-4594-D375D11CB4F0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Pojam </a:t>
            </a:r>
            <a:r>
              <a:rPr lang="hr" dirty="0"/>
              <a:t>kontrolinga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Cigolini </a:t>
            </a:r>
            <a:r>
              <a:rPr lang="hr" sz="1200" dirty="0">
                <a:solidFill>
                  <a:srgbClr val="7F7F7F"/>
                </a:solidFill>
              </a:rPr>
              <a:t>i sur.,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991650"/>
              </p:ext>
            </p:extLst>
          </p:nvPr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1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prilagođavanje aktivnosti promjenjivim tržišnim i poslovnim uvjetima</a:t>
            </a:r>
            <a:endParaRPr lang="pl-PL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333E22-D9A9-6D6E-BFEC-2FCB6355AA3C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5" name="Picture 4" descr="CERV – program Unije građani, jednakost, prava i vrijednosti">
              <a:extLst>
                <a:ext uri="{FF2B5EF4-FFF2-40B4-BE49-F238E27FC236}">
                  <a16:creationId xmlns:a16="http://schemas.microsoft.com/office/drawing/2014/main" id="{D063A721-E73A-2DF1-9A67-DB1376559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C3A8A2-009A-3384-136B-7CB1EFF4FF61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Pojam </a:t>
            </a:r>
            <a:r>
              <a:rPr lang="hr" dirty="0"/>
              <a:t>kontrolinga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Mazur i sur., 2021., </a:t>
            </a:r>
            <a:r>
              <a:rPr lang="hr" sz="1200" dirty="0" err="1">
                <a:solidFill>
                  <a:srgbClr val="7F7F7F"/>
                </a:solidFill>
              </a:rPr>
              <a:t>Nesterak </a:t>
            </a:r>
            <a:r>
              <a:rPr lang="hr" sz="1200" dirty="0">
                <a:solidFill>
                  <a:srgbClr val="7F7F7F"/>
                </a:solidFill>
              </a:rPr>
              <a:t>i sur., 2020., </a:t>
            </a:r>
            <a:r>
              <a:rPr lang="hr" sz="1200" dirty="0" err="1">
                <a:solidFill>
                  <a:srgbClr val="7F7F7F"/>
                </a:solidFill>
              </a:rPr>
              <a:t>Vollmuth </a:t>
            </a:r>
            <a:r>
              <a:rPr lang="hr" sz="1200" dirty="0">
                <a:solidFill>
                  <a:srgbClr val="7F7F7F"/>
                </a:solidFill>
              </a:rPr>
              <a:t>, 2000.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9402"/>
              </p:ext>
            </p:extLst>
          </p:nvPr>
        </p:nvGraphicFramePr>
        <p:xfrm>
          <a:off x="783207" y="1743278"/>
          <a:ext cx="10625586" cy="399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862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hr" sz="2000" dirty="0"/>
                        <a:t>Razlikovanji kriteriji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2000" dirty="0"/>
                        <a:t>Kontroling u opskrbnom lancu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2000" dirty="0"/>
                        <a:t>Kontroling u </a:t>
                      </a:r>
                      <a:r>
                        <a:rPr lang="hr" sz="2000" dirty="0" err="1"/>
                        <a:t>poduzeću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Raspon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</a:t>
                      </a: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uključuje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 i koordinaciju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u mnogim neovisnim organizacijama koje surađuju u proizvodnji i isporuci proizvoda krajnjem primatelju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 se na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unutarnje procese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jedne organizacije, fokusirajući se na optimizaciju i operativnu učinkovitost unutar samog poduzeća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nastoji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optimizirati cijeli proces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dobavljača do kupaca, fokusirajući se na integraciju i sinkronizaciju aktivnosti između različitih subjekata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fokusiran je na postizanje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financijskih i operativnih ciljeva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samog poduzeća, kao što su profitabilnost, operativna učinkovitost i usklađenost s proračunom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Područja intervencije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bavi se aspektima kao što su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vrijeme ispunjenja narudžbe, troškovi logistike, kvaliteta suradnje između partnera i upravljanje zalihama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razini cijelog lanca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 se usredotočiti na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kontrolu internih troškova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analizu profitabilnosti proizvoda ili odjela i optimizaciju poslovnih procesa unutar tvrtke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Korišteni alati i metodologije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često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 napredni IT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sustavi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integriraju podatke iz različitih poduzeća, kao što su ERP ili SCM sustavi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mogu koristiti više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alate i sustave usmjerene na tvrtku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ne moraju nužno biti integrirani s vanjskim poslovnim partnerima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Tablica 1 : Razlike između kontrolinga u opskrbnom lancu i u poduzeću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29E2CB-928E-C0B7-5533-62AB6EE6F64E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6" name="Picture 5" descr="CERV – program Unije građani, jednakost, prava i vrijednosti">
              <a:extLst>
                <a:ext uri="{FF2B5EF4-FFF2-40B4-BE49-F238E27FC236}">
                  <a16:creationId xmlns:a16="http://schemas.microsoft.com/office/drawing/2014/main" id="{3A72B40C-1AB5-D078-FC13-FD9BD1F07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7BB0A4-1764-0105-D73C-5D2EB10734E5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Povratne informacije za kontroling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povratna informacija (feed-back) – </a:t>
            </a:r>
            <a:r>
              <a:rPr lang="hr" dirty="0"/>
              <a:t>regulacija koja omogućuje prepoznavanje odstupanja u sustavu plan-izvedba i poduzimanje odgovarajućih korektivnih i preventivnih radnji za izbjegavanje odstupanja od postavljenog cilja ;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feed-forward – </a:t>
            </a:r>
            <a:r>
              <a:rPr lang="hr" dirty="0"/>
              <a:t>shvaćen kao kontrola koja se odnosi na korištenje predviđenih količina i informacija o prošlim radnjama kako bi se odredilo koje vrste akcija treba poduzeti u budućnosti.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Nesterak </a:t>
            </a:r>
            <a:r>
              <a:rPr lang="hr" sz="1200" dirty="0">
                <a:solidFill>
                  <a:srgbClr val="7F7F7F"/>
                </a:solidFill>
              </a:rPr>
              <a:t>, 2002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D1B83F-61C9-6192-567F-39A770345275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3" name="Picture 2" descr="CERV – program Unije građani, jednakost, prava i vrijednosti">
              <a:extLst>
                <a:ext uri="{FF2B5EF4-FFF2-40B4-BE49-F238E27FC236}">
                  <a16:creationId xmlns:a16="http://schemas.microsoft.com/office/drawing/2014/main" id="{16CAB08A-47C4-4131-1D65-974ACB33F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EA7CDE-66F8-1983-1579-8EC053C8346A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ciljevi kontrolinga opskrbnog lanca​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Povećanje operativne učinkovitosti </a:t>
            </a:r>
            <a:r>
              <a:rPr lang="hr" dirty="0"/>
              <a:t>analizom procesa, optimizacijom tijeka rada i smanjenjem otpada, što poboljšava ukupnu izvedbu opskrbnog lanca 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Smanjenje troškova</a:t>
            </a:r>
            <a:r>
              <a:rPr lang="hr" dirty="0"/>
              <a:t>, budući da kontrola i kontinuirano praćenje troškova unutar opskrbnog lanca pomažu identificirati područja u kojima se mogu postići uštede bez ugrožavanja kvalitete 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Osiguravanje usklađenosti i kvalitete </a:t>
            </a:r>
            <a:r>
              <a:rPr lang="hr" dirty="0"/>
              <a:t>praćenjem i osiguravanjem poštivanja propisa i standarda kvalitete u cijelom opskrbnom lancu 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53F2EC-6441-8D3D-D546-AC9610272B70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6F1B8C00-D37F-EDBA-A590-80B1A475F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C87624-6407-BB51-2CD8-3C9561FBBD70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ciljevi kontrolinga opskrbnog lanca​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Poboljšanje suradnje između partnera </a:t>
            </a:r>
            <a:r>
              <a:rPr lang="hr" dirty="0"/>
              <a:t>kroz bolje planiranje, komunikaciju i koordinaciju aktivnosti ;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Povećanje fleksibilnosti i otpornosti opskrbnog lanca </a:t>
            </a:r>
            <a:r>
              <a:rPr lang="hr" dirty="0"/>
              <a:t>razvijanjem sposobnosti brze prilagodbe tržišnim promjenama ili operativnim okruženjima i smanjenjem rizika od zastoja ili prekida ;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Optimiziranje upravljanja zalihama </a:t>
            </a:r>
            <a:r>
              <a:rPr lang="hr" dirty="0"/>
              <a:t>, koje uravnotežuje potrebe za smanjenjem troškova sa zahtjevima za dostupnošću proizvoda 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E21606-867A-88F5-5EBE-DCE44E150344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530740F5-200F-7B27-97EA-391F49C03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D7167D-FA2B-9218-F069-37CE17FDEF05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ciljevi kontrolinga opskrbnog lanca​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Poboljšanje procesa donošenja odluka </a:t>
            </a:r>
            <a:r>
              <a:rPr lang="hr" dirty="0"/>
              <a:t>pružanjem ključnih podataka i analiza koje podržavaju strateške i taktičke upravljačke odluke;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Osiguravanje kontinuiranog poboljšanja </a:t>
            </a:r>
            <a:r>
              <a:rPr lang="hr" dirty="0"/>
              <a:t>promicanjem kulture stalnog poboljšanja unutar opskrbnog lanca putem redovitih pregleda, procjena i ažuriranja procesa.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047287-C194-B316-600D-664A0D0A1786}"/>
              </a:ext>
            </a:extLst>
          </p:cNvPr>
          <p:cNvGrpSpPr/>
          <p:nvPr/>
        </p:nvGrpSpPr>
        <p:grpSpPr>
          <a:xfrm>
            <a:off x="7632700" y="6119336"/>
            <a:ext cx="4482078" cy="738664"/>
            <a:chOff x="7153275" y="4045752"/>
            <a:chExt cx="4482078" cy="738664"/>
          </a:xfrm>
          <a:solidFill>
            <a:schemeClr val="bg1"/>
          </a:solidFill>
        </p:grpSpPr>
        <p:pic>
          <p:nvPicPr>
            <p:cNvPr id="7" name="Picture 6" descr="CERV – program Unije građani, jednakost, prava i vrijednosti">
              <a:extLst>
                <a:ext uri="{FF2B5EF4-FFF2-40B4-BE49-F238E27FC236}">
                  <a16:creationId xmlns:a16="http://schemas.microsoft.com/office/drawing/2014/main" id="{1908C3E2-1A43-1CEB-E9DA-E53062246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3" t="9437" r="32615" b="12265"/>
            <a:stretch/>
          </p:blipFill>
          <p:spPr bwMode="auto">
            <a:xfrm>
              <a:off x="11151398" y="4075044"/>
              <a:ext cx="483955" cy="67193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9C9B8C-2D27-31BF-9DF0-B72BA288DA8F}"/>
                </a:ext>
              </a:extLst>
            </p:cNvPr>
            <p:cNvSpPr txBox="1"/>
            <p:nvPr/>
          </p:nvSpPr>
          <p:spPr>
            <a:xfrm>
              <a:off x="7153275" y="4045752"/>
              <a:ext cx="3998123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hr-HR" sz="1050" dirty="0">
                  <a:latin typeface="Arial Narrow" panose="020B0606020202030204" pitchFamily="34" charset="0"/>
                </a:rPr>
                <a:t>Sufinancirano od Europske unije. Izraženi stavovi i mišljenja su, međutim, samo autorova i ne odražavaju nužno stavove Europske unije ili Fundacja Rozwoju Systemu Edukacji. Za njih se ne mogu smatrati odgovornima ni Europska unija ni tijelo koje dodjeljuje potporu.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04298-4B68-4234-A22F-D05E7D253B3B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3416</Words>
  <Application>Microsoft Office PowerPoint</Application>
  <PresentationFormat>Widescreen</PresentationFormat>
  <Paragraphs>526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Tahoma</vt:lpstr>
      <vt:lpstr>Motyw pakietu Office</vt:lpstr>
      <vt:lpstr>Napredno korištenje proračunske tablice za analizu logističkih podataka</vt:lpstr>
      <vt:lpstr>Dnevni red</vt:lpstr>
      <vt:lpstr>Pojam kontrolinga</vt:lpstr>
      <vt:lpstr>Pojam kontrolinga</vt:lpstr>
      <vt:lpstr>Pojam kontrolinga</vt:lpstr>
      <vt:lpstr>Povratne informacije za kontroling</vt:lpstr>
      <vt:lpstr>Ključni ciljevi kontrolinga opskrbnog lanca​</vt:lpstr>
      <vt:lpstr>Ključni ciljevi kontrolinga opskrbnog lanca​</vt:lpstr>
      <vt:lpstr>Ključni ciljevi kontrolinga opskrbnog lanca​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KPI u SCM-u – primjer</vt:lpstr>
      <vt:lpstr>KPI u SCM – primjer</vt:lpstr>
      <vt:lpstr>KPI u SCM – E primjer</vt:lpstr>
      <vt:lpstr>KPI u SCM – E primjer</vt:lpstr>
      <vt:lpstr>KPI u SCM – E primjer</vt:lpstr>
      <vt:lpstr>KPI u SCM-u – primjer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Davor Dujak</cp:lastModifiedBy>
  <cp:revision>39</cp:revision>
  <dcterms:created xsi:type="dcterms:W3CDTF">2023-07-06T12:09:08Z</dcterms:created>
  <dcterms:modified xsi:type="dcterms:W3CDTF">2025-04-22T17:29:26Z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