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6" r:id="rId4"/>
    <p:sldId id="258" r:id="rId5"/>
    <p:sldId id="261" r:id="rId6"/>
    <p:sldId id="272" r:id="rId7"/>
    <p:sldId id="268" r:id="rId8"/>
    <p:sldId id="262" r:id="rId9"/>
    <p:sldId id="273" r:id="rId10"/>
    <p:sldId id="269" r:id="rId11"/>
    <p:sldId id="263" r:id="rId12"/>
    <p:sldId id="274" r:id="rId13"/>
    <p:sldId id="270" r:id="rId14"/>
    <p:sldId id="265" r:id="rId15"/>
    <p:sldId id="277" r:id="rId16"/>
    <p:sldId id="278" r:id="rId17"/>
    <p:sldId id="279" r:id="rId18"/>
    <p:sldId id="275" r:id="rId19"/>
    <p:sldId id="267" r:id="rId20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A8CD4FA-405C-436C-A5BE-F7E9E2425AD5}"/>
    <pc:docChg chg="undo custSel addSld delSld modSld">
      <pc:chgData name="Roman Gumzej" userId="39b5f2aa-645e-44ce-a9a1-d6838aa53dea" providerId="ADAL" clId="{2A8CD4FA-405C-436C-A5BE-F7E9E2425AD5}" dt="2025-04-09T10:44:40.683" v="250" actId="12"/>
      <pc:docMkLst>
        <pc:docMk/>
      </pc:docMkLst>
      <pc:sldChg chg="del">
        <pc:chgData name="Roman Gumzej" userId="39b5f2aa-645e-44ce-a9a1-d6838aa53dea" providerId="ADAL" clId="{2A8CD4FA-405C-436C-A5BE-F7E9E2425AD5}" dt="2025-04-09T10:06:15.829" v="1" actId="47"/>
        <pc:sldMkLst>
          <pc:docMk/>
          <pc:sldMk cId="0" sldId="257"/>
        </pc:sldMkLst>
      </pc:sldChg>
      <pc:sldChg chg="delSp modSp add mod">
        <pc:chgData name="Roman Gumzej" userId="39b5f2aa-645e-44ce-a9a1-d6838aa53dea" providerId="ADAL" clId="{2A8CD4FA-405C-436C-A5BE-F7E9E2425AD5}" dt="2025-04-09T10:43:37.899" v="246" actId="478"/>
        <pc:sldMkLst>
          <pc:docMk/>
          <pc:sldMk cId="0" sldId="261"/>
        </pc:sldMkLst>
        <pc:spChg chg="del">
          <ac:chgData name="Roman Gumzej" userId="39b5f2aa-645e-44ce-a9a1-d6838aa53dea" providerId="ADAL" clId="{2A8CD4FA-405C-436C-A5BE-F7E9E2425AD5}" dt="2025-04-09T10:43:37.899" v="246" actId="478"/>
          <ac:spMkLst>
            <pc:docMk/>
            <pc:sldMk cId="0" sldId="261"/>
            <ac:spMk id="3" creationId="{71601FB9-337B-D5BB-FE26-EFA694926DAD}"/>
          </ac:spMkLst>
        </pc:spChg>
        <pc:spChg chg="mod">
          <ac:chgData name="Roman Gumzej" userId="39b5f2aa-645e-44ce-a9a1-d6838aa53dea" providerId="ADAL" clId="{2A8CD4FA-405C-436C-A5BE-F7E9E2425AD5}" dt="2025-04-09T10:43:06.024" v="245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Sp modSp add mod">
        <pc:chgData name="Roman Gumzej" userId="39b5f2aa-645e-44ce-a9a1-d6838aa53dea" providerId="ADAL" clId="{2A8CD4FA-405C-436C-A5BE-F7E9E2425AD5}" dt="2025-04-09T10:43:49.688" v="247" actId="478"/>
        <pc:sldMkLst>
          <pc:docMk/>
          <pc:sldMk cId="0" sldId="262"/>
        </pc:sldMkLst>
        <pc:spChg chg="del">
          <ac:chgData name="Roman Gumzej" userId="39b5f2aa-645e-44ce-a9a1-d6838aa53dea" providerId="ADAL" clId="{2A8CD4FA-405C-436C-A5BE-F7E9E2425AD5}" dt="2025-04-09T10:43:49.688" v="247" actId="478"/>
          <ac:spMkLst>
            <pc:docMk/>
            <pc:sldMk cId="0" sldId="262"/>
            <ac:spMk id="3" creationId="{786B31E7-82E1-CBE1-C2F0-B306E212A56B}"/>
          </ac:spMkLst>
        </pc:spChg>
        <pc:spChg chg="mod">
          <ac:chgData name="Roman Gumzej" userId="39b5f2aa-645e-44ce-a9a1-d6838aa53dea" providerId="ADAL" clId="{2A8CD4FA-405C-436C-A5BE-F7E9E2425AD5}" dt="2025-04-09T10:17:21.029" v="82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Sp modSp mod">
        <pc:chgData name="Roman Gumzej" userId="39b5f2aa-645e-44ce-a9a1-d6838aa53dea" providerId="ADAL" clId="{2A8CD4FA-405C-436C-A5BE-F7E9E2425AD5}" dt="2025-04-09T10:44:02.807" v="248" actId="478"/>
        <pc:sldMkLst>
          <pc:docMk/>
          <pc:sldMk cId="0" sldId="263"/>
        </pc:sldMkLst>
        <pc:spChg chg="del">
          <ac:chgData name="Roman Gumzej" userId="39b5f2aa-645e-44ce-a9a1-d6838aa53dea" providerId="ADAL" clId="{2A8CD4FA-405C-436C-A5BE-F7E9E2425AD5}" dt="2025-04-09T10:44:02.807" v="248" actId="478"/>
          <ac:spMkLst>
            <pc:docMk/>
            <pc:sldMk cId="0" sldId="263"/>
            <ac:spMk id="3" creationId="{F61B645F-0FB1-8FC6-FD31-48CE4AE79946}"/>
          </ac:spMkLst>
        </pc:spChg>
        <pc:spChg chg="mod">
          <ac:chgData name="Roman Gumzej" userId="39b5f2aa-645e-44ce-a9a1-d6838aa53dea" providerId="ADAL" clId="{2A8CD4FA-405C-436C-A5BE-F7E9E2425AD5}" dt="2025-04-09T10:21:40.842" v="196" actId="20577"/>
          <ac:spMkLst>
            <pc:docMk/>
            <pc:sldMk cId="0" sldId="263"/>
            <ac:spMk id="117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0" sldId="265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964360815" sldId="268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304276382" sldId="269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05518803" sldId="272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2A8CD4FA-405C-436C-A5BE-F7E9E2425AD5}" dt="2025-04-09T10:06:26.406" v="3" actId="20577"/>
        <pc:sldMkLst>
          <pc:docMk/>
          <pc:sldMk cId="0" sldId="276"/>
        </pc:sldMkLst>
        <pc:spChg chg="mod">
          <ac:chgData name="Roman Gumzej" userId="39b5f2aa-645e-44ce-a9a1-d6838aa53dea" providerId="ADAL" clId="{2A8CD4FA-405C-436C-A5BE-F7E9E2425AD5}" dt="2025-04-09T10:06:26.406" v="3" actId="20577"/>
          <ac:spMkLst>
            <pc:docMk/>
            <pc:sldMk cId="0" sldId="276"/>
            <ac:spMk id="100" creationId="{00000000-0000-0000-0000-000000000000}"/>
          </ac:spMkLst>
        </pc:spChg>
      </pc:sldChg>
      <pc:sldChg chg="modSp add mod chgLayout">
        <pc:chgData name="Roman Gumzej" userId="39b5f2aa-645e-44ce-a9a1-d6838aa53dea" providerId="ADAL" clId="{2A8CD4FA-405C-436C-A5BE-F7E9E2425AD5}" dt="2025-04-09T10:38:32.947" v="198" actId="12"/>
        <pc:sldMkLst>
          <pc:docMk/>
          <pc:sldMk cId="2721187171" sldId="277"/>
        </pc:sldMkLst>
        <pc:spChg chg="mod ord">
          <ac:chgData name="Roman Gumzej" userId="39b5f2aa-645e-44ce-a9a1-d6838aa53dea" providerId="ADAL" clId="{2A8CD4FA-405C-436C-A5BE-F7E9E2425AD5}" dt="2025-04-09T10:09:46.199" v="10" actId="6264"/>
          <ac:spMkLst>
            <pc:docMk/>
            <pc:sldMk cId="2721187171" sldId="277"/>
            <ac:spMk id="119" creationId="{00000000-0000-0000-0000-000000000000}"/>
          </ac:spMkLst>
        </pc:spChg>
        <pc:spChg chg="mod ord">
          <ac:chgData name="Roman Gumzej" userId="39b5f2aa-645e-44ce-a9a1-d6838aa53dea" providerId="ADAL" clId="{2A8CD4FA-405C-436C-A5BE-F7E9E2425AD5}" dt="2025-04-09T10:38:32.947" v="198" actId="12"/>
          <ac:spMkLst>
            <pc:docMk/>
            <pc:sldMk cId="2721187171" sldId="277"/>
            <ac:spMk id="120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1525167678" sldId="278"/>
        </pc:sldMkLst>
      </pc:sldChg>
      <pc:sldChg chg="modSp add mod">
        <pc:chgData name="Roman Gumzej" userId="39b5f2aa-645e-44ce-a9a1-d6838aa53dea" providerId="ADAL" clId="{2A8CD4FA-405C-436C-A5BE-F7E9E2425AD5}" dt="2025-04-09T10:44:40.683" v="250" actId="12"/>
        <pc:sldMkLst>
          <pc:docMk/>
          <pc:sldMk cId="1741614429" sldId="279"/>
        </pc:sldMkLst>
        <pc:spChg chg="mod">
          <ac:chgData name="Roman Gumzej" userId="39b5f2aa-645e-44ce-a9a1-d6838aa53dea" providerId="ADAL" clId="{2A8CD4FA-405C-436C-A5BE-F7E9E2425AD5}" dt="2025-04-09T10:44:40.683" v="250" actId="12"/>
          <ac:spMkLst>
            <pc:docMk/>
            <pc:sldMk cId="1741614429" sldId="279"/>
            <ac:spMk id="120" creationId="{00000000-0000-0000-0000-000000000000}"/>
          </ac:spMkLst>
        </pc:spChg>
      </pc:sldChg>
      <pc:sldChg chg="modSp add del mod">
        <pc:chgData name="Roman Gumzej" userId="39b5f2aa-645e-44ce-a9a1-d6838aa53dea" providerId="ADAL" clId="{2A8CD4FA-405C-436C-A5BE-F7E9E2425AD5}" dt="2025-04-09T10:08:15.534" v="6" actId="47"/>
        <pc:sldMkLst>
          <pc:docMk/>
          <pc:sldMk cId="3676447581" sldId="280"/>
        </pc:sldMkLst>
        <pc:spChg chg="mod">
          <ac:chgData name="Roman Gumzej" userId="39b5f2aa-645e-44ce-a9a1-d6838aa53dea" providerId="ADAL" clId="{2A8CD4FA-405C-436C-A5BE-F7E9E2425AD5}" dt="2025-04-09T10:08:05.349" v="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add del">
        <pc:chgData name="Roman Gumzej" userId="39b5f2aa-645e-44ce-a9a1-d6838aa53dea" providerId="ADAL" clId="{2A8CD4FA-405C-436C-A5BE-F7E9E2425AD5}" dt="2025-04-09T10:08:42.472" v="7" actId="47"/>
        <pc:sldMkLst>
          <pc:docMk/>
          <pc:sldMk cId="422275138" sldId="281"/>
        </pc:sldMkLst>
      </pc:sldChg>
    </pc:docChg>
  </pc:docChgLst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477C8F30-52C1-460C-A783-5E981E0BB483}"/>
    <pc:docChg chg="custSel addSld delSld modSld">
      <pc:chgData name="Roman Gumzej" userId="39b5f2aa-645e-44ce-a9a1-d6838aa53dea" providerId="ADAL" clId="{477C8F30-52C1-460C-A783-5E981E0BB483}" dt="2024-10-09T08:27:41.567" v="680" actId="790"/>
      <pc:docMkLst>
        <pc:docMk/>
      </pc:docMkLst>
      <pc:sldChg chg="modSp mod">
        <pc:chgData name="Roman Gumzej" userId="39b5f2aa-645e-44ce-a9a1-d6838aa53dea" providerId="ADAL" clId="{477C8F30-52C1-460C-A783-5E981E0BB483}" dt="2024-10-08T09:16:07.728" v="15" actId="20577"/>
        <pc:sldMkLst>
          <pc:docMk/>
          <pc:sldMk cId="0" sldId="256"/>
        </pc:sldMkLst>
        <pc:spChg chg="mod">
          <ac:chgData name="Roman Gumzej" userId="39b5f2aa-645e-44ce-a9a1-d6838aa53dea" providerId="ADAL" clId="{477C8F30-52C1-460C-A783-5E981E0BB483}" dt="2024-10-08T09:16:07.728" v="15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477C8F30-52C1-460C-A783-5E981E0BB483}" dt="2024-10-09T08:17:59.884" v="292" actId="20577"/>
        <pc:sldMkLst>
          <pc:docMk/>
          <pc:sldMk cId="0" sldId="257"/>
        </pc:sldMkLst>
        <pc:spChg chg="mod">
          <ac:chgData name="Roman Gumzej" userId="39b5f2aa-645e-44ce-a9a1-d6838aa53dea" providerId="ADAL" clId="{477C8F30-52C1-460C-A783-5E981E0BB483}" dt="2024-10-09T08:17:59.884" v="292" actId="20577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59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964360815" sldId="268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304276382" sldId="269"/>
        </pc:sldMkLst>
      </pc:sldChg>
      <pc:sldChg chg="modSp mod">
        <pc:chgData name="Roman Gumzej" userId="39b5f2aa-645e-44ce-a9a1-d6838aa53dea" providerId="ADAL" clId="{477C8F30-52C1-460C-A783-5E981E0BB483}" dt="2024-10-09T08:21:37.361" v="328" actId="14"/>
        <pc:sldMkLst>
          <pc:docMk/>
          <pc:sldMk cId="3868193644" sldId="270"/>
        </pc:sldMkLst>
        <pc:spChg chg="mod">
          <ac:chgData name="Roman Gumzej" userId="39b5f2aa-645e-44ce-a9a1-d6838aa53dea" providerId="ADAL" clId="{477C8F30-52C1-460C-A783-5E981E0BB483}" dt="2024-10-09T08:21:37.361" v="328" actId="14"/>
          <ac:spMkLst>
            <pc:docMk/>
            <pc:sldMk cId="3868193644" sldId="270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3910161754" sldId="27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05518803" sldId="272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477C8F30-52C1-460C-A783-5E981E0BB483}" dt="2024-10-09T08:27:41.567" v="680" actId="790"/>
        <pc:sldMkLst>
          <pc:docMk/>
          <pc:sldMk cId="2494426342" sldId="275"/>
        </pc:sldMkLst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3" creationId="{65E6104A-B439-2969-7B0A-CB6C70AA1C8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6" creationId="{00000000-0000-0000-0000-00000000000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633787005" sldId="27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41703512" sldId="276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21187171" sldId="277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525167678" sldId="278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741614429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Experiment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Experiment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nsitivity_analysis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Slides to examples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ABS simulation was used to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analyse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the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behaviour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SC echelons in an open market with respect to their Quality of Service (QoS).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The different policies concerning the company’s total quality management were investigated by a model, comprising its suppliers, customers and market regulators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market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practices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policies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and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numbers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of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SC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nodes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are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given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as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parameters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of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simulation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Agent-based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dynamic growth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behaviour of partners within SCs;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global indicators.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analysis offers 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strategic manager’s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or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 regulator’s view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the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marketplace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Overview of simulation projects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system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model of the real world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(good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decision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support system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laboratory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(controlled environment)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Experiments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scenarios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and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replicas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Simulation results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experiment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needs to be carefully planned; it consists of scenarios and their replicas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 experiment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usually encompasses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multiple scenarios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being differentiated by the values of input variables, numbers of units in the system and/or temporal frames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scenario is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run multiple times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these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replicas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produce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results, based on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unique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values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input variables,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numbers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units in the system and duration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The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results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of simulation runs (KPIs) need to be checked by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,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considering their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deviation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minimum and maximum values,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 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and joined (usually on median values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Conclusions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 simulation is well suited on all levels of decision making; it is best suited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cases when simulation entities are intelligent agents.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ABS example the behaviour of SC echelons in an open market was analysed, with respect to their contractual relations and Quality of Service (QoS). 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example, the different policies concerning the company’s total quality management were investigated by a model, comprising its suppliers, customers and market regulators. </a:t>
            </a:r>
          </a:p>
          <a:p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conclusions:</a:t>
            </a:r>
          </a:p>
          <a:p>
            <a:pPr lvl="1"/>
            <a:r>
              <a:rPr lang="en-GB" sz="14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increases in fines and numbers of inspectors have are building contractual relations,</a:t>
            </a:r>
          </a:p>
          <a:p>
            <a:pPr lvl="1"/>
            <a:r>
              <a:rPr lang="en-GB" sz="14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open market the market eventually regulates itself with about two-thirds of contractual relations.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play with the parameters and observe their affect on th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market structure and overall SC QoS.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0" strike="noStrike" spc="-1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Simulation in logistics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Discrete event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System dynamics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Agent-based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Logistics simulation projects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in logistics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 (SMA)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provide valuable inputs to Supply Chain (SC) and traffic network (TN) optimization.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modelling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can be used to graphically visualize temporal flows through complex SC and TN processes and resources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allowing the prediction and quantification of possible outcomes from different scenarios.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This helps SC and TN entities to gain valuable insights and understand the effects of their potential decisions on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performance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including SC lead-times, TN travel times and costs.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Hence,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in SC and TN modelling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contribute to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analysis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to the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improvement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of their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design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toward achieving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higher performance and sustainability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Four main product </a:t>
            </a:r>
            <a:r>
              <a:rPr lang="sl-SI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types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are being produced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30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40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20%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respectively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Each product type has a dedicated production line.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After they are finalized, the products are checked for quality at a dedicated test site.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Products of insufficient quality are transported back to the original production line.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After they have successfully passed their quality control, the finished products are transported from the production site to the finished products warehouse.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in production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process parameters can be analysed and optimized by DES: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cycle-time and performance;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production cells and spaces;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of storage spaces as well as storage unit's dwell-times;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mobile resources (e.g., operators, conveyors, forklifts).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analysis offers the </a:t>
            </a:r>
            <a:r>
              <a:rPr lang="en-GB" sz="1800" b="1" dirty="0">
                <a:latin typeface="Tahoma"/>
                <a:ea typeface="Calibri"/>
                <a:cs typeface="Calibri"/>
              </a:rPr>
              <a:t>production manager</a:t>
            </a:r>
            <a:r>
              <a:rPr lang="sl-SI" sz="1800" b="1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>
                <a:latin typeface="Tahoma"/>
                <a:ea typeface="Calibri"/>
                <a:cs typeface="Calibri"/>
              </a:rPr>
              <a:t>the most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detailed insight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into a logistic (production)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process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by a consistent and coherent model.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 company has multiple production sites: main site in Slovenia (SI) as well as affiliate firms in Germany (DE), Poland (PL), Hungary (H), and Bosnia–Herzegovina (BIH).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addition to production sites, its gross-sales sites are situated in Russia (RUS), Ukraine (UKR), and Romania (RU).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production sites supply their own markets with finished products and each other with product components.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shipping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rates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are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given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as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parameters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of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simulation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in SC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 dynamics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production and distribution capacities;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Estimation of distribution channels’ loads and associated costs.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is best suited to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determine the structure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as well as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 volumes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</a:t>
            </a:r>
            <a:r>
              <a:rPr lang="en-GB" sz="1800" b="1" dirty="0">
                <a:latin typeface="Tahoma"/>
                <a:ea typeface="Calibri"/>
                <a:cs typeface="Calibri"/>
              </a:rPr>
              <a:t>SC </a:t>
            </a:r>
            <a:r>
              <a:rPr lang="en-GB" sz="1800" dirty="0">
                <a:latin typeface="Tahoma"/>
                <a:ea typeface="Calibri"/>
                <a:cs typeface="Calibri"/>
              </a:rPr>
              <a:t>node’s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inputs, stocks, and outputs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4BA4C988-5A36-4612-B8CC-C951AF334B5E}"/>
</file>

<file path=customXml/itemProps2.xml><?xml version="1.0" encoding="utf-8"?>
<ds:datastoreItem xmlns:ds="http://schemas.openxmlformats.org/officeDocument/2006/customXml" ds:itemID="{78E509AD-41D0-4D20-819F-D60E09D5228F}"/>
</file>

<file path=customXml/itemProps3.xml><?xml version="1.0" encoding="utf-8"?>
<ds:datastoreItem xmlns:ds="http://schemas.openxmlformats.org/officeDocument/2006/customXml" ds:itemID="{10AA1A3A-16E5-4B92-94A1-45B0038B3C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992</Words>
  <Application>Microsoft Office PowerPoint</Application>
  <PresentationFormat>Širokozaslonsko</PresentationFormat>
  <Paragraphs>104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Simulation in logistics</vt:lpstr>
      <vt:lpstr>Discrete event simulation (DES)</vt:lpstr>
      <vt:lpstr>DES in production example</vt:lpstr>
      <vt:lpstr>Discrete event simulation</vt:lpstr>
      <vt:lpstr>System dynamics (SD)</vt:lpstr>
      <vt:lpstr>SD in SC example</vt:lpstr>
      <vt:lpstr>System dynamics</vt:lpstr>
      <vt:lpstr>Agent-based simulation (ABS)</vt:lpstr>
      <vt:lpstr>ABS SC example</vt:lpstr>
      <vt:lpstr>Agent-based simulation</vt:lpstr>
      <vt:lpstr>Overview of simulation projects</vt:lpstr>
      <vt:lpstr>Simulation system</vt:lpstr>
      <vt:lpstr>Experiments, scenarios and replicas</vt:lpstr>
      <vt:lpstr>Simulation results</vt:lpstr>
      <vt:lpstr>Conclusions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Roman Gumzej</cp:lastModifiedBy>
  <cp:revision>197</cp:revision>
  <dcterms:created xsi:type="dcterms:W3CDTF">2023-07-06T12:09:08Z</dcterms:created>
  <dcterms:modified xsi:type="dcterms:W3CDTF">2025-04-09T10:44:42Z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