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CD22-3906-4C5C-B0A4-7D00ABDA0033}" v="4" dt="2024-11-03T20:56:09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77" d="100"/>
          <a:sy n="77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1265CD22-3906-4C5C-B0A4-7D00ABDA0033}"/>
    <pc:docChg chg="undo custSel addSld delSld modSld">
      <pc:chgData name="Dario Šebalj" userId="a71eced3-786e-4eb6-80ca-f62c4fda7d06" providerId="ADAL" clId="{1265CD22-3906-4C5C-B0A4-7D00ABDA0033}" dt="2024-11-03T20:56:10.605" v="218" actId="1076"/>
      <pc:docMkLst>
        <pc:docMk/>
      </pc:docMkLst>
      <pc:sldChg chg="modSp mod">
        <pc:chgData name="Dario Šebalj" userId="a71eced3-786e-4eb6-80ca-f62c4fda7d06" providerId="ADAL" clId="{1265CD22-3906-4C5C-B0A4-7D00ABDA0033}" dt="2024-11-03T20:48:41.756" v="150" actId="404"/>
        <pc:sldMkLst>
          <pc:docMk/>
          <pc:sldMk cId="2920479427" sldId="256"/>
        </pc:sldMkLst>
        <pc:spChg chg="mod">
          <ac:chgData name="Dario Šebalj" userId="a71eced3-786e-4eb6-80ca-f62c4fda7d06" providerId="ADAL" clId="{1265CD22-3906-4C5C-B0A4-7D00ABDA0033}" dt="2024-11-03T20:48:41.756" v="150" actId="404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265CD22-3906-4C5C-B0A4-7D00ABDA0033}" dt="2024-11-03T20:42:22.485" v="20" actId="20577"/>
          <ac:spMkLst>
            <pc:docMk/>
            <pc:sldMk cId="2920479427" sldId="256"/>
            <ac:spMk id="12" creationId="{668F3BE0-D50E-57E1-D837-D84DD60AFE4E}"/>
          </ac:spMkLst>
        </pc:spChg>
      </pc:sldChg>
      <pc:sldChg chg="modSp mod">
        <pc:chgData name="Dario Šebalj" userId="a71eced3-786e-4eb6-80ca-f62c4fda7d06" providerId="ADAL" clId="{1265CD22-3906-4C5C-B0A4-7D00ABDA0033}" dt="2024-11-03T20:53:11.301" v="186"/>
        <pc:sldMkLst>
          <pc:docMk/>
          <pc:sldMk cId="1254930911" sldId="264"/>
        </pc:sldMkLst>
        <pc:spChg chg="mod">
          <ac:chgData name="Dario Šebalj" userId="a71eced3-786e-4eb6-80ca-f62c4fda7d06" providerId="ADAL" clId="{1265CD22-3906-4C5C-B0A4-7D00ABDA0033}" dt="2024-11-03T20:53:11.301" v="186"/>
          <ac:spMkLst>
            <pc:docMk/>
            <pc:sldMk cId="1254930911" sldId="264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1265CD22-3906-4C5C-B0A4-7D00ABDA0033}" dt="2024-11-03T20:52:47.885" v="182" actId="47"/>
        <pc:sldMkLst>
          <pc:docMk/>
          <pc:sldMk cId="3298298427" sldId="266"/>
        </pc:sldMkLst>
      </pc:sldChg>
      <pc:sldChg chg="addSp delSp modSp new del mod modClrScheme chgLayout">
        <pc:chgData name="Dario Šebalj" userId="a71eced3-786e-4eb6-80ca-f62c4fda7d06" providerId="ADAL" clId="{1265CD22-3906-4C5C-B0A4-7D00ABDA0033}" dt="2024-11-03T20:45:21.858" v="90" actId="680"/>
        <pc:sldMkLst>
          <pc:docMk/>
          <pc:sldMk cId="1547730395" sldId="267"/>
        </pc:sldMkLst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2" creationId="{7287407E-9013-E9DE-E605-FD8E17F7AE0A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3" creationId="{C6DD5C3C-5986-3BDF-0E46-7E06976C4FF3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4" creationId="{C937A5AD-7355-6B26-5E17-80836561A18C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5" creationId="{AEEFBD4C-E906-7815-9297-60D33D5C6105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6" creationId="{2E787D50-5C1D-ED6F-1EFF-183E88835340}"/>
          </ac:spMkLst>
        </pc:spChg>
      </pc:sldChg>
      <pc:sldChg chg="delSp modSp add del mod">
        <pc:chgData name="Dario Šebalj" userId="a71eced3-786e-4eb6-80ca-f62c4fda7d06" providerId="ADAL" clId="{1265CD22-3906-4C5C-B0A4-7D00ABDA0033}" dt="2024-11-03T20:49:14.195" v="156"/>
        <pc:sldMkLst>
          <pc:docMk/>
          <pc:sldMk cId="3709591395" sldId="272"/>
        </pc:sldMkLst>
        <pc:spChg chg="mod">
          <ac:chgData name="Dario Šebalj" userId="a71eced3-786e-4eb6-80ca-f62c4fda7d06" providerId="ADAL" clId="{1265CD22-3906-4C5C-B0A4-7D00ABDA0033}" dt="2024-11-03T20:49:10.399" v="155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1265CD22-3906-4C5C-B0A4-7D00ABDA0033}" dt="2024-11-03T20:49:14.195" v="156"/>
          <ac:spMkLst>
            <pc:docMk/>
            <pc:sldMk cId="3709591395" sldId="272"/>
            <ac:spMk id="7" creationId="{B49D2F6B-FD8A-07D8-0005-DDB4D44E1753}"/>
          </ac:spMkLst>
        </pc:spChg>
        <pc:graphicFrameChg chg="del">
          <ac:chgData name="Dario Šebalj" userId="a71eced3-786e-4eb6-80ca-f62c4fda7d06" providerId="ADAL" clId="{1265CD22-3906-4C5C-B0A4-7D00ABDA0033}" dt="2024-11-03T20:45:34.409" v="93" actId="478"/>
          <ac:graphicFrameMkLst>
            <pc:docMk/>
            <pc:sldMk cId="3709591395" sldId="272"/>
            <ac:graphicFrameMk id="3" creationId="{D09ECFC4-A653-6B8F-95A4-DE7765B9C9B1}"/>
          </ac:graphicFrameMkLst>
        </pc:graphicFrame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586508721" sldId="273"/>
        </pc:sldMkLst>
      </pc:sldChg>
      <pc:sldChg chg="modSp new mod">
        <pc:chgData name="Dario Šebalj" userId="a71eced3-786e-4eb6-80ca-f62c4fda7d06" providerId="ADAL" clId="{1265CD22-3906-4C5C-B0A4-7D00ABDA0033}" dt="2024-11-03T20:49:29.343" v="160" actId="27636"/>
        <pc:sldMkLst>
          <pc:docMk/>
          <pc:sldMk cId="4208464176" sldId="273"/>
        </pc:sldMkLst>
        <pc:spChg chg="mod">
          <ac:chgData name="Dario Šebalj" userId="a71eced3-786e-4eb6-80ca-f62c4fda7d06" providerId="ADAL" clId="{1265CD22-3906-4C5C-B0A4-7D00ABDA0033}" dt="2024-11-03T20:49:26.842" v="158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1265CD22-3906-4C5C-B0A4-7D00ABDA0033}" dt="2024-11-03T20:49:29.343" v="160" actId="27636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new mod">
        <pc:chgData name="Dario Šebalj" userId="a71eced3-786e-4eb6-80ca-f62c4fda7d06" providerId="ADAL" clId="{1265CD22-3906-4C5C-B0A4-7D00ABDA0033}" dt="2024-11-03T20:50:48.675" v="167" actId="1076"/>
        <pc:sldMkLst>
          <pc:docMk/>
          <pc:sldMk cId="870555772" sldId="274"/>
        </pc:sldMkLst>
        <pc:spChg chg="mod">
          <ac:chgData name="Dario Šebalj" userId="a71eced3-786e-4eb6-80ca-f62c4fda7d06" providerId="ADAL" clId="{1265CD22-3906-4C5C-B0A4-7D00ABDA0033}" dt="2024-11-03T20:50:09.705" v="162"/>
          <ac:spMkLst>
            <pc:docMk/>
            <pc:sldMk cId="870555772" sldId="274"/>
            <ac:spMk id="2" creationId="{42B4EC4E-A59F-E0E5-5C01-27BCCC9A6C39}"/>
          </ac:spMkLst>
        </pc:spChg>
        <pc:spChg chg="del">
          <ac:chgData name="Dario Šebalj" userId="a71eced3-786e-4eb6-80ca-f62c4fda7d06" providerId="ADAL" clId="{1265CD22-3906-4C5C-B0A4-7D00ABDA0033}" dt="2024-11-03T20:50:42.420" v="165" actId="478"/>
          <ac:spMkLst>
            <pc:docMk/>
            <pc:sldMk cId="870555772" sldId="274"/>
            <ac:spMk id="3" creationId="{4717BC2B-10CE-B3FA-DEC3-86A47B6FC5F7}"/>
          </ac:spMkLst>
        </pc:spChg>
        <pc:picChg chg="add mod">
          <ac:chgData name="Dario Šebalj" userId="a71eced3-786e-4eb6-80ca-f62c4fda7d06" providerId="ADAL" clId="{1265CD22-3906-4C5C-B0A4-7D00ABDA0033}" dt="2024-11-03T20:50:48.675" v="167" actId="1076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new mod">
        <pc:chgData name="Dario Šebalj" userId="a71eced3-786e-4eb6-80ca-f62c4fda7d06" providerId="ADAL" clId="{1265CD22-3906-4C5C-B0A4-7D00ABDA0033}" dt="2024-11-03T20:51:22.352" v="171" actId="27636"/>
        <pc:sldMkLst>
          <pc:docMk/>
          <pc:sldMk cId="558475069" sldId="275"/>
        </pc:sldMkLst>
        <pc:spChg chg="mod">
          <ac:chgData name="Dario Šebalj" userId="a71eced3-786e-4eb6-80ca-f62c4fda7d06" providerId="ADAL" clId="{1265CD22-3906-4C5C-B0A4-7D00ABDA0033}" dt="2024-11-03T20:51:17.176" v="169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1265CD22-3906-4C5C-B0A4-7D00ABDA0033}" dt="2024-11-03T20:51:22.352" v="171" actId="27636"/>
          <ac:spMkLst>
            <pc:docMk/>
            <pc:sldMk cId="558475069" sldId="275"/>
            <ac:spMk id="3" creationId="{7A614EF8-83AC-AD0E-44D8-A0C9D097CA6D}"/>
          </ac:spMkLst>
        </pc:sp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103371273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37082284" sldId="276"/>
        </pc:sldMkLst>
      </pc:sldChg>
      <pc:sldChg chg="modSp new mod">
        <pc:chgData name="Dario Šebalj" userId="a71eced3-786e-4eb6-80ca-f62c4fda7d06" providerId="ADAL" clId="{1265CD22-3906-4C5C-B0A4-7D00ABDA0033}" dt="2024-11-03T20:51:38.267" v="174"/>
        <pc:sldMkLst>
          <pc:docMk/>
          <pc:sldMk cId="4166244105" sldId="276"/>
        </pc:sldMkLst>
        <pc:spChg chg="mod">
          <ac:chgData name="Dario Šebalj" userId="a71eced3-786e-4eb6-80ca-f62c4fda7d06" providerId="ADAL" clId="{1265CD22-3906-4C5C-B0A4-7D00ABDA0033}" dt="2024-11-03T20:51:34.955" v="173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1265CD22-3906-4C5C-B0A4-7D00ABDA0033}" dt="2024-11-03T20:51:38.267" v="174"/>
          <ac:spMkLst>
            <pc:docMk/>
            <pc:sldMk cId="4166244105" sldId="276"/>
            <ac:spMk id="3" creationId="{B487D6BF-2E9C-B668-37A5-227C20A60476}"/>
          </ac:spMkLst>
        </pc:spChg>
      </pc:sldChg>
      <pc:sldChg chg="modSp add mod">
        <pc:chgData name="Dario Šebalj" userId="a71eced3-786e-4eb6-80ca-f62c4fda7d06" providerId="ADAL" clId="{1265CD22-3906-4C5C-B0A4-7D00ABDA0033}" dt="2024-11-03T20:52:04.696" v="176"/>
        <pc:sldMkLst>
          <pc:docMk/>
          <pc:sldMk cId="41230267" sldId="277"/>
        </pc:sldMkLst>
        <pc:spChg chg="mod">
          <ac:chgData name="Dario Šebalj" userId="a71eced3-786e-4eb6-80ca-f62c4fda7d06" providerId="ADAL" clId="{1265CD22-3906-4C5C-B0A4-7D00ABDA0033}" dt="2024-11-03T20:52:04.696" v="176"/>
          <ac:spMkLst>
            <pc:docMk/>
            <pc:sldMk cId="41230267" sldId="277"/>
            <ac:spMk id="3" creationId="{D4F0D902-A49B-53D8-7324-76714AFA566A}"/>
          </ac:spMkLst>
        </pc:spChg>
      </pc:sldChg>
      <pc:sldChg chg="modSp new mod">
        <pc:chgData name="Dario Šebalj" userId="a71eced3-786e-4eb6-80ca-f62c4fda7d06" providerId="ADAL" clId="{1265CD22-3906-4C5C-B0A4-7D00ABDA0033}" dt="2024-11-03T20:52:29.258" v="180"/>
        <pc:sldMkLst>
          <pc:docMk/>
          <pc:sldMk cId="4089100255" sldId="278"/>
        </pc:sldMkLst>
        <pc:spChg chg="mod">
          <ac:chgData name="Dario Šebalj" userId="a71eced3-786e-4eb6-80ca-f62c4fda7d06" providerId="ADAL" clId="{1265CD22-3906-4C5C-B0A4-7D00ABDA0033}" dt="2024-11-03T20:52:26.586" v="179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1265CD22-3906-4C5C-B0A4-7D00ABDA0033}" dt="2024-11-03T20:52:29.258" v="180"/>
          <ac:spMkLst>
            <pc:docMk/>
            <pc:sldMk cId="4089100255" sldId="278"/>
            <ac:spMk id="3" creationId="{337D3C63-3A39-E49B-17CB-D473E89E7F69}"/>
          </ac:spMkLst>
        </pc:spChg>
      </pc:sldChg>
      <pc:sldChg chg="modSp new mod">
        <pc:chgData name="Dario Šebalj" userId="a71eced3-786e-4eb6-80ca-f62c4fda7d06" providerId="ADAL" clId="{1265CD22-3906-4C5C-B0A4-7D00ABDA0033}" dt="2024-11-03T20:53:21.826" v="189"/>
        <pc:sldMkLst>
          <pc:docMk/>
          <pc:sldMk cId="2534839367" sldId="279"/>
        </pc:sldMkLst>
        <pc:spChg chg="mod">
          <ac:chgData name="Dario Šebalj" userId="a71eced3-786e-4eb6-80ca-f62c4fda7d06" providerId="ADAL" clId="{1265CD22-3906-4C5C-B0A4-7D00ABDA0033}" dt="2024-11-03T20:53:19.011" v="188"/>
          <ac:spMkLst>
            <pc:docMk/>
            <pc:sldMk cId="2534839367" sldId="279"/>
            <ac:spMk id="2" creationId="{FF677272-0FD8-4E92-F93A-2B8C181BCBEB}"/>
          </ac:spMkLst>
        </pc:spChg>
        <pc:spChg chg="mod">
          <ac:chgData name="Dario Šebalj" userId="a71eced3-786e-4eb6-80ca-f62c4fda7d06" providerId="ADAL" clId="{1265CD22-3906-4C5C-B0A4-7D00ABDA0033}" dt="2024-11-03T20:53:21.826" v="189"/>
          <ac:spMkLst>
            <pc:docMk/>
            <pc:sldMk cId="2534839367" sldId="279"/>
            <ac:spMk id="3" creationId="{B669316D-50EF-156B-C2FB-25ADA985D34F}"/>
          </ac:spMkLst>
        </pc:spChg>
      </pc:sldChg>
      <pc:sldChg chg="modSp new mod">
        <pc:chgData name="Dario Šebalj" userId="a71eced3-786e-4eb6-80ca-f62c4fda7d06" providerId="ADAL" clId="{1265CD22-3906-4C5C-B0A4-7D00ABDA0033}" dt="2024-11-03T20:53:30.609" v="192"/>
        <pc:sldMkLst>
          <pc:docMk/>
          <pc:sldMk cId="3722276328" sldId="280"/>
        </pc:sldMkLst>
        <pc:spChg chg="mod">
          <ac:chgData name="Dario Šebalj" userId="a71eced3-786e-4eb6-80ca-f62c4fda7d06" providerId="ADAL" clId="{1265CD22-3906-4C5C-B0A4-7D00ABDA0033}" dt="2024-11-03T20:53:27.978" v="191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1265CD22-3906-4C5C-B0A4-7D00ABDA0033}" dt="2024-11-03T20:53:30.609" v="192"/>
          <ac:spMkLst>
            <pc:docMk/>
            <pc:sldMk cId="3722276328" sldId="280"/>
            <ac:spMk id="3" creationId="{A8936A7D-A4D6-563F-1F57-AE95AB24CEAA}"/>
          </ac:spMkLst>
        </pc:spChg>
      </pc:sldChg>
      <pc:sldChg chg="modSp new mod">
        <pc:chgData name="Dario Šebalj" userId="a71eced3-786e-4eb6-80ca-f62c4fda7d06" providerId="ADAL" clId="{1265CD22-3906-4C5C-B0A4-7D00ABDA0033}" dt="2024-11-03T20:54:21.481" v="197"/>
        <pc:sldMkLst>
          <pc:docMk/>
          <pc:sldMk cId="446168321" sldId="281"/>
        </pc:sldMkLst>
        <pc:spChg chg="mod">
          <ac:chgData name="Dario Šebalj" userId="a71eced3-786e-4eb6-80ca-f62c4fda7d06" providerId="ADAL" clId="{1265CD22-3906-4C5C-B0A4-7D00ABDA0033}" dt="2024-11-03T20:54:18.227" v="196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1265CD22-3906-4C5C-B0A4-7D00ABDA0033}" dt="2024-11-03T20:54:21.481" v="197"/>
          <ac:spMkLst>
            <pc:docMk/>
            <pc:sldMk cId="446168321" sldId="281"/>
            <ac:spMk id="3" creationId="{C3655408-1EF8-8D7B-FAC3-0B5FD992FA4F}"/>
          </ac:spMkLst>
        </pc:spChg>
      </pc:sldChg>
      <pc:sldChg chg="modSp add mod">
        <pc:chgData name="Dario Šebalj" userId="a71eced3-786e-4eb6-80ca-f62c4fda7d06" providerId="ADAL" clId="{1265CD22-3906-4C5C-B0A4-7D00ABDA0033}" dt="2024-11-03T20:54:43.098" v="199"/>
        <pc:sldMkLst>
          <pc:docMk/>
          <pc:sldMk cId="3697183534" sldId="282"/>
        </pc:sldMkLst>
        <pc:spChg chg="mod">
          <ac:chgData name="Dario Šebalj" userId="a71eced3-786e-4eb6-80ca-f62c4fda7d06" providerId="ADAL" clId="{1265CD22-3906-4C5C-B0A4-7D00ABDA0033}" dt="2024-11-03T20:54:43.098" v="199"/>
          <ac:spMkLst>
            <pc:docMk/>
            <pc:sldMk cId="3697183534" sldId="282"/>
            <ac:spMk id="3" creationId="{2F7956D7-32D4-CC02-7BC5-37BAB0585CDA}"/>
          </ac:spMkLst>
        </pc:spChg>
      </pc:sldChg>
      <pc:sldChg chg="addSp modSp new mod">
        <pc:chgData name="Dario Šebalj" userId="a71eced3-786e-4eb6-80ca-f62c4fda7d06" providerId="ADAL" clId="{1265CD22-3906-4C5C-B0A4-7D00ABDA0033}" dt="2024-11-03T20:55:33.973" v="205" actId="1076"/>
        <pc:sldMkLst>
          <pc:docMk/>
          <pc:sldMk cId="3759886394" sldId="283"/>
        </pc:sldMkLst>
        <pc:spChg chg="mod">
          <ac:chgData name="Dario Šebalj" userId="a71eced3-786e-4eb6-80ca-f62c4fda7d06" providerId="ADAL" clId="{1265CD22-3906-4C5C-B0A4-7D00ABDA0033}" dt="2024-11-03T20:55:22.502" v="201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1265CD22-3906-4C5C-B0A4-7D00ABDA0033}" dt="2024-11-03T20:55:28.829" v="203" actId="14100"/>
          <ac:spMkLst>
            <pc:docMk/>
            <pc:sldMk cId="3759886394" sldId="283"/>
            <ac:spMk id="3" creationId="{F90752B3-D1BA-E491-D489-DAA00BCEACE7}"/>
          </ac:spMkLst>
        </pc:spChg>
        <pc:picChg chg="add mod">
          <ac:chgData name="Dario Šebalj" userId="a71eced3-786e-4eb6-80ca-f62c4fda7d06" providerId="ADAL" clId="{1265CD22-3906-4C5C-B0A4-7D00ABDA0033}" dt="2024-11-03T20:55:33.973" v="205" actId="1076"/>
          <ac:picMkLst>
            <pc:docMk/>
            <pc:sldMk cId="3759886394" sldId="283"/>
            <ac:picMk id="4" creationId="{67E78CA3-8ED2-D1EA-018C-90C0D9689DB4}"/>
          </ac:picMkLst>
        </pc:picChg>
      </pc:sldChg>
      <pc:sldChg chg="addSp delSp modSp add mod">
        <pc:chgData name="Dario Šebalj" userId="a71eced3-786e-4eb6-80ca-f62c4fda7d06" providerId="ADAL" clId="{1265CD22-3906-4C5C-B0A4-7D00ABDA0033}" dt="2024-11-03T20:55:53.869" v="211" actId="1076"/>
        <pc:sldMkLst>
          <pc:docMk/>
          <pc:sldMk cId="750720753" sldId="284"/>
        </pc:sldMkLst>
        <pc:spChg chg="mod">
          <ac:chgData name="Dario Šebalj" userId="a71eced3-786e-4eb6-80ca-f62c4fda7d06" providerId="ADAL" clId="{1265CD22-3906-4C5C-B0A4-7D00ABDA0033}" dt="2024-11-03T20:55:43.345" v="20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1265CD22-3906-4C5C-B0A4-7D00ABDA0033}" dt="2024-11-03T20:55:46.568" v="208"/>
          <ac:spMkLst>
            <pc:docMk/>
            <pc:sldMk cId="750720753" sldId="284"/>
            <ac:spMk id="3" creationId="{E838247E-BE9C-BA04-0CF0-F31D511FC368}"/>
          </ac:spMkLst>
        </pc:spChg>
        <pc:picChg chg="del">
          <ac:chgData name="Dario Šebalj" userId="a71eced3-786e-4eb6-80ca-f62c4fda7d06" providerId="ADAL" clId="{1265CD22-3906-4C5C-B0A4-7D00ABDA0033}" dt="2024-11-03T20:55:49.988" v="209" actId="478"/>
          <ac:picMkLst>
            <pc:docMk/>
            <pc:sldMk cId="750720753" sldId="284"/>
            <ac:picMk id="4" creationId="{5BB38214-D317-1F09-6D80-C65B50FF47C6}"/>
          </ac:picMkLst>
        </pc:picChg>
        <pc:picChg chg="add mod">
          <ac:chgData name="Dario Šebalj" userId="a71eced3-786e-4eb6-80ca-f62c4fda7d06" providerId="ADAL" clId="{1265CD22-3906-4C5C-B0A4-7D00ABDA0033}" dt="2024-11-03T20:55:53.869" v="211" actId="1076"/>
          <ac:picMkLst>
            <pc:docMk/>
            <pc:sldMk cId="750720753" sldId="284"/>
            <ac:picMk id="5" creationId="{61981F6A-6B6A-9AD2-0C95-F628A7046C3E}"/>
          </ac:picMkLst>
        </pc:picChg>
      </pc:sldChg>
      <pc:sldChg chg="addSp modSp new mod">
        <pc:chgData name="Dario Šebalj" userId="a71eced3-786e-4eb6-80ca-f62c4fda7d06" providerId="ADAL" clId="{1265CD22-3906-4C5C-B0A4-7D00ABDA0033}" dt="2024-11-03T20:56:10.605" v="218" actId="1076"/>
        <pc:sldMkLst>
          <pc:docMk/>
          <pc:sldMk cId="2726558535" sldId="285"/>
        </pc:sldMkLst>
        <pc:spChg chg="mod">
          <ac:chgData name="Dario Šebalj" userId="a71eced3-786e-4eb6-80ca-f62c4fda7d06" providerId="ADAL" clId="{1265CD22-3906-4C5C-B0A4-7D00ABDA0033}" dt="2024-11-03T20:56:01.187" v="213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1265CD22-3906-4C5C-B0A4-7D00ABDA0033}" dt="2024-11-03T20:56:08.596" v="216" actId="14100"/>
          <ac:spMkLst>
            <pc:docMk/>
            <pc:sldMk cId="2726558535" sldId="285"/>
            <ac:spMk id="3" creationId="{1DEEFC08-6972-227A-25C1-A28A41F96029}"/>
          </ac:spMkLst>
        </pc:spChg>
        <pc:picChg chg="add mod">
          <ac:chgData name="Dario Šebalj" userId="a71eced3-786e-4eb6-80ca-f62c4fda7d06" providerId="ADAL" clId="{1265CD22-3906-4C5C-B0A4-7D00ABDA0033}" dt="2024-11-03T20:56:10.605" v="218" actId="1076"/>
          <ac:picMkLst>
            <pc:docMk/>
            <pc:sldMk cId="2726558535" sldId="285"/>
            <ac:picMk id="4" creationId="{FF9A38F1-E208-DA12-AFE8-B5F479FA4E37}"/>
          </ac:picMkLst>
        </pc:pic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54167999" sldId="29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30996145" sldId="29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72458752" sldId="29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99277966" sldId="29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40088271" sldId="29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90834631" sldId="30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137926266" sldId="301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881650129" sldId="30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7294402" sldId="303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4567006" sldId="30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893854269" sldId="30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89995206" sldId="30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7534771" sldId="30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710839211" sldId="30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347632796" sldId="30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03281667" sldId="31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36877027" sldId="31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721377634" sldId="31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81331031" sldId="31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18467925" sldId="31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26111485" sldId="31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46757043" sldId="31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14495601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Terminologia Tableau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Business </a:t>
            </a:r>
            <a:r>
              <a:rPr lang="hr-HR" sz="2800" dirty="0"/>
              <a:t>I</a:t>
            </a:r>
            <a:r>
              <a:rPr lang="hr-HR" sz="2800" b="1" dirty="0"/>
              <a:t>ntelligence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Materiały dydaktyczne do ćwiczeń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7272-0FD8-4E92-F93A-2B8C181B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Nawiązywanie połączenia ze źródłem danych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316D-50EF-156B-C2FB-25ADA985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9609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Tableau Desktop rozpoczyna pracę od połączenia się ze źródłem danych.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Tableau Desktop udostępnia wiele opcji danych, z którymi można się połączyć za pośrednictwem panelu Connect </a:t>
            </a:r>
            <a:r>
              <a:rPr lang="pl-PL" sz="2800" dirty="0" err="1"/>
              <a:t>Pane</a:t>
            </a:r>
            <a:r>
              <a:rPr lang="en-US" sz="2800" dirty="0"/>
              <a:t>.  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 err="1"/>
              <a:t>Wyszukiwanie</a:t>
            </a:r>
            <a:r>
              <a:rPr lang="en-US" sz="2800" dirty="0"/>
              <a:t> </a:t>
            </a:r>
            <a:r>
              <a:rPr lang="en-US" sz="2800" dirty="0" err="1"/>
              <a:t>danych</a:t>
            </a:r>
            <a:r>
              <a:rPr lang="en-US" sz="2800" dirty="0"/>
              <a:t> - </a:t>
            </a:r>
            <a:r>
              <a:rPr lang="en-US" sz="2800" dirty="0" err="1"/>
              <a:t>połączenie</a:t>
            </a:r>
            <a:r>
              <a:rPr lang="en-US" sz="2800" dirty="0"/>
              <a:t> z </a:t>
            </a:r>
            <a:r>
              <a:rPr lang="en-US" sz="2800" dirty="0" err="1"/>
              <a:t>zewnętrznym</a:t>
            </a:r>
            <a:r>
              <a:rPr lang="en-US" sz="2800" dirty="0"/>
              <a:t> </a:t>
            </a:r>
            <a:r>
              <a:rPr lang="en-US" sz="2800" dirty="0" err="1"/>
              <a:t>serwerem</a:t>
            </a:r>
            <a:r>
              <a:rPr lang="en-US" sz="2800" dirty="0"/>
              <a:t> Tableau Server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Do </a:t>
            </a:r>
            <a:r>
              <a:rPr lang="en-US" sz="2800" dirty="0" err="1"/>
              <a:t>pliku</a:t>
            </a:r>
            <a:r>
              <a:rPr lang="en-US" sz="2800" dirty="0"/>
              <a:t> - </a:t>
            </a:r>
            <a:r>
              <a:rPr lang="en-US" sz="2800" dirty="0" err="1"/>
              <a:t>połączenie</a:t>
            </a:r>
            <a:r>
              <a:rPr lang="en-US" sz="2800" dirty="0"/>
              <a:t> z </a:t>
            </a:r>
            <a:r>
              <a:rPr lang="en-US" sz="2800" dirty="0" err="1"/>
              <a:t>plikami</a:t>
            </a:r>
            <a:r>
              <a:rPr lang="en-US" sz="2800" dirty="0"/>
              <a:t> </a:t>
            </a:r>
            <a:r>
              <a:rPr lang="en-US" sz="2800" dirty="0" err="1"/>
              <a:t>lokalnymi</a:t>
            </a:r>
            <a:r>
              <a:rPr lang="en-US" sz="2800" dirty="0"/>
              <a:t>, w </a:t>
            </a:r>
            <a:r>
              <a:rPr lang="en-US" sz="2800" dirty="0" err="1"/>
              <a:t>tym</a:t>
            </a:r>
            <a:r>
              <a:rPr lang="en-US" sz="2800" dirty="0"/>
              <a:t> PDF, CSV, TXT </a:t>
            </a:r>
            <a:br>
              <a:rPr lang="pl-PL" sz="2800" dirty="0"/>
            </a:br>
            <a:r>
              <a:rPr lang="en-US" sz="2800" dirty="0"/>
              <a:t>i Microsoft Excel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Do </a:t>
            </a:r>
            <a:r>
              <a:rPr lang="en-US" sz="2800" dirty="0" err="1"/>
              <a:t>serwera</a:t>
            </a:r>
            <a:r>
              <a:rPr lang="en-US" sz="2800" dirty="0"/>
              <a:t> - </a:t>
            </a:r>
            <a:r>
              <a:rPr lang="en-US" sz="2800" dirty="0" err="1"/>
              <a:t>połączenie</a:t>
            </a:r>
            <a:r>
              <a:rPr lang="en-US" sz="2800" dirty="0"/>
              <a:t> z </a:t>
            </a:r>
            <a:r>
              <a:rPr lang="en-US" sz="2800" dirty="0" err="1"/>
              <a:t>popularnymi</a:t>
            </a:r>
            <a:r>
              <a:rPr lang="en-US" sz="2800" dirty="0"/>
              <a:t> </a:t>
            </a:r>
            <a:r>
              <a:rPr lang="en-US" sz="2800" dirty="0" err="1"/>
              <a:t>serwerami</a:t>
            </a:r>
            <a:r>
              <a:rPr lang="en-US" sz="2800" dirty="0"/>
              <a:t> </a:t>
            </a:r>
            <a:r>
              <a:rPr lang="en-US" sz="2800" dirty="0" err="1"/>
              <a:t>baz</a:t>
            </a:r>
            <a:r>
              <a:rPr lang="en-US" sz="2800" dirty="0"/>
              <a:t> </a:t>
            </a:r>
            <a:r>
              <a:rPr lang="en-US" sz="2800" dirty="0" err="1"/>
              <a:t>danych</a:t>
            </a:r>
            <a:r>
              <a:rPr lang="en-US" sz="2800" dirty="0"/>
              <a:t>, </a:t>
            </a:r>
            <a:br>
              <a:rPr lang="pl-PL" sz="2800" dirty="0"/>
            </a:br>
            <a:r>
              <a:rPr lang="en-US" sz="2800" dirty="0"/>
              <a:t>w </a:t>
            </a:r>
            <a:r>
              <a:rPr lang="en-US" sz="2800" dirty="0" err="1"/>
              <a:t>tym</a:t>
            </a:r>
            <a:r>
              <a:rPr lang="en-US" sz="2800" dirty="0"/>
              <a:t> Redshift, Oracle, DB2, SQL Server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Saved Data Sources - </a:t>
            </a:r>
            <a:r>
              <a:rPr lang="en-US" sz="2800" dirty="0" err="1"/>
              <a:t>połączenie</a:t>
            </a:r>
            <a:r>
              <a:rPr lang="en-US" sz="2800" dirty="0"/>
              <a:t> ze </a:t>
            </a:r>
            <a:r>
              <a:rPr lang="en-US" sz="2800" dirty="0" err="1"/>
              <a:t>spakowanymi</a:t>
            </a:r>
            <a:r>
              <a:rPr lang="en-US" sz="2800" dirty="0"/>
              <a:t> </a:t>
            </a:r>
            <a:r>
              <a:rPr lang="en-US" sz="2800" dirty="0" err="1"/>
              <a:t>źródłami</a:t>
            </a:r>
            <a:r>
              <a:rPr lang="en-US" sz="2800" dirty="0"/>
              <a:t> </a:t>
            </a:r>
            <a:r>
              <a:rPr lang="en-US" sz="2800" dirty="0" err="1"/>
              <a:t>danych</a:t>
            </a:r>
            <a:r>
              <a:rPr lang="en-US" sz="2800" dirty="0"/>
              <a:t> Tableau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483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988C-D30B-A353-3246-CF93F3EB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danych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6A7D-A4D6-563F-1F57-AE95AB24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Tableau obsługuje 7 różnych typów danych. Te typy danych można zmieniać za pomocą </a:t>
            </a:r>
            <a:r>
              <a:rPr lang="pl-PL" b="1" dirty="0"/>
              <a:t>Siatki Danych </a:t>
            </a:r>
            <a:r>
              <a:rPr lang="pl-PL" dirty="0"/>
              <a:t>i/lub </a:t>
            </a:r>
            <a:r>
              <a:rPr lang="pl-PL" b="1" dirty="0"/>
              <a:t>Panelu Danych</a:t>
            </a:r>
            <a:r>
              <a:rPr lang="pl-PL" dirty="0"/>
              <a:t>. Typy danych muszą być częścią oryginalnego źródła danych, aby mogły zostać zmienione.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Obsługiwane typy obejmują</a:t>
            </a:r>
            <a:r>
              <a:rPr lang="en-US" dirty="0"/>
              <a:t>: 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 dirty="0"/>
              <a:t>Tekst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 dirty="0"/>
              <a:t>Wartości daty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 dirty="0"/>
              <a:t>Wartości liczbowe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 dirty="0"/>
              <a:t>Wartości logiczne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 dirty="0"/>
              <a:t>Role geograficzne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 dirty="0"/>
              <a:t>Grupę klastrów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227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4785-F71C-DD4B-F647-82A1D132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Połączenia danych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5408-1EF8-8D7B-FAC3-0B5FD992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Tableau obsługuje dwa różne połączenia danych: Live i </a:t>
            </a:r>
            <a:r>
              <a:rPr lang="pl-PL" dirty="0" err="1"/>
              <a:t>Extract</a:t>
            </a:r>
            <a:r>
              <a:rPr lang="pl-PL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Połączenia Live łączą Tableau bezpośrednio ze źródłem danych. Wszelkie zmiany w źródle danych zostaną bezpośrednio odzwierciedlone w widoku Tableau. Połączenie zależy od szybkości bazy danych.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Połączenia Live są świetne, gdy potrzebujesz danych </a:t>
            </a:r>
            <a:r>
              <a:rPr lang="pl-PL" dirty="0" err="1"/>
              <a:t>just</a:t>
            </a:r>
            <a:r>
              <a:rPr lang="pl-PL" dirty="0"/>
              <a:t>-in-</a:t>
            </a:r>
            <a:r>
              <a:rPr lang="pl-PL" dirty="0" err="1"/>
              <a:t>time</a:t>
            </a:r>
            <a:r>
              <a:rPr lang="pl-PL" dirty="0"/>
              <a:t> (prawie w czasie rzeczywistym) i/lub chcesz wykorzystać wydajność bazy danych / inwestycje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6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9569D-42FE-E5EA-238E-DED9EF6E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1A02-0FF3-7B08-6B37-F4EFD55E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Połączenia danych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56D7-32D4-CC02-7BC5-37BAB058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Połączenia </a:t>
            </a:r>
            <a:r>
              <a:rPr lang="pl-PL" dirty="0" err="1"/>
              <a:t>Extract</a:t>
            </a:r>
            <a:r>
              <a:rPr lang="pl-PL" dirty="0"/>
              <a:t> tworzą zapisane podzbiory danych, które mogą być wykorzystane do poprawy wydajności i umożliwiają korzystanie z określonych funkcji Tableau.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Zalety połączeń </a:t>
            </a:r>
            <a:r>
              <a:rPr lang="pl-PL" dirty="0" err="1"/>
              <a:t>Extract</a:t>
            </a:r>
            <a:r>
              <a:rPr lang="pl-PL" dirty="0"/>
              <a:t> obejmują</a:t>
            </a:r>
            <a:r>
              <a:rPr lang="en-US" dirty="0"/>
              <a:t>: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Obsługę dużych zestawów danych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Poprawioną wydajność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Dodatkową funkcjonalność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Dostęp offline do danych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Możliwość odświeżania zgodnie z harmonogramem/okresowo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Odświeżanie przyrostowe ograniczające ilość odświeżanych danych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8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8005-DBE2-063C-DF35-2C1FC8B7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Czyszczenie danych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52B3-D1BA-E491-D489-DAA00BCE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Interpreter danych może wykrywać elementy używane dla atrakcyjności wizualnej </a:t>
            </a:r>
            <a:br>
              <a:rPr lang="pl-PL" sz="2800" dirty="0"/>
            </a:br>
            <a:r>
              <a:rPr lang="pl-PL" sz="2800" dirty="0"/>
              <a:t>i wykluczać je z zestawu danych. Obejmuje to tytuły, notatki, stopki i puste komórki.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Interpreter danych można włączyć, zaznaczając pole wyboru Interpreter danych w panelu Połączeń.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Zmiany pojawią się w siatce danych</a:t>
            </a:r>
            <a:r>
              <a:rPr lang="en-US" sz="2800" dirty="0"/>
              <a:t>.</a:t>
            </a:r>
          </a:p>
          <a:p>
            <a:endParaRPr lang="hr-HR" dirty="0"/>
          </a:p>
        </p:txBody>
      </p:sp>
      <p:pic>
        <p:nvPicPr>
          <p:cNvPr id="4" name="Google Shape;809;p50">
            <a:extLst>
              <a:ext uri="{FF2B5EF4-FFF2-40B4-BE49-F238E27FC236}">
                <a16:creationId xmlns:a16="http://schemas.microsoft.com/office/drawing/2014/main" id="{67E78CA3-8ED2-D1EA-018C-90C0D9689D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8397" y="2151901"/>
            <a:ext cx="3220121" cy="321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88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FBB32-7A4E-7EE3-6054-834AF15D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1B4A-CA00-FAE7-FDD5-4CD50C7A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hr-HR" dirty="0"/>
              <a:t>Formatowanie danych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247E-BE9C-BA04-0CF0-F31D511FC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Funkcja Split umożliwia pobieranie pól zawierających wiele informacji i dzielenie ich na osobne wartości.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Domyślnie Tableau dzieli na podstawie wspólnego separatora (przecinek, spacja).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Typ separatora można kontrolować za pomocą niestandardowej opcji podziału</a:t>
            </a:r>
            <a:r>
              <a:rPr lang="en-US" sz="2800" dirty="0"/>
              <a:t>. </a:t>
            </a:r>
          </a:p>
        </p:txBody>
      </p:sp>
      <p:pic>
        <p:nvPicPr>
          <p:cNvPr id="5" name="Google Shape;818;p51">
            <a:extLst>
              <a:ext uri="{FF2B5EF4-FFF2-40B4-BE49-F238E27FC236}">
                <a16:creationId xmlns:a16="http://schemas.microsoft.com/office/drawing/2014/main" id="{61981F6A-6B6A-9AD2-0C95-F628A7046C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5671" y="1825625"/>
            <a:ext cx="3365809" cy="3433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72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0770-8146-B86B-24EC-064CED65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Formatowanie danych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FC08-6972-227A-25C1-A28A41F9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9623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 err="1"/>
              <a:t>Pivot</a:t>
            </a:r>
            <a:r>
              <a:rPr lang="pl-PL" dirty="0"/>
              <a:t> - umożliwia zamianę danych </a:t>
            </a:r>
            <a:br>
              <a:rPr lang="pl-PL" dirty="0"/>
            </a:br>
            <a:r>
              <a:rPr lang="pl-PL" dirty="0"/>
              <a:t>z formatu kolumnowego na wierszowy </a:t>
            </a:r>
            <a:br>
              <a:rPr lang="pl-PL" dirty="0"/>
            </a:br>
            <a:r>
              <a:rPr lang="pl-PL" dirty="0"/>
              <a:t>i odwrotnie.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Ogólnie rzecz biorąc, Tableau preferuje, aby dane były wyższe aniżeli szersze. 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Dane można przestawiać za pomocą menu rozwijanego kolumny w siatce danych</a:t>
            </a:r>
            <a:r>
              <a:rPr lang="en-US" dirty="0"/>
              <a:t>. </a:t>
            </a:r>
          </a:p>
          <a:p>
            <a:endParaRPr lang="hr-HR" dirty="0"/>
          </a:p>
        </p:txBody>
      </p:sp>
      <p:pic>
        <p:nvPicPr>
          <p:cNvPr id="4" name="Google Shape;827;p52">
            <a:extLst>
              <a:ext uri="{FF2B5EF4-FFF2-40B4-BE49-F238E27FC236}">
                <a16:creationId xmlns:a16="http://schemas.microsoft.com/office/drawing/2014/main" id="{FF9A38F1-E208-DA12-AFE8-B5F479FA4E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6201" y="2166498"/>
            <a:ext cx="3820250" cy="286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55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Platforma Tableau</a:t>
            </a:r>
          </a:p>
          <a:p>
            <a:r>
              <a:rPr lang="pl-PL" sz="2400" dirty="0"/>
              <a:t>Terminologia aplikacji</a:t>
            </a:r>
          </a:p>
          <a:p>
            <a:r>
              <a:rPr lang="pl-PL" sz="2400" dirty="0"/>
              <a:t>Elementy wizualizacji</a:t>
            </a:r>
          </a:p>
          <a:p>
            <a:r>
              <a:rPr lang="pl-PL" sz="2400" dirty="0"/>
              <a:t>Typy skoroszytów</a:t>
            </a:r>
          </a:p>
          <a:p>
            <a:r>
              <a:rPr lang="pl-PL" sz="2400" dirty="0"/>
              <a:t>Konfiguracja i zarządzanie danymi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Odkrywanie</a:t>
            </a:r>
            <a:r>
              <a:rPr lang="en-US" dirty="0"/>
              <a:t> platformy Tableau	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 dirty="0"/>
              <a:t>Tableau Desktop rozpoczyna pracę od połączenia się ze źródłem danych.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 dirty="0"/>
              <a:t>Tableau Desktop udostępnia wiele opcji danych, z którymi można się połączyć za pośrednictwem panelu Connect </a:t>
            </a:r>
            <a:r>
              <a:rPr lang="pl-PL" sz="2000" dirty="0" err="1"/>
              <a:t>Pane</a:t>
            </a:r>
            <a:r>
              <a:rPr lang="en-US" sz="2000" dirty="0"/>
              <a:t>.  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 err="1"/>
              <a:t>Wyszukiwanie</a:t>
            </a:r>
            <a:r>
              <a:rPr lang="en-US" sz="2000" dirty="0"/>
              <a:t> </a:t>
            </a:r>
            <a:r>
              <a:rPr lang="en-US" sz="2000" dirty="0" err="1"/>
              <a:t>danych</a:t>
            </a:r>
            <a:r>
              <a:rPr lang="en-US" sz="2000" dirty="0"/>
              <a:t> - </a:t>
            </a:r>
            <a:r>
              <a:rPr lang="en-US" sz="2000" dirty="0" err="1"/>
              <a:t>połączenie</a:t>
            </a:r>
            <a:r>
              <a:rPr lang="en-US" sz="2000" dirty="0"/>
              <a:t> z </a:t>
            </a:r>
            <a:r>
              <a:rPr lang="en-US" sz="2000" dirty="0" err="1"/>
              <a:t>zewnętrznym</a:t>
            </a:r>
            <a:r>
              <a:rPr lang="en-US" sz="2000" dirty="0"/>
              <a:t> </a:t>
            </a:r>
            <a:r>
              <a:rPr lang="en-US" sz="2000" dirty="0" err="1"/>
              <a:t>serwerem</a:t>
            </a:r>
            <a:r>
              <a:rPr lang="en-US" sz="2000" dirty="0"/>
              <a:t> Tableau Server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Do </a:t>
            </a:r>
            <a:r>
              <a:rPr lang="en-US" sz="2000" dirty="0" err="1"/>
              <a:t>pliku</a:t>
            </a:r>
            <a:r>
              <a:rPr lang="en-US" sz="2000" dirty="0"/>
              <a:t> - </a:t>
            </a:r>
            <a:r>
              <a:rPr lang="en-US" sz="2000" dirty="0" err="1"/>
              <a:t>połączenie</a:t>
            </a:r>
            <a:r>
              <a:rPr lang="en-US" sz="2000" dirty="0"/>
              <a:t> z </a:t>
            </a:r>
            <a:r>
              <a:rPr lang="en-US" sz="2000" dirty="0" err="1"/>
              <a:t>plikami</a:t>
            </a:r>
            <a:r>
              <a:rPr lang="en-US" sz="2000" dirty="0"/>
              <a:t> </a:t>
            </a:r>
            <a:r>
              <a:rPr lang="en-US" sz="2000" dirty="0" err="1"/>
              <a:t>lokalnymi</a:t>
            </a:r>
            <a:r>
              <a:rPr lang="en-US" sz="2000" dirty="0"/>
              <a:t>, w </a:t>
            </a:r>
            <a:r>
              <a:rPr lang="en-US" sz="2000" dirty="0" err="1"/>
              <a:t>tym</a:t>
            </a:r>
            <a:r>
              <a:rPr lang="en-US" sz="2000" dirty="0"/>
              <a:t> PDF, CSV, TXT i Microsoft Excel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Do </a:t>
            </a:r>
            <a:r>
              <a:rPr lang="en-US" sz="2000" dirty="0" err="1"/>
              <a:t>serwera</a:t>
            </a:r>
            <a:r>
              <a:rPr lang="en-US" sz="2000" dirty="0"/>
              <a:t> - </a:t>
            </a:r>
            <a:r>
              <a:rPr lang="en-US" sz="2000" dirty="0" err="1"/>
              <a:t>połączenie</a:t>
            </a:r>
            <a:r>
              <a:rPr lang="en-US" sz="2000" dirty="0"/>
              <a:t> z </a:t>
            </a:r>
            <a:r>
              <a:rPr lang="en-US" sz="2000" dirty="0" err="1"/>
              <a:t>popularnymi</a:t>
            </a:r>
            <a:r>
              <a:rPr lang="en-US" sz="2000" dirty="0"/>
              <a:t> </a:t>
            </a:r>
            <a:r>
              <a:rPr lang="en-US" sz="2000" dirty="0" err="1"/>
              <a:t>serwerami</a:t>
            </a:r>
            <a:r>
              <a:rPr lang="en-US" sz="2000" dirty="0"/>
              <a:t> </a:t>
            </a:r>
            <a:r>
              <a:rPr lang="en-US" sz="2000" dirty="0" err="1"/>
              <a:t>baz</a:t>
            </a:r>
            <a:r>
              <a:rPr lang="en-US" sz="2000" dirty="0"/>
              <a:t> </a:t>
            </a:r>
            <a:r>
              <a:rPr lang="en-US" sz="2000" dirty="0" err="1"/>
              <a:t>danych</a:t>
            </a:r>
            <a:r>
              <a:rPr lang="en-US" sz="2000" dirty="0"/>
              <a:t>, w </a:t>
            </a:r>
            <a:r>
              <a:rPr lang="en-US" sz="2000" dirty="0" err="1"/>
              <a:t>tym</a:t>
            </a:r>
            <a:r>
              <a:rPr lang="en-US" sz="2000" dirty="0"/>
              <a:t> Redshift, Oracle, DB2, SQL Server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Saved Data Sources - </a:t>
            </a:r>
            <a:r>
              <a:rPr lang="en-US" sz="2000" dirty="0" err="1"/>
              <a:t>połączenie</a:t>
            </a:r>
            <a:r>
              <a:rPr lang="en-US" sz="2000" dirty="0"/>
              <a:t> ze </a:t>
            </a:r>
            <a:r>
              <a:rPr lang="en-US" sz="2000" dirty="0" err="1"/>
              <a:t>spakowanymi</a:t>
            </a:r>
            <a:r>
              <a:rPr lang="en-US" sz="2000" dirty="0"/>
              <a:t> </a:t>
            </a:r>
            <a:r>
              <a:rPr lang="en-US" sz="2000" dirty="0" err="1"/>
              <a:t>źródłami</a:t>
            </a:r>
            <a:r>
              <a:rPr lang="en-US" sz="2000" dirty="0"/>
              <a:t> </a:t>
            </a:r>
            <a:r>
              <a:rPr lang="en-US" sz="2000" dirty="0" err="1"/>
              <a:t>danych</a:t>
            </a:r>
            <a:r>
              <a:rPr lang="en-US" sz="2000" dirty="0"/>
              <a:t> Tableau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FC-8C28-ECF4-4D21-4A227691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Typy plików Tableau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F9B2-2234-9F8D-B482-59F71A44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1800" dirty="0"/>
              <a:t>W Tableau używanych jest kilka różnych typów plików</a:t>
            </a:r>
            <a:endParaRPr lang="en-US" sz="1800" dirty="0"/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pl-PL" sz="1800" dirty="0"/>
              <a:t>Skoroszyty (.</a:t>
            </a:r>
            <a:r>
              <a:rPr lang="pl-PL" sz="1800" dirty="0" err="1"/>
              <a:t>twb</a:t>
            </a:r>
            <a:r>
              <a:rPr lang="pl-PL" sz="1800" dirty="0"/>
              <a:t>) - zawierają jeden lub więcej arkuszy lub pulpitów nawigacyjnych. Nie zawierają one danych.</a:t>
            </a:r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pl-PL" sz="1800" dirty="0"/>
              <a:t>Zakładki (.</a:t>
            </a:r>
            <a:r>
              <a:rPr lang="pl-PL" sz="1800" dirty="0" err="1"/>
              <a:t>tbm</a:t>
            </a:r>
            <a:r>
              <a:rPr lang="pl-PL" sz="1800" dirty="0"/>
              <a:t>) - zawierają pojedynczy arkusz roboczy i umożliwiają łatwe udostępnianie pracy.</a:t>
            </a:r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pl-PL" sz="1800" dirty="0"/>
              <a:t>Spakowane skoroszyty (.</a:t>
            </a:r>
            <a:r>
              <a:rPr lang="pl-PL" sz="1800" dirty="0" err="1"/>
              <a:t>twbx</a:t>
            </a:r>
            <a:r>
              <a:rPr lang="pl-PL" sz="1800" dirty="0"/>
              <a:t>) - zawierają skoroszyt wraz z innymi danymi pomocniczymi lub obrazami.</a:t>
            </a:r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pl-PL" sz="1800" dirty="0" err="1"/>
              <a:t>Extract</a:t>
            </a:r>
            <a:r>
              <a:rPr lang="pl-PL" sz="1800" dirty="0"/>
              <a:t> (.</a:t>
            </a:r>
            <a:r>
              <a:rPr lang="pl-PL" sz="1800" dirty="0" err="1"/>
              <a:t>hyper</a:t>
            </a:r>
            <a:r>
              <a:rPr lang="pl-PL" sz="1800" dirty="0"/>
              <a:t> lub .</a:t>
            </a:r>
            <a:r>
              <a:rPr lang="pl-PL" sz="1800" dirty="0" err="1"/>
              <a:t>tde</a:t>
            </a:r>
            <a:r>
              <a:rPr lang="pl-PL" sz="1800" dirty="0"/>
              <a:t>) - lokalna kopia podzbioru lub całości danych, którą można udostępnić innym.</a:t>
            </a:r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pl-PL" sz="1800" dirty="0"/>
              <a:t>Źródło danych (.</a:t>
            </a:r>
            <a:r>
              <a:rPr lang="pl-PL" sz="1800" dirty="0" err="1"/>
              <a:t>tds</a:t>
            </a:r>
            <a:r>
              <a:rPr lang="pl-PL" sz="1800" dirty="0"/>
              <a:t>) - skrót do szybkiego łączenia się z danymi. Pliki te nie zawierają rzeczywistych danych, ale raczej informacje umożliwiające połączenie.</a:t>
            </a:r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pl-PL" sz="1800" dirty="0"/>
              <a:t>Spakowane źródło danych (.</a:t>
            </a:r>
            <a:r>
              <a:rPr lang="pl-PL" sz="1800" dirty="0" err="1"/>
              <a:t>tdsx</a:t>
            </a:r>
            <a:r>
              <a:rPr lang="pl-PL" sz="1800" dirty="0"/>
              <a:t>) - zawiera plik źródła danych, a także wszelkie dane pliku lokalnego</a:t>
            </a:r>
            <a:r>
              <a:rPr lang="en-US" sz="1800" dirty="0"/>
              <a:t>.</a:t>
            </a: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lang="en-US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20846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EC4E-A59F-E0E5-5C01-27BCCC9A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Odkrywanie platformy Tableau	</a:t>
            </a:r>
            <a:endParaRPr lang="hr-HR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F2D6CC-8881-16BF-205B-4EE438A1B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6" y="1313525"/>
            <a:ext cx="9518012" cy="485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5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2792-BC08-381B-90AB-A1B8438C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Terminologia </a:t>
            </a:r>
            <a:r>
              <a:rPr lang="en" dirty="0"/>
              <a:t>Tableau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4EF8-83AC-AD0E-44D8-A0C9D097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Karty i półki - obszar otaczający widok. Dane są tu umieszczane w celu utworzenia struktury wizualizacji.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Przykłady półek w Tableau obejmują</a:t>
            </a:r>
            <a:r>
              <a:rPr lang="en-US" sz="2800" dirty="0"/>
              <a:t>: </a:t>
            </a:r>
          </a:p>
          <a:p>
            <a:pPr marL="9144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pl-PL" sz="2800" dirty="0"/>
              <a:t>Wiersze</a:t>
            </a:r>
            <a:endParaRPr lang="en-US" sz="2800" dirty="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800" dirty="0"/>
              <a:t>Kolumny</a:t>
            </a:r>
            <a:r>
              <a:rPr lang="en-US" sz="2800" dirty="0"/>
              <a:t> </a:t>
            </a: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800" dirty="0"/>
              <a:t>Filtry</a:t>
            </a:r>
            <a:endParaRPr lang="en-US" sz="2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Przykłady kart w Tableau obejmują</a:t>
            </a:r>
            <a:r>
              <a:rPr lang="en-US" sz="2800" dirty="0"/>
              <a:t>: </a:t>
            </a:r>
          </a:p>
          <a:p>
            <a:pPr marL="914400" indent="-330200"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en-US" dirty="0" err="1"/>
              <a:t>Znaki</a:t>
            </a:r>
            <a:endParaRPr lang="en-US" dirty="0"/>
          </a:p>
          <a:p>
            <a:pPr marL="914400" indent="-330200"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en-US" dirty="0" err="1"/>
              <a:t>Legendy</a:t>
            </a:r>
            <a:endParaRPr lang="en-US" dirty="0"/>
          </a:p>
          <a:p>
            <a:pPr marL="914400" indent="-330200"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en-US" dirty="0" err="1"/>
              <a:t>Strony</a:t>
            </a:r>
            <a:endParaRPr lang="en-US" dirty="0"/>
          </a:p>
          <a:p>
            <a:pPr marL="914400" indent="-330200"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en-US" dirty="0" err="1"/>
              <a:t>Podpowiedź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84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4C50-D1A1-1B78-9E0D-85D83D2A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Terminologia </a:t>
            </a:r>
            <a:r>
              <a:rPr lang="en" dirty="0"/>
              <a:t>Tableau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D6BF-2E9C-B668-37A5-227C20A6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Pasek narzędzi i menu nawigacji - ten obszar służy do uzyskiwania dostępu do poleceń i analiz. 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Widok - obszar, na którym wyświetlana jest wizualizacja. Obszar ten jest otoczony kartami i półkami.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Znaczniki - dane wyświetlane w widoku. Mogą być wyświetlane w wielu różnych typach wizualizacji.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Pasek boczny - lokalizacja panelu danych i panelu analitycznego</a:t>
            </a:r>
            <a:r>
              <a:rPr lang="en-US" sz="2800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62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B6218-C44C-E72F-FD63-70580BA2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E90B-258D-DE95-B2FF-9BEB009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Terminologia </a:t>
            </a:r>
            <a:r>
              <a:rPr lang="en" dirty="0"/>
              <a:t>Tableau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D902-A49B-53D8-7324-76714AFA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Panel danych - wyświetla połączenia ze źródłem danych </a:t>
            </a:r>
            <a:br>
              <a:rPr lang="pl-PL" sz="2800" dirty="0"/>
            </a:br>
            <a:r>
              <a:rPr lang="pl-PL" sz="2800" dirty="0"/>
              <a:t>i dostępne pola danych.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Panel Analytics - szybki dostęp do analiz dostępnych dla danego widoku.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Źródło danych - zapewnia dostęp do pól źródła danych, które mogą być używane w skoroszycie.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Pasek stanu - znajduje się w dolnej części obszaru roboczego Tableau. Wyświetla opisy elementów menu, a także informacje </a:t>
            </a:r>
            <a:br>
              <a:rPr lang="pl-PL" sz="2800" dirty="0"/>
            </a:br>
            <a:r>
              <a:rPr lang="pl-PL" sz="2800" dirty="0"/>
              <a:t>o bieżącym widoku</a:t>
            </a:r>
            <a:r>
              <a:rPr lang="en-US" sz="2800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941B-55BB-6398-26AD-D6F6DDAB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Elementy wizualizacji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3C63-3A39-E49B-17CB-D473E89E7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Wymiary, miary i znaczniki są łączone w celu tworzenia różnych wykresów do wizualizacji danych.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Wymiary to wartości jakościowe, takie jak nazwy i daty.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Miary to liczbowe, ilościowe wartości, które można zmierzyć.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 dirty="0"/>
              <a:t>Znaczniki to punkty danych wyświetlane w widoku przy użyciu</a:t>
            </a:r>
            <a:r>
              <a:rPr lang="en-US" sz="2800" dirty="0"/>
              <a:t>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pl-PL" sz="2800" dirty="0"/>
              <a:t>K</a:t>
            </a:r>
            <a:r>
              <a:rPr lang="en-US" sz="2800" dirty="0" err="1"/>
              <a:t>olor</a:t>
            </a:r>
            <a:r>
              <a:rPr lang="pl-PL" sz="2800" dirty="0"/>
              <a:t>u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dirty="0"/>
              <a:t>Rozmiaru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800" dirty="0"/>
              <a:t>Kształtu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800" dirty="0"/>
              <a:t>Podpowiedzi</a:t>
            </a:r>
            <a:endParaRPr lang="en-US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91002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4DA3003-4812-40E6-948C-9C91C63624C6}"/>
</file>

<file path=customXml/itemProps2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13518</TotalTime>
  <Words>892</Words>
  <Application>Microsoft Office PowerPoint</Application>
  <PresentationFormat>Panoramiczny</PresentationFormat>
  <Paragraphs>103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Tahoma</vt:lpstr>
      <vt:lpstr>Motyw pakietu Office</vt:lpstr>
      <vt:lpstr>Prezentacja programu PowerPoint</vt:lpstr>
      <vt:lpstr>Agenda</vt:lpstr>
      <vt:lpstr>Odkrywanie platformy Tableau </vt:lpstr>
      <vt:lpstr>Typy plików Tableau</vt:lpstr>
      <vt:lpstr>Odkrywanie platformy Tableau </vt:lpstr>
      <vt:lpstr>Terminologia Tableau</vt:lpstr>
      <vt:lpstr>Terminologia Tableau</vt:lpstr>
      <vt:lpstr>Terminologia Tableau</vt:lpstr>
      <vt:lpstr>Elementy wizualizacji </vt:lpstr>
      <vt:lpstr>Nawiązywanie połączenia ze źródłem danych</vt:lpstr>
      <vt:lpstr>Typy danych</vt:lpstr>
      <vt:lpstr>Połączenia danych</vt:lpstr>
      <vt:lpstr>Połączenia danych</vt:lpstr>
      <vt:lpstr>Czyszczenie danych</vt:lpstr>
      <vt:lpstr>Formatowanie danych</vt:lpstr>
      <vt:lpstr>Formatowanie danych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173</cp:revision>
  <dcterms:created xsi:type="dcterms:W3CDTF">2023-07-06T12:09:08Z</dcterms:created>
  <dcterms:modified xsi:type="dcterms:W3CDTF">2025-04-29T18:08:39Z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