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86" r:id="rId10"/>
    <p:sldId id="287" r:id="rId11"/>
    <p:sldId id="288" r:id="rId12"/>
    <p:sldId id="289" r:id="rId13"/>
    <p:sldId id="26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21200A65-3A23-4745-9A84-F7E3E1503E34}"/>
    <pc:docChg chg="undo custSel addSld delSld modSld">
      <pc:chgData name="Dario Šebalj" userId="a71eced3-786e-4eb6-80ca-f62c4fda7d06" providerId="ADAL" clId="{21200A65-3A23-4745-9A84-F7E3E1503E34}" dt="2025-03-24T16:26:21.591" v="172" actId="27636"/>
      <pc:docMkLst>
        <pc:docMk/>
      </pc:docMkLst>
      <pc:sldChg chg="modSp mod">
        <pc:chgData name="Dario Šebalj" userId="a71eced3-786e-4eb6-80ca-f62c4fda7d06" providerId="ADAL" clId="{21200A65-3A23-4745-9A84-F7E3E1503E34}" dt="2025-03-24T16:22:10.920" v="1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21200A65-3A23-4745-9A84-F7E3E1503E34}" dt="2025-03-24T16:22:08.204" v="8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21200A65-3A23-4745-9A84-F7E3E1503E34}" dt="2025-03-24T16:22:10.920" v="1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21200A65-3A23-4745-9A84-F7E3E1503E34}" dt="2025-03-24T16:22:54.784" v="86" actId="20577"/>
        <pc:sldMkLst>
          <pc:docMk/>
          <pc:sldMk cId="1952772968" sldId="262"/>
        </pc:sldMkLst>
        <pc:spChg chg="mod">
          <ac:chgData name="Dario Šebalj" userId="a71eced3-786e-4eb6-80ca-f62c4fda7d06" providerId="ADAL" clId="{21200A65-3A23-4745-9A84-F7E3E1503E34}" dt="2025-03-24T16:22:31.538" v="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21200A65-3A23-4745-9A84-F7E3E1503E34}" dt="2025-03-24T16:22:54.784" v="86" actId="2057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21200A65-3A23-4745-9A84-F7E3E1503E34}" dt="2025-03-24T16:22:26.485" v="76" actId="20577"/>
        <pc:sldMkLst>
          <pc:docMk/>
          <pc:sldMk cId="1254930911" sldId="264"/>
        </pc:sldMkLst>
        <pc:spChg chg="mod">
          <ac:chgData name="Dario Šebalj" userId="a71eced3-786e-4eb6-80ca-f62c4fda7d06" providerId="ADAL" clId="{21200A65-3A23-4745-9A84-F7E3E1503E34}" dt="2025-03-24T16:22:26.485" v="76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3298298427" sldId="266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2749841692" sldId="267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113690816" sldId="268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821778306" sldId="280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208271869" sldId="281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152283269" sldId="282"/>
        </pc:sldMkLst>
      </pc:sldChg>
      <pc:sldChg chg="del">
        <pc:chgData name="Dario Šebalj" userId="a71eced3-786e-4eb6-80ca-f62c4fda7d06" providerId="ADAL" clId="{21200A65-3A23-4745-9A84-F7E3E1503E34}" dt="2025-03-24T16:25:32.057" v="157" actId="47"/>
        <pc:sldMkLst>
          <pc:docMk/>
          <pc:sldMk cId="2700188177" sldId="283"/>
        </pc:sldMkLst>
      </pc:sldChg>
      <pc:sldChg chg="modSp add mod">
        <pc:chgData name="Dario Šebalj" userId="a71eced3-786e-4eb6-80ca-f62c4fda7d06" providerId="ADAL" clId="{21200A65-3A23-4745-9A84-F7E3E1503E34}" dt="2025-03-24T16:24:07.945" v="120" actId="113"/>
        <pc:sldMkLst>
          <pc:docMk/>
          <pc:sldMk cId="3429602653" sldId="284"/>
        </pc:sldMkLst>
        <pc:spChg chg="mod">
          <ac:chgData name="Dario Šebalj" userId="a71eced3-786e-4eb6-80ca-f62c4fda7d06" providerId="ADAL" clId="{21200A65-3A23-4745-9A84-F7E3E1503E34}" dt="2025-03-24T16:23:05.002" v="103" actId="20577"/>
          <ac:spMkLst>
            <pc:docMk/>
            <pc:sldMk cId="3429602653" sldId="284"/>
            <ac:spMk id="4" creationId="{0CB277C0-731A-AB0B-6864-0E8234701994}"/>
          </ac:spMkLst>
        </pc:spChg>
        <pc:spChg chg="mod">
          <ac:chgData name="Dario Šebalj" userId="a71eced3-786e-4eb6-80ca-f62c4fda7d06" providerId="ADAL" clId="{21200A65-3A23-4745-9A84-F7E3E1503E34}" dt="2025-03-24T16:24:07.945" v="120" actId="113"/>
          <ac:spMkLst>
            <pc:docMk/>
            <pc:sldMk cId="3429602653" sldId="284"/>
            <ac:spMk id="5" creationId="{4326A215-720B-ACFD-F1FE-F7D29F8F4A65}"/>
          </ac:spMkLst>
        </pc:spChg>
      </pc:sldChg>
      <pc:sldChg chg="modSp add mod">
        <pc:chgData name="Dario Šebalj" userId="a71eced3-786e-4eb6-80ca-f62c4fda7d06" providerId="ADAL" clId="{21200A65-3A23-4745-9A84-F7E3E1503E34}" dt="2025-03-24T16:26:07.333" v="169" actId="403"/>
        <pc:sldMkLst>
          <pc:docMk/>
          <pc:sldMk cId="966396376" sldId="285"/>
        </pc:sldMkLst>
        <pc:spChg chg="mod">
          <ac:chgData name="Dario Šebalj" userId="a71eced3-786e-4eb6-80ca-f62c4fda7d06" providerId="ADAL" clId="{21200A65-3A23-4745-9A84-F7E3E1503E34}" dt="2025-03-24T16:26:07.333" v="169" actId="403"/>
          <ac:spMkLst>
            <pc:docMk/>
            <pc:sldMk cId="966396376" sldId="285"/>
            <ac:spMk id="5" creationId="{83A241B7-AC10-0D4E-2C6F-1E78B551419A}"/>
          </ac:spMkLst>
        </pc:spChg>
      </pc:sldChg>
      <pc:sldChg chg="modSp add mod">
        <pc:chgData name="Dario Šebalj" userId="a71eced3-786e-4eb6-80ca-f62c4fda7d06" providerId="ADAL" clId="{21200A65-3A23-4745-9A84-F7E3E1503E34}" dt="2025-03-24T16:24:38.536" v="150"/>
        <pc:sldMkLst>
          <pc:docMk/>
          <pc:sldMk cId="3599264790" sldId="286"/>
        </pc:sldMkLst>
        <pc:spChg chg="mod">
          <ac:chgData name="Dario Šebalj" userId="a71eced3-786e-4eb6-80ca-f62c4fda7d06" providerId="ADAL" clId="{21200A65-3A23-4745-9A84-F7E3E1503E34}" dt="2025-03-24T16:24:20.368" v="146" actId="20577"/>
          <ac:spMkLst>
            <pc:docMk/>
            <pc:sldMk cId="3599264790" sldId="286"/>
            <ac:spMk id="4" creationId="{C0250504-6205-8E91-A53B-30189692D079}"/>
          </ac:spMkLst>
        </pc:spChg>
        <pc:spChg chg="mod">
          <ac:chgData name="Dario Šebalj" userId="a71eced3-786e-4eb6-80ca-f62c4fda7d06" providerId="ADAL" clId="{21200A65-3A23-4745-9A84-F7E3E1503E34}" dt="2025-03-24T16:24:38.536" v="150"/>
          <ac:spMkLst>
            <pc:docMk/>
            <pc:sldMk cId="3599264790" sldId="286"/>
            <ac:spMk id="5" creationId="{A27596F7-448E-09B3-95B6-D25DD948E8AD}"/>
          </ac:spMkLst>
        </pc:spChg>
      </pc:sldChg>
      <pc:sldChg chg="modSp add mod">
        <pc:chgData name="Dario Šebalj" userId="a71eced3-786e-4eb6-80ca-f62c4fda7d06" providerId="ADAL" clId="{21200A65-3A23-4745-9A84-F7E3E1503E34}" dt="2025-03-24T16:25:23.854" v="156" actId="11"/>
        <pc:sldMkLst>
          <pc:docMk/>
          <pc:sldMk cId="2076421553" sldId="287"/>
        </pc:sldMkLst>
        <pc:spChg chg="mod">
          <ac:chgData name="Dario Šebalj" userId="a71eced3-786e-4eb6-80ca-f62c4fda7d06" providerId="ADAL" clId="{21200A65-3A23-4745-9A84-F7E3E1503E34}" dt="2025-03-24T16:25:23.854" v="156" actId="11"/>
          <ac:spMkLst>
            <pc:docMk/>
            <pc:sldMk cId="2076421553" sldId="287"/>
            <ac:spMk id="5" creationId="{99358582-EDD3-D4E3-91AA-9939A2586F9A}"/>
          </ac:spMkLst>
        </pc:spChg>
      </pc:sldChg>
      <pc:sldChg chg="modSp add mod">
        <pc:chgData name="Dario Šebalj" userId="a71eced3-786e-4eb6-80ca-f62c4fda7d06" providerId="ADAL" clId="{21200A65-3A23-4745-9A84-F7E3E1503E34}" dt="2025-03-24T16:25:56.773" v="168" actId="20577"/>
        <pc:sldMkLst>
          <pc:docMk/>
          <pc:sldMk cId="707600454" sldId="288"/>
        </pc:sldMkLst>
        <pc:spChg chg="mod">
          <ac:chgData name="Dario Šebalj" userId="a71eced3-786e-4eb6-80ca-f62c4fda7d06" providerId="ADAL" clId="{21200A65-3A23-4745-9A84-F7E3E1503E34}" dt="2025-03-24T16:25:43.455" v="162" actId="20577"/>
          <ac:spMkLst>
            <pc:docMk/>
            <pc:sldMk cId="707600454" sldId="288"/>
            <ac:spMk id="4" creationId="{7C5674C4-7015-5808-DD67-F9037D5CF9D2}"/>
          </ac:spMkLst>
        </pc:spChg>
        <pc:spChg chg="mod">
          <ac:chgData name="Dario Šebalj" userId="a71eced3-786e-4eb6-80ca-f62c4fda7d06" providerId="ADAL" clId="{21200A65-3A23-4745-9A84-F7E3E1503E34}" dt="2025-03-24T16:25:56.773" v="168" actId="20577"/>
          <ac:spMkLst>
            <pc:docMk/>
            <pc:sldMk cId="707600454" sldId="288"/>
            <ac:spMk id="5" creationId="{A42411F0-4796-601D-05F1-88EF3867567E}"/>
          </ac:spMkLst>
        </pc:spChg>
      </pc:sldChg>
      <pc:sldChg chg="modSp add mod">
        <pc:chgData name="Dario Šebalj" userId="a71eced3-786e-4eb6-80ca-f62c4fda7d06" providerId="ADAL" clId="{21200A65-3A23-4745-9A84-F7E3E1503E34}" dt="2025-03-24T16:26:21.591" v="172" actId="27636"/>
        <pc:sldMkLst>
          <pc:docMk/>
          <pc:sldMk cId="1956845681" sldId="289"/>
        </pc:sldMkLst>
        <pc:spChg chg="mod">
          <ac:chgData name="Dario Šebalj" userId="a71eced3-786e-4eb6-80ca-f62c4fda7d06" providerId="ADAL" clId="{21200A65-3A23-4745-9A84-F7E3E1503E34}" dt="2025-03-24T16:26:21.591" v="172" actId="27636"/>
          <ac:spMkLst>
            <pc:docMk/>
            <pc:sldMk cId="1956845681" sldId="289"/>
            <ac:spMk id="5" creationId="{7D759EEC-3804-8C82-D694-98CDD2777448}"/>
          </ac:spMkLst>
        </pc:spChg>
      </pc:sldChg>
    </pc:docChg>
  </pc:docChgLst>
  <pc:docChgLst>
    <pc:chgData name="Dario Šebalj" userId="a71eced3-786e-4eb6-80ca-f62c4fda7d06" providerId="ADAL" clId="{405B2754-E0AB-495A-8224-0A870ABA825D}"/>
    <pc:docChg chg="undo custSel addSld modSld">
      <pc:chgData name="Dario Šebalj" userId="a71eced3-786e-4eb6-80ca-f62c4fda7d06" providerId="ADAL" clId="{405B2754-E0AB-495A-8224-0A870ABA825D}" dt="2024-06-20T06:39:45.309" v="309" actId="20577"/>
      <pc:docMkLst>
        <pc:docMk/>
      </pc:docMkLst>
      <pc:sldChg chg="modSp mod">
        <pc:chgData name="Dario Šebalj" userId="a71eced3-786e-4eb6-80ca-f62c4fda7d06" providerId="ADAL" clId="{405B2754-E0AB-495A-8224-0A870ABA825D}" dt="2024-06-20T06:25:39.327" v="24" actId="403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405B2754-E0AB-495A-8224-0A870ABA825D}" dt="2024-06-20T06:25:57.511" v="55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405B2754-E0AB-495A-8224-0A870ABA825D}" dt="2024-06-20T06:24:50.567" v="11" actId="14100"/>
        <pc:sldMkLst>
          <pc:docMk/>
          <pc:sldMk cId="113690816" sldId="268"/>
        </pc:sldMkLst>
      </pc:sldChg>
      <pc:sldChg chg="modSp mod">
        <pc:chgData name="Dario Šebalj" userId="a71eced3-786e-4eb6-80ca-f62c4fda7d06" providerId="ADAL" clId="{405B2754-E0AB-495A-8224-0A870ABA825D}" dt="2024-06-20T06:25:33.964" v="23" actId="403"/>
        <pc:sldMkLst>
          <pc:docMk/>
          <pc:sldMk cId="1088948264" sldId="270"/>
        </pc:sldMkLst>
      </pc:sldChg>
      <pc:sldChg chg="delSp modSp mod">
        <pc:chgData name="Dario Šebalj" userId="a71eced3-786e-4eb6-80ca-f62c4fda7d06" providerId="ADAL" clId="{405B2754-E0AB-495A-8224-0A870ABA825D}" dt="2024-06-20T06:28:51.061" v="143" actId="27636"/>
        <pc:sldMkLst>
          <pc:docMk/>
          <pc:sldMk cId="353431143" sldId="272"/>
        </pc:sldMkLst>
      </pc:sldChg>
      <pc:sldChg chg="modSp mod">
        <pc:chgData name="Dario Šebalj" userId="a71eced3-786e-4eb6-80ca-f62c4fda7d06" providerId="ADAL" clId="{405B2754-E0AB-495A-8224-0A870ABA825D}" dt="2024-06-20T06:32:41.742" v="225" actId="14100"/>
        <pc:sldMkLst>
          <pc:docMk/>
          <pc:sldMk cId="603866943" sldId="274"/>
        </pc:sldMkLst>
      </pc:sldChg>
      <pc:sldChg chg="modSp mod">
        <pc:chgData name="Dario Šebalj" userId="a71eced3-786e-4eb6-80ca-f62c4fda7d06" providerId="ADAL" clId="{405B2754-E0AB-495A-8224-0A870ABA825D}" dt="2024-06-20T06:33:54.014" v="248" actId="403"/>
        <pc:sldMkLst>
          <pc:docMk/>
          <pc:sldMk cId="3327966016" sldId="275"/>
        </pc:sldMkLst>
      </pc:sldChg>
      <pc:sldChg chg="modSp mod">
        <pc:chgData name="Dario Šebalj" userId="a71eced3-786e-4eb6-80ca-f62c4fda7d06" providerId="ADAL" clId="{405B2754-E0AB-495A-8224-0A870ABA825D}" dt="2024-06-20T06:34:07.636" v="250" actId="1076"/>
        <pc:sldMkLst>
          <pc:docMk/>
          <pc:sldMk cId="926587062" sldId="276"/>
        </pc:sldMkLst>
      </pc:sldChg>
      <pc:sldChg chg="modSp mod">
        <pc:chgData name="Dario Šebalj" userId="a71eced3-786e-4eb6-80ca-f62c4fda7d06" providerId="ADAL" clId="{405B2754-E0AB-495A-8224-0A870ABA825D}" dt="2024-06-20T06:34:15.913" v="252" actId="207"/>
        <pc:sldMkLst>
          <pc:docMk/>
          <pc:sldMk cId="1935663326" sldId="278"/>
        </pc:sldMkLst>
      </pc:sldChg>
      <pc:sldChg chg="modSp mod">
        <pc:chgData name="Dario Šebalj" userId="a71eced3-786e-4eb6-80ca-f62c4fda7d06" providerId="ADAL" clId="{405B2754-E0AB-495A-8224-0A870ABA825D}" dt="2024-06-20T06:36:55.682" v="258" actId="207"/>
        <pc:sldMkLst>
          <pc:docMk/>
          <pc:sldMk cId="2690682958" sldId="279"/>
        </pc:sldMkLst>
      </pc:sldChg>
      <pc:sldChg chg="modSp mod">
        <pc:chgData name="Dario Šebalj" userId="a71eced3-786e-4eb6-80ca-f62c4fda7d06" providerId="ADAL" clId="{405B2754-E0AB-495A-8224-0A870ABA825D}" dt="2024-06-20T06:38:14.446" v="292" actId="403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405B2754-E0AB-495A-8224-0A870ABA825D}" dt="2024-06-20T06:29:13.979" v="145" actId="404"/>
        <pc:sldMkLst>
          <pc:docMk/>
          <pc:sldMk cId="208271869" sldId="281"/>
        </pc:sldMkLst>
      </pc:sldChg>
      <pc:sldChg chg="addSp delSp modSp new mod">
        <pc:chgData name="Dario Šebalj" userId="a71eced3-786e-4eb6-80ca-f62c4fda7d06" providerId="ADAL" clId="{405B2754-E0AB-495A-8224-0A870ABA825D}" dt="2024-06-20T06:33:17.347" v="234" actId="1076"/>
        <pc:sldMkLst>
          <pc:docMk/>
          <pc:sldMk cId="152283269" sldId="282"/>
        </pc:sldMkLst>
      </pc:sldChg>
      <pc:sldChg chg="modSp add mod">
        <pc:chgData name="Dario Šebalj" userId="a71eced3-786e-4eb6-80ca-f62c4fda7d06" providerId="ADAL" clId="{405B2754-E0AB-495A-8224-0A870ABA825D}" dt="2024-06-20T06:39:45.309" v="309" actId="20577"/>
        <pc:sldMkLst>
          <pc:docMk/>
          <pc:sldMk cId="2700188177" sldId="283"/>
        </pc:sldMkLst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Netflix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przypadku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Opis firmy</a:t>
            </a:r>
          </a:p>
          <a:p>
            <a:r>
              <a:rPr lang="pl-PL" sz="2400" dirty="0"/>
              <a:t>Problem decyzyjny</a:t>
            </a:r>
          </a:p>
          <a:p>
            <a:r>
              <a:rPr lang="pl-PL" sz="2400" dirty="0"/>
              <a:t>Zadanie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firmy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wiodący globalny serwis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streamingowy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oferujący nieograniczony dostęp do filmów, seriali telewizyjnych, dokumentów i innych treści za pośrednictwem Internetu. Założony w 1997 roku jako wysyłkowy serwis DVD,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przeszedł znaczącą transformację wraz z przejściem na cyfrowy streaming. Z ponad 230 milionami subskrybentów </a:t>
            </a:r>
            <a:b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ponad 190 krajach,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jest znany z produkcji oryginalnych treści, a także szerokiej gamy licencjonowanych filmów i seriali.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działa na rynkach całego świata, oferując zróżnicowane treści dostosowane do lokalnych preferencji i języków. Platforma oferuje pakiety subskrypcji bez reklam, które zapewniają użytkownikom nieprzerwane oglądanie. Aby zachować konkurencyjność,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stale inwestuje w oryginalne treści, takie jak przebojowe seriale „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Stranger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„The Crown” i „Money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Heist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Ponadto firma wykorzystuje zaawansowaną analitykę danych do personalizowania treści i rekomendacji dla swoich użytkowników, zwiększając w ten sposób lojalność klientów.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 wyzwania stojące przed firmą obejmują utrzymanie klientów, zwiększenie bazy subskrybentów i optymalizację oferty treści.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decyzyjny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lider rynku streamingu,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stoi przed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kilkoma kluczowymi wyzwaniami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podejmowaniu decyzji biznesowych. Jednym z najważniejszych wyzwań jest zrozumienie preferencji użytkowników i dostosowanie oferty treści w celu zwiększenia oglądalności, zatrzymania większej liczby subskrybentów i przyciągnięcia nowych klientów. Na coraz bardziej konkurencyjnym rynku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musi wykorzystywać dane do optymalizacji swojego katalogu i lepszego zrozumienia potrzeb użytkowników.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ostatnim czasie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zauważył kilka trendów, które wymagają dokładnej analizy: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Spadek liczby subskrypcji na niektórych rynkach: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Chociaż ogólna baza abonentów rośnie, niektóre kluczowe segmenty demograficzne i regiony doświadczają spadku, co wskazuje na potrzebę głębszego zrozumienia tych rynków.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Rosnąca konkurencja: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Konkurenci tacy jak Disney+, HBO Max i Amazon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agresywnie wkraczają na rynek, inwestując znaczne środki w swoje oryginalne treści.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nawykach oglądania: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 znacząco zmieniła sposób, w jaki ludzie konsumują treści, ale pozostaje pytanie, jak te nawyki będą ewoluować w świecie po pandemii.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decyzyjny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 </a:t>
            </a:r>
            <a:r>
              <a:rPr lang="pl-PL" sz="20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chce wykorzystać istniejące dane do podejmowania decyzji </a:t>
            </a:r>
            <a:b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następujących kwestiach:</a:t>
            </a: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jakich treściach powinny skupiać się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przyszłe kampanie marketingowe</a:t>
            </a: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programy i filmy </a:t>
            </a: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powinien opracować zespół produkcyjny, aby zaspokoić potrzeby użytkowników?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Które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grupy demograficzne i regiony </a:t>
            </a: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wykazują potencjał wzrostu i jak należy je ukierunkować?</a:t>
            </a:r>
            <a:endParaRPr lang="hr-HR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65EC-20FD-B469-06F3-AB3BB8ED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250504-6205-8E91-A53B-30189692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zestawu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7596F7-448E-09B3-95B6-D25DD948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Zbiór danych składa się z kilku tabel (arkuszy) w pliku Excel. Każda tabela zawiera różne rodzaje informacji związanych z zawartością serwisu </a:t>
            </a: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zawiera podstawowe informacje o tytułach </a:t>
            </a: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(zarówno filmach, jak i programach telewizyjnych). Kluczowe atrybuty obejmują: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duration_minutes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Czas trwania filmu w minutach. To pole jest puste w przypadku programów telewizyjnych.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duration_seasons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Liczba sezonów dla programów telewizyjnych. To pole jest puste w przypadku filmów.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Typ zawartości, którym może być "Movie" lub "TV Show".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Nazwa treści.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date_added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Data dodania treści do serwisu </a:t>
            </a: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release_year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Rok pierwszego udostępnienia treści.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rating: Stopień dojrzałości treści (np. TV-MA, TV-14 itp.).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Krótki opis treści.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Unikalny identyfikator dla każdego tytułu. 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6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B735-E052-C767-FFF7-415FDCFA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A498BCA-D1EC-B768-7335-8168C610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zestawu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9358582-EDD3-D4E3-91AA-9939A258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Netflix_titles_directors: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tabela łączy tytuły z odpowiednimi reżyserami. Kluczowe atrybuty obejmują: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Imię i nazwisko reżysera. 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Unikalny identyfikator tytułu, który łączy się z tabelą </a:t>
            </a: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Netflix_titles_countries: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tabela łączy tytuły z krajami, w których zostały wyprodukowane. Kluczowe atrybuty obejmują: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country: Nazwa kraju.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Unikalny identyfikator tytułu, który łączy się z tabelą </a:t>
            </a: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Netflix_titles_roles</a:t>
            </a: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tabela łączy tytuły z aktorami, którzy w nich uczestniczyli. Kluczowe atrybuty obejmują: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Imię i nazwisko aktora.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Unikalny identyfikator tytułu, który łączy z tabelą </a:t>
            </a: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Netflix_titles_categories: 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tabela zawiera informacje o kategoriach (gatunkach), do których należy każdy tytuł. Kluczowe atrybuty obejmują: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category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Nazwa kategorii lub gatunku (np. "Komedie", "Dramaty", "Filmy dokumentalne").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Unikalny identyfikator tytułu, który łączy się z tabelą </a:t>
            </a:r>
            <a:r>
              <a:rPr lang="pl-PL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2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C68C-DA9F-476E-251E-42DFE54E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C5674C4-7015-5808-DD67-F9037D5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2411F0-4796-601D-05F1-88EF3867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3542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Twoim zadaniem jako analityka danych jest pomoc zespołowi wykonawczemu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podejmowaniu świadomych decyzji. Wykorzystasz dostępny zestaw danych do zbadania następujących aspektów: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Identyfikacja najpopularniejszych gatunków i treści: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Zbadaj, które gatunki (np. dramaty, komedie, filmy dokumentalne) są najpopularniejsze wśród użytkowników serwisu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Przeanalizuj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popularność różnych gatunków w odniesieniu do cech demograficznych, takich jak wiek, płeć i region.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Rozważ, jak popularność gatunków zmieniała się w czasie (np. przed, w trakcie i po pandemii).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trendów oglądalności: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Śledź, jak zmienia się oglądalność w ciągu roku. Czy istnieją określone miesiące lub okresy sezonowe, w których oglądalność jest szczególnie wysoka lub niska?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Zbadaj wpływ pandemii na oglądalność. Czy niektóre gatunki lub rodzaje treści stały się w tym czasie bardziej popularne?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Przeanalizuj czas trwania i częstotliwość oglądania różnych rodzajów treści (np. filmów i seriali).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13F2-8C9C-E3A2-7749-8A45CBB5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B043CB-AB92-A8C5-2F1A-17632A62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759EEC-3804-8C82-D694-98CDD277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Wizualizacja wyników w Tableau: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Twórz wizualizacje, które w jasny i skuteczny sposób przedstawiają kluczowe wnioski. Używaj różnych typów wykresów, takich jak wykresy słupkowe, liniowe, mapy i mapy cieplne.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Przygotuj pulpit nawigacyjny, który umożliwi zespołowi wykonawczemu intuicyjną analizę danych </a:t>
            </a:r>
            <a:b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podejmowanie świadomych decyzji.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Upewnij się, że wizualizacje są interaktywne, umożliwiając użytkownikom filtrowanie danych według różnych kryteriów (np. gatunek, region, dane demograficzne).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Połącz wszystkie tabele relacjami.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5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5CE8F086-B0F0-47C5-A31D-AF65F2B2411F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1012</Words>
  <Application>Microsoft Office PowerPoint</Application>
  <PresentationFormat>Panoramiczny</PresentationFormat>
  <Paragraphs>67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Tahoma</vt:lpstr>
      <vt:lpstr>Motyw pakietu Office</vt:lpstr>
      <vt:lpstr>Business Intelligence</vt:lpstr>
      <vt:lpstr>Agenda</vt:lpstr>
      <vt:lpstr>Opis firmy</vt:lpstr>
      <vt:lpstr>Problem decyzyjny</vt:lpstr>
      <vt:lpstr>Problem decyzyjny</vt:lpstr>
      <vt:lpstr>Opis zestawu danych</vt:lpstr>
      <vt:lpstr>Opis zestawu danych</vt:lpstr>
      <vt:lpstr>Zadanie</vt:lpstr>
      <vt:lpstr>Zadanie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24</cp:revision>
  <dcterms:created xsi:type="dcterms:W3CDTF">2023-07-06T12:09:08Z</dcterms:created>
  <dcterms:modified xsi:type="dcterms:W3CDTF">2025-04-06T15:09:55Z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