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  <p1510:client id="{892A57EC-10FD-42E6-857C-BA19BF52DB74}" v="10" dt="2024-11-03T21:02:5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77" d="100"/>
          <a:sy n="77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  <pc:docChgLst>
    <pc:chgData name="Dario Šebalj" userId="a71eced3-786e-4eb6-80ca-f62c4fda7d06" providerId="ADAL" clId="{892A57EC-10FD-42E6-857C-BA19BF52DB74}"/>
    <pc:docChg chg="undo custSel addSld delSld modSld">
      <pc:chgData name="Dario Šebalj" userId="a71eced3-786e-4eb6-80ca-f62c4fda7d06" providerId="ADAL" clId="{892A57EC-10FD-42E6-857C-BA19BF52DB74}" dt="2024-11-03T21:02:59.779" v="98" actId="1076"/>
      <pc:docMkLst>
        <pc:docMk/>
      </pc:docMkLst>
      <pc:sldChg chg="modSp mod">
        <pc:chgData name="Dario Šebalj" userId="a71eced3-786e-4eb6-80ca-f62c4fda7d06" providerId="ADAL" clId="{892A57EC-10FD-42E6-857C-BA19BF52DB74}" dt="2024-11-03T20:57:28.081" v="0"/>
        <pc:sldMkLst>
          <pc:docMk/>
          <pc:sldMk cId="2920479427" sldId="256"/>
        </pc:sldMkLst>
        <pc:spChg chg="mod">
          <ac:chgData name="Dario Šebalj" userId="a71eced3-786e-4eb6-80ca-f62c4fda7d06" providerId="ADAL" clId="{892A57EC-10FD-42E6-857C-BA19BF52DB74}" dt="2024-11-03T20:57:28.081" v="0"/>
          <ac:spMkLst>
            <pc:docMk/>
            <pc:sldMk cId="2920479427" sldId="256"/>
            <ac:spMk id="8" creationId="{19348FEB-0D15-F9D5-CC56-88E3DC56F6F1}"/>
          </ac:spMkLst>
        </pc:spChg>
      </pc:sldChg>
      <pc:sldChg chg="modSp mod">
        <pc:chgData name="Dario Šebalj" userId="a71eced3-786e-4eb6-80ca-f62c4fda7d06" providerId="ADAL" clId="{892A57EC-10FD-42E6-857C-BA19BF52DB74}" dt="2024-11-03T21:00:26.090" v="45"/>
        <pc:sldMkLst>
          <pc:docMk/>
          <pc:sldMk cId="1254930911" sldId="264"/>
        </pc:sldMkLst>
        <pc:spChg chg="mod">
          <ac:chgData name="Dario Šebalj" userId="a71eced3-786e-4eb6-80ca-f62c4fda7d06" providerId="ADAL" clId="{892A57EC-10FD-42E6-857C-BA19BF52DB74}" dt="2024-11-03T21:00:26.090" v="45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892A57EC-10FD-42E6-857C-BA19BF52DB74}" dt="2024-11-03T20:57:59.473" v="5"/>
        <pc:sldMkLst>
          <pc:docMk/>
          <pc:sldMk cId="3709591395" sldId="272"/>
        </pc:sldMkLst>
        <pc:spChg chg="mod">
          <ac:chgData name="Dario Šebalj" userId="a71eced3-786e-4eb6-80ca-f62c4fda7d06" providerId="ADAL" clId="{892A57EC-10FD-42E6-857C-BA19BF52DB74}" dt="2024-11-03T20:57:45.292" v="4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892A57EC-10FD-42E6-857C-BA19BF52DB74}" dt="2024-11-03T20:57:59.473" v="5"/>
          <ac:spMkLst>
            <pc:docMk/>
            <pc:sldMk cId="3709591395" sldId="272"/>
            <ac:spMk id="7" creationId="{B49D2F6B-FD8A-07D8-0005-DDB4D44E1753}"/>
          </ac:spMkLst>
        </pc:spChg>
      </pc:sldChg>
      <pc:sldChg chg="addSp modSp new mod">
        <pc:chgData name="Dario Šebalj" userId="a71eced3-786e-4eb6-80ca-f62c4fda7d06" providerId="ADAL" clId="{892A57EC-10FD-42E6-857C-BA19BF52DB74}" dt="2024-11-03T20:58:28.996" v="13" actId="1076"/>
        <pc:sldMkLst>
          <pc:docMk/>
          <pc:sldMk cId="225215244" sldId="273"/>
        </pc:sldMkLst>
        <pc:spChg chg="mod">
          <ac:chgData name="Dario Šebalj" userId="a71eced3-786e-4eb6-80ca-f62c4fda7d06" providerId="ADAL" clId="{892A57EC-10FD-42E6-857C-BA19BF52DB74}" dt="2024-11-03T20:58:17.917" v="8"/>
          <ac:spMkLst>
            <pc:docMk/>
            <pc:sldMk cId="225215244" sldId="273"/>
            <ac:spMk id="2" creationId="{46FD4822-A8B8-C26A-8030-23E24C6E221B}"/>
          </ac:spMkLst>
        </pc:spChg>
        <pc:spChg chg="mod">
          <ac:chgData name="Dario Šebalj" userId="a71eced3-786e-4eb6-80ca-f62c4fda7d06" providerId="ADAL" clId="{892A57EC-10FD-42E6-857C-BA19BF52DB74}" dt="2024-11-03T20:58:24.026" v="11" actId="27636"/>
          <ac:spMkLst>
            <pc:docMk/>
            <pc:sldMk cId="225215244" sldId="273"/>
            <ac:spMk id="3" creationId="{DC32B54D-6A4C-E603-6D75-114874F3465B}"/>
          </ac:spMkLst>
        </pc:spChg>
        <pc:picChg chg="add mod">
          <ac:chgData name="Dario Šebalj" userId="a71eced3-786e-4eb6-80ca-f62c4fda7d06" providerId="ADAL" clId="{892A57EC-10FD-42E6-857C-BA19BF52DB74}" dt="2024-11-03T20:58:28.996" v="13" actId="1076"/>
          <ac:picMkLst>
            <pc:docMk/>
            <pc:sldMk cId="225215244" sldId="273"/>
            <ac:picMk id="4" creationId="{759BC3A9-145C-C3D6-6063-FAB250146530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208464176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870555772" sldId="274"/>
        </pc:sldMkLst>
      </pc:sldChg>
      <pc:sldChg chg="delSp modSp add mod">
        <pc:chgData name="Dario Šebalj" userId="a71eced3-786e-4eb6-80ca-f62c4fda7d06" providerId="ADAL" clId="{892A57EC-10FD-42E6-857C-BA19BF52DB74}" dt="2024-11-03T20:58:52.271" v="19" actId="27636"/>
        <pc:sldMkLst>
          <pc:docMk/>
          <pc:sldMk cId="3596408909" sldId="274"/>
        </pc:sldMkLst>
        <pc:spChg chg="mod">
          <ac:chgData name="Dario Šebalj" userId="a71eced3-786e-4eb6-80ca-f62c4fda7d06" providerId="ADAL" clId="{892A57EC-10FD-42E6-857C-BA19BF52DB74}" dt="2024-11-03T20:58:52.271" v="19" actId="27636"/>
          <ac:spMkLst>
            <pc:docMk/>
            <pc:sldMk cId="3596408909" sldId="274"/>
            <ac:spMk id="3" creationId="{9627B01E-22BE-C58C-113C-C0246B7C9496}"/>
          </ac:spMkLst>
        </pc:spChg>
        <pc:picChg chg="del">
          <ac:chgData name="Dario Šebalj" userId="a71eced3-786e-4eb6-80ca-f62c4fda7d06" providerId="ADAL" clId="{892A57EC-10FD-42E6-857C-BA19BF52DB74}" dt="2024-11-03T20:58:49.013" v="17" actId="478"/>
          <ac:picMkLst>
            <pc:docMk/>
            <pc:sldMk cId="3596408909" sldId="274"/>
            <ac:picMk id="4" creationId="{DDE6D0C8-C2D9-3E29-A1BD-F089AFC887CD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558475069" sldId="275"/>
        </pc:sldMkLst>
      </pc:sldChg>
      <pc:sldChg chg="addSp modSp new mod">
        <pc:chgData name="Dario Šebalj" userId="a71eced3-786e-4eb6-80ca-f62c4fda7d06" providerId="ADAL" clId="{892A57EC-10FD-42E6-857C-BA19BF52DB74}" dt="2024-11-03T20:59:46.895" v="33" actId="27636"/>
        <pc:sldMkLst>
          <pc:docMk/>
          <pc:sldMk cId="3103315489" sldId="275"/>
        </pc:sldMkLst>
        <pc:spChg chg="mod">
          <ac:chgData name="Dario Šebalj" userId="a71eced3-786e-4eb6-80ca-f62c4fda7d06" providerId="ADAL" clId="{892A57EC-10FD-42E6-857C-BA19BF52DB74}" dt="2024-11-03T20:59:24.650" v="21"/>
          <ac:spMkLst>
            <pc:docMk/>
            <pc:sldMk cId="3103315489" sldId="275"/>
            <ac:spMk id="2" creationId="{816A8982-205B-8507-7C14-52AE4296F5DF}"/>
          </ac:spMkLst>
        </pc:spChg>
        <pc:spChg chg="mod">
          <ac:chgData name="Dario Šebalj" userId="a71eced3-786e-4eb6-80ca-f62c4fda7d06" providerId="ADAL" clId="{892A57EC-10FD-42E6-857C-BA19BF52DB74}" dt="2024-11-03T20:59:46.895" v="33" actId="27636"/>
          <ac:spMkLst>
            <pc:docMk/>
            <pc:sldMk cId="3103315489" sldId="275"/>
            <ac:spMk id="3" creationId="{296E6BDB-8B02-97C1-564F-37507F9E6703}"/>
          </ac:spMkLst>
        </pc:spChg>
        <pc:picChg chg="add mod">
          <ac:chgData name="Dario Šebalj" userId="a71eced3-786e-4eb6-80ca-f62c4fda7d06" providerId="ADAL" clId="{892A57EC-10FD-42E6-857C-BA19BF52DB74}" dt="2024-11-03T20:59:42.765" v="30" actId="1076"/>
          <ac:picMkLst>
            <pc:docMk/>
            <pc:sldMk cId="3103315489" sldId="275"/>
            <ac:picMk id="4" creationId="{CDE7FD30-1566-B66A-8513-D785E2138270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0:02.332" v="41" actId="1076"/>
        <pc:sldMkLst>
          <pc:docMk/>
          <pc:sldMk cId="2236394725" sldId="276"/>
        </pc:sldMkLst>
        <pc:spChg chg="mod">
          <ac:chgData name="Dario Šebalj" userId="a71eced3-786e-4eb6-80ca-f62c4fda7d06" providerId="ADAL" clId="{892A57EC-10FD-42E6-857C-BA19BF52DB74}" dt="2024-11-03T20:59:52.191" v="35"/>
          <ac:spMkLst>
            <pc:docMk/>
            <pc:sldMk cId="2236394725" sldId="276"/>
            <ac:spMk id="2" creationId="{32EC0936-F547-DFE2-2284-60F910ADEE97}"/>
          </ac:spMkLst>
        </pc:spChg>
        <pc:spChg chg="mod">
          <ac:chgData name="Dario Šebalj" userId="a71eced3-786e-4eb6-80ca-f62c4fda7d06" providerId="ADAL" clId="{892A57EC-10FD-42E6-857C-BA19BF52DB74}" dt="2024-11-03T20:59:56.401" v="38" actId="27636"/>
          <ac:spMkLst>
            <pc:docMk/>
            <pc:sldMk cId="2236394725" sldId="276"/>
            <ac:spMk id="3" creationId="{E85F39F7-626F-1010-ABB5-1EC87C7C6524}"/>
          </ac:spMkLst>
        </pc:spChg>
        <pc:picChg chg="add mod">
          <ac:chgData name="Dario Šebalj" userId="a71eced3-786e-4eb6-80ca-f62c4fda7d06" providerId="ADAL" clId="{892A57EC-10FD-42E6-857C-BA19BF52DB74}" dt="2024-11-03T21:00:02.332" v="41" actId="1076"/>
          <ac:picMkLst>
            <pc:docMk/>
            <pc:sldMk cId="2236394725" sldId="276"/>
            <ac:picMk id="4" creationId="{2F6BE005-E67B-1994-B702-CD3E4EE0519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6624410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230267" sldId="277"/>
        </pc:sldMkLst>
      </pc:sldChg>
      <pc:sldChg chg="addSp modSp new mod">
        <pc:chgData name="Dario Šebalj" userId="a71eced3-786e-4eb6-80ca-f62c4fda7d06" providerId="ADAL" clId="{892A57EC-10FD-42E6-857C-BA19BF52DB74}" dt="2024-11-03T21:00:49.661" v="52" actId="1076"/>
        <pc:sldMkLst>
          <pc:docMk/>
          <pc:sldMk cId="1110931280" sldId="277"/>
        </pc:sldMkLst>
        <pc:spChg chg="mod">
          <ac:chgData name="Dario Šebalj" userId="a71eced3-786e-4eb6-80ca-f62c4fda7d06" providerId="ADAL" clId="{892A57EC-10FD-42E6-857C-BA19BF52DB74}" dt="2024-11-03T21:00:36.522" v="47"/>
          <ac:spMkLst>
            <pc:docMk/>
            <pc:sldMk cId="1110931280" sldId="277"/>
            <ac:spMk id="2" creationId="{EA527D89-12DD-4006-09B3-031ED5658344}"/>
          </ac:spMkLst>
        </pc:spChg>
        <pc:spChg chg="mod">
          <ac:chgData name="Dario Šebalj" userId="a71eced3-786e-4eb6-80ca-f62c4fda7d06" providerId="ADAL" clId="{892A57EC-10FD-42E6-857C-BA19BF52DB74}" dt="2024-11-03T21:00:42.868" v="49" actId="14100"/>
          <ac:spMkLst>
            <pc:docMk/>
            <pc:sldMk cId="1110931280" sldId="277"/>
            <ac:spMk id="3" creationId="{15323447-020A-862A-9025-A05F3CF2D7E9}"/>
          </ac:spMkLst>
        </pc:spChg>
        <pc:picChg chg="add mod">
          <ac:chgData name="Dario Šebalj" userId="a71eced3-786e-4eb6-80ca-f62c4fda7d06" providerId="ADAL" clId="{892A57EC-10FD-42E6-857C-BA19BF52DB74}" dt="2024-11-03T21:00:49.661" v="52" actId="1076"/>
          <ac:picMkLst>
            <pc:docMk/>
            <pc:sldMk cId="1110931280" sldId="277"/>
            <ac:picMk id="4" creationId="{62F7FAB4-69CB-4EC2-E575-01A4E1ECD528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1:07.100" v="59" actId="1076"/>
        <pc:sldMkLst>
          <pc:docMk/>
          <pc:sldMk cId="3930187041" sldId="278"/>
        </pc:sldMkLst>
        <pc:spChg chg="mod">
          <ac:chgData name="Dario Šebalj" userId="a71eced3-786e-4eb6-80ca-f62c4fda7d06" providerId="ADAL" clId="{892A57EC-10FD-42E6-857C-BA19BF52DB74}" dt="2024-11-03T21:00:57.275" v="54"/>
          <ac:spMkLst>
            <pc:docMk/>
            <pc:sldMk cId="3930187041" sldId="278"/>
            <ac:spMk id="2" creationId="{E05A9A79-1B20-EE3F-34DA-D26F5A1009A6}"/>
          </ac:spMkLst>
        </pc:spChg>
        <pc:spChg chg="mod">
          <ac:chgData name="Dario Šebalj" userId="a71eced3-786e-4eb6-80ca-f62c4fda7d06" providerId="ADAL" clId="{892A57EC-10FD-42E6-857C-BA19BF52DB74}" dt="2024-11-03T21:01:03.109" v="57" actId="27636"/>
          <ac:spMkLst>
            <pc:docMk/>
            <pc:sldMk cId="3930187041" sldId="278"/>
            <ac:spMk id="3" creationId="{3B35CFD2-5A4F-206D-692D-D512B03A011F}"/>
          </ac:spMkLst>
        </pc:spChg>
        <pc:picChg chg="add mod">
          <ac:chgData name="Dario Šebalj" userId="a71eced3-786e-4eb6-80ca-f62c4fda7d06" providerId="ADAL" clId="{892A57EC-10FD-42E6-857C-BA19BF52DB74}" dt="2024-11-03T21:01:07.100" v="59" actId="1076"/>
          <ac:picMkLst>
            <pc:docMk/>
            <pc:sldMk cId="3930187041" sldId="278"/>
            <ac:picMk id="4" creationId="{730BFC7D-867F-DA16-5263-C49AA1A813F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089100255" sldId="278"/>
        </pc:sldMkLst>
      </pc:sldChg>
      <pc:sldChg chg="addSp modSp new mod">
        <pc:chgData name="Dario Šebalj" userId="a71eced3-786e-4eb6-80ca-f62c4fda7d06" providerId="ADAL" clId="{892A57EC-10FD-42E6-857C-BA19BF52DB74}" dt="2024-11-03T21:01:34.638" v="66" actId="1076"/>
        <pc:sldMkLst>
          <pc:docMk/>
          <pc:sldMk cId="319940263" sldId="279"/>
        </pc:sldMkLst>
        <pc:spChg chg="mod">
          <ac:chgData name="Dario Šebalj" userId="a71eced3-786e-4eb6-80ca-f62c4fda7d06" providerId="ADAL" clId="{892A57EC-10FD-42E6-857C-BA19BF52DB74}" dt="2024-11-03T21:01:18.779" v="61"/>
          <ac:spMkLst>
            <pc:docMk/>
            <pc:sldMk cId="319940263" sldId="279"/>
            <ac:spMk id="2" creationId="{FAFD236E-61B6-5578-AA48-2AC78CB50ABC}"/>
          </ac:spMkLst>
        </pc:spChg>
        <pc:spChg chg="mod">
          <ac:chgData name="Dario Šebalj" userId="a71eced3-786e-4eb6-80ca-f62c4fda7d06" providerId="ADAL" clId="{892A57EC-10FD-42E6-857C-BA19BF52DB74}" dt="2024-11-03T21:01:30.288" v="64" actId="27636"/>
          <ac:spMkLst>
            <pc:docMk/>
            <pc:sldMk cId="319940263" sldId="279"/>
            <ac:spMk id="3" creationId="{40F91DE4-EE04-AA5E-4BC3-6559D172EA08}"/>
          </ac:spMkLst>
        </pc:spChg>
        <pc:picChg chg="add mod">
          <ac:chgData name="Dario Šebalj" userId="a71eced3-786e-4eb6-80ca-f62c4fda7d06" providerId="ADAL" clId="{892A57EC-10FD-42E6-857C-BA19BF52DB74}" dt="2024-11-03T21:01:34.638" v="66" actId="1076"/>
          <ac:picMkLst>
            <pc:docMk/>
            <pc:sldMk cId="319940263" sldId="279"/>
            <ac:picMk id="4" creationId="{EDEB0649-C49F-49C1-19E7-3AA8F480219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534839367" sldId="279"/>
        </pc:sldMkLst>
      </pc:sldChg>
      <pc:sldChg chg="addSp modSp new mod">
        <pc:chgData name="Dario Šebalj" userId="a71eced3-786e-4eb6-80ca-f62c4fda7d06" providerId="ADAL" clId="{892A57EC-10FD-42E6-857C-BA19BF52DB74}" dt="2024-11-03T21:01:54.006" v="73" actId="1076"/>
        <pc:sldMkLst>
          <pc:docMk/>
          <pc:sldMk cId="2131195329" sldId="280"/>
        </pc:sldMkLst>
        <pc:spChg chg="mod">
          <ac:chgData name="Dario Šebalj" userId="a71eced3-786e-4eb6-80ca-f62c4fda7d06" providerId="ADAL" clId="{892A57EC-10FD-42E6-857C-BA19BF52DB74}" dt="2024-11-03T21:01:41.411" v="68"/>
          <ac:spMkLst>
            <pc:docMk/>
            <pc:sldMk cId="2131195329" sldId="280"/>
            <ac:spMk id="2" creationId="{96E38568-E8EE-9235-7F97-879C47ED4C90}"/>
          </ac:spMkLst>
        </pc:spChg>
        <pc:spChg chg="mod">
          <ac:chgData name="Dario Šebalj" userId="a71eced3-786e-4eb6-80ca-f62c4fda7d06" providerId="ADAL" clId="{892A57EC-10FD-42E6-857C-BA19BF52DB74}" dt="2024-11-03T21:01:49.082" v="71" actId="27636"/>
          <ac:spMkLst>
            <pc:docMk/>
            <pc:sldMk cId="2131195329" sldId="280"/>
            <ac:spMk id="3" creationId="{D126A971-E4D8-A825-0597-BD2A9FF627E3}"/>
          </ac:spMkLst>
        </pc:spChg>
        <pc:picChg chg="add mod">
          <ac:chgData name="Dario Šebalj" userId="a71eced3-786e-4eb6-80ca-f62c4fda7d06" providerId="ADAL" clId="{892A57EC-10FD-42E6-857C-BA19BF52DB74}" dt="2024-11-03T21:01:54.006" v="73" actId="1076"/>
          <ac:picMkLst>
            <pc:docMk/>
            <pc:sldMk cId="2131195329" sldId="280"/>
            <ac:picMk id="4" creationId="{8DC176B9-6906-08EE-1B45-9845921A7597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22276328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46168321" sldId="281"/>
        </pc:sldMkLst>
      </pc:sldChg>
      <pc:sldChg chg="addSp modSp new mod">
        <pc:chgData name="Dario Šebalj" userId="a71eced3-786e-4eb6-80ca-f62c4fda7d06" providerId="ADAL" clId="{892A57EC-10FD-42E6-857C-BA19BF52DB74}" dt="2024-11-03T21:02:13.005" v="83" actId="1076"/>
        <pc:sldMkLst>
          <pc:docMk/>
          <pc:sldMk cId="1835327972" sldId="281"/>
        </pc:sldMkLst>
        <pc:spChg chg="mod">
          <ac:chgData name="Dario Šebalj" userId="a71eced3-786e-4eb6-80ca-f62c4fda7d06" providerId="ADAL" clId="{892A57EC-10FD-42E6-857C-BA19BF52DB74}" dt="2024-11-03T21:02:00.999" v="75"/>
          <ac:spMkLst>
            <pc:docMk/>
            <pc:sldMk cId="1835327972" sldId="281"/>
            <ac:spMk id="2" creationId="{B685B72C-E07E-EC78-09FC-4D2142EB330B}"/>
          </ac:spMkLst>
        </pc:spChg>
        <pc:spChg chg="mod">
          <ac:chgData name="Dario Šebalj" userId="a71eced3-786e-4eb6-80ca-f62c4fda7d06" providerId="ADAL" clId="{892A57EC-10FD-42E6-857C-BA19BF52DB74}" dt="2024-11-03T21:02:10.757" v="81" actId="27636"/>
          <ac:spMkLst>
            <pc:docMk/>
            <pc:sldMk cId="1835327972" sldId="281"/>
            <ac:spMk id="3" creationId="{5ECC4BCA-6FDB-999C-9B1C-AE0CF9A9C075}"/>
          </ac:spMkLst>
        </pc:spChg>
        <pc:picChg chg="add mod">
          <ac:chgData name="Dario Šebalj" userId="a71eced3-786e-4eb6-80ca-f62c4fda7d06" providerId="ADAL" clId="{892A57EC-10FD-42E6-857C-BA19BF52DB74}" dt="2024-11-03T21:02:13.005" v="83" actId="1076"/>
          <ac:picMkLst>
            <pc:docMk/>
            <pc:sldMk cId="1835327972" sldId="281"/>
            <ac:picMk id="4" creationId="{5FF126F7-D6BC-4334-77EE-6999CC6452D4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2:28.517" v="90" actId="1076"/>
        <pc:sldMkLst>
          <pc:docMk/>
          <pc:sldMk cId="2869669961" sldId="282"/>
        </pc:sldMkLst>
        <pc:spChg chg="mod">
          <ac:chgData name="Dario Šebalj" userId="a71eced3-786e-4eb6-80ca-f62c4fda7d06" providerId="ADAL" clId="{892A57EC-10FD-42E6-857C-BA19BF52DB74}" dt="2024-11-03T21:02:19.946" v="85"/>
          <ac:spMkLst>
            <pc:docMk/>
            <pc:sldMk cId="2869669961" sldId="282"/>
            <ac:spMk id="2" creationId="{E510EA20-C4AD-3522-BC04-B9272E75DE46}"/>
          </ac:spMkLst>
        </pc:spChg>
        <pc:spChg chg="mod">
          <ac:chgData name="Dario Šebalj" userId="a71eced3-786e-4eb6-80ca-f62c4fda7d06" providerId="ADAL" clId="{892A57EC-10FD-42E6-857C-BA19BF52DB74}" dt="2024-11-03T21:02:25.228" v="88" actId="27636"/>
          <ac:spMkLst>
            <pc:docMk/>
            <pc:sldMk cId="2869669961" sldId="282"/>
            <ac:spMk id="3" creationId="{1AAEEB7A-7F7A-4105-1FDD-20BA814AEF14}"/>
          </ac:spMkLst>
        </pc:spChg>
        <pc:picChg chg="add mod">
          <ac:chgData name="Dario Šebalj" userId="a71eced3-786e-4eb6-80ca-f62c4fda7d06" providerId="ADAL" clId="{892A57EC-10FD-42E6-857C-BA19BF52DB74}" dt="2024-11-03T21:02:28.517" v="90" actId="1076"/>
          <ac:picMkLst>
            <pc:docMk/>
            <pc:sldMk cId="2869669961" sldId="282"/>
            <ac:picMk id="4" creationId="{19A02C1F-D108-C47B-1C08-016E24304868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697183534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59886394" sldId="283"/>
        </pc:sldMkLst>
      </pc:sldChg>
      <pc:sldChg chg="addSp modSp new mod">
        <pc:chgData name="Dario Šebalj" userId="a71eced3-786e-4eb6-80ca-f62c4fda7d06" providerId="ADAL" clId="{892A57EC-10FD-42E6-857C-BA19BF52DB74}" dt="2024-11-03T21:02:59.779" v="98" actId="1076"/>
        <pc:sldMkLst>
          <pc:docMk/>
          <pc:sldMk cId="4281778220" sldId="283"/>
        </pc:sldMkLst>
        <pc:spChg chg="mod">
          <ac:chgData name="Dario Šebalj" userId="a71eced3-786e-4eb6-80ca-f62c4fda7d06" providerId="ADAL" clId="{892A57EC-10FD-42E6-857C-BA19BF52DB74}" dt="2024-11-03T21:02:44.533" v="92"/>
          <ac:spMkLst>
            <pc:docMk/>
            <pc:sldMk cId="4281778220" sldId="283"/>
            <ac:spMk id="2" creationId="{B525DB63-A1E5-C4A4-6341-30F676112398}"/>
          </ac:spMkLst>
        </pc:spChg>
        <pc:spChg chg="mod">
          <ac:chgData name="Dario Šebalj" userId="a71eced3-786e-4eb6-80ca-f62c4fda7d06" providerId="ADAL" clId="{892A57EC-10FD-42E6-857C-BA19BF52DB74}" dt="2024-11-03T21:02:50.575" v="95" actId="27636"/>
          <ac:spMkLst>
            <pc:docMk/>
            <pc:sldMk cId="4281778220" sldId="283"/>
            <ac:spMk id="3" creationId="{9ACE5798-D55B-D173-B336-C46E9C5F3E33}"/>
          </ac:spMkLst>
        </pc:spChg>
        <pc:picChg chg="add mod">
          <ac:chgData name="Dario Šebalj" userId="a71eced3-786e-4eb6-80ca-f62c4fda7d06" providerId="ADAL" clId="{892A57EC-10FD-42E6-857C-BA19BF52DB74}" dt="2024-11-03T21:02:59.779" v="98" actId="1076"/>
          <ac:picMkLst>
            <pc:docMk/>
            <pc:sldMk cId="4281778220" sldId="283"/>
            <ac:picMk id="4" creationId="{33564F96-E26E-781D-638D-EF34E4E9901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750720753" sldId="28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72655853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30.04.2025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Podstawy wizualizacji wykresów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Business </a:t>
            </a:r>
            <a:r>
              <a:rPr lang="hr-HR" sz="2800" dirty="0"/>
              <a:t>I</a:t>
            </a:r>
            <a:r>
              <a:rPr lang="hr-HR" sz="2800" b="1" dirty="0"/>
              <a:t>ntelligence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dydaktyczne do ćwiczeń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 łączona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Oś łączona (</a:t>
            </a:r>
            <a:r>
              <a:rPr lang="pl-PL" dirty="0" err="1">
                <a:highlight>
                  <a:srgbClr val="FFFFFF"/>
                </a:highlight>
              </a:rPr>
              <a:t>Blended</a:t>
            </a:r>
            <a:r>
              <a:rPr lang="pl-PL" dirty="0">
                <a:highlight>
                  <a:srgbClr val="FFFFFF"/>
                </a:highlight>
              </a:rPr>
              <a:t> </a:t>
            </a:r>
            <a:r>
              <a:rPr lang="pl-PL" dirty="0" err="1">
                <a:highlight>
                  <a:srgbClr val="FFFFFF"/>
                </a:highlight>
              </a:rPr>
              <a:t>Axis</a:t>
            </a:r>
            <a:r>
              <a:rPr lang="pl-PL" dirty="0">
                <a:highlight>
                  <a:srgbClr val="FFFFFF"/>
                </a:highlight>
              </a:rPr>
              <a:t>) współdzieli oś, dzięki czemu wszystkie znaczniki są wyświetlane w jednym panelu.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Łączenie osi jest najbardziej odpowiednie w przypadku porównywania miar o podobnej skali i jednostkach.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Przeciągnięcie jednej miary na oś innej miary spowoduje utworzenie osi mieszanej. Zostanie to zasygnalizowane dwoma zielonymi paskami nad osią Y miary.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Miary można przeciągać na oś z panelu danych lub karty półki</a:t>
            </a:r>
            <a:r>
              <a:rPr lang="en-US" dirty="0"/>
              <a:t>. </a:t>
            </a:r>
          </a:p>
          <a:p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Podwójna oś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67888" cy="4667249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Podwójna oś porównuje wiele miar za pomocą podwójnych osi, które są dwiema niezależnymi osiami, nałożonymi jedna na drugą.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Podwójne osie są przydatne do analizowania dwóch miar o różnych skalach.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Przeciągnięcie miary w prawo lub na górę widoku spowoduje utworzenie podwójnej osi. Jest to sygnalizowane czarną przerywaną linią i pojedynczym zielonym paskiem.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Podwójna oś może wyświetlać dwa różne typy znaczników na tym samym widoku.</a:t>
            </a:r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 punktowy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744140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punktowe służą do wizualizacji </a:t>
            </a:r>
            <a:r>
              <a:rPr lang="pl-PL" b="1" dirty="0"/>
              <a:t>zależności</a:t>
            </a:r>
            <a:r>
              <a:rPr lang="pl-PL" dirty="0"/>
              <a:t> między zmiennymi liczbowymi i pokazywania wzorców w zestawach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Aby utworzyć wykres punktowy, należy umieścić co najmniej jedną miarę na półce </a:t>
            </a:r>
            <a:r>
              <a:rPr lang="pl-PL" b="1" dirty="0" err="1"/>
              <a:t>Columns</a:t>
            </a:r>
            <a:r>
              <a:rPr lang="pl-PL" dirty="0"/>
              <a:t> i co najmniej jedną miarę na półce </a:t>
            </a:r>
            <a:r>
              <a:rPr lang="pl-PL" b="1" dirty="0" err="1"/>
              <a:t>Rows</a:t>
            </a:r>
            <a:r>
              <a:rPr lang="pl-PL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Przeciągnięcie kategorii dodatkowej (wymiaru) do znacznika </a:t>
            </a:r>
            <a:r>
              <a:rPr lang="en-US" b="1" dirty="0"/>
              <a:t>Colors, Size, Label, Detail</a:t>
            </a:r>
            <a:r>
              <a:rPr lang="pl-PL" b="1" dirty="0"/>
              <a:t> lub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pl-PL" dirty="0"/>
              <a:t>spowoduje utworzenie wykresu z wieloma znacznikami</a:t>
            </a:r>
            <a:r>
              <a:rPr lang="en-US" dirty="0"/>
              <a:t>.</a:t>
            </a:r>
          </a:p>
          <a:p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Map</a:t>
            </a:r>
            <a:r>
              <a:rPr lang="pl-PL" dirty="0"/>
              <a:t>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477000" cy="4667249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Mapy umożliwiają opracowanie analizy geograficznej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Mapy wymagają danych o lokalizacji do poprawnego działania.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Typowe typy danych map obejmują</a:t>
            </a:r>
            <a:r>
              <a:rPr lang="en-US" dirty="0"/>
              <a:t>: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Długość i szerokość geograficzna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Miasto, państwo i kraj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Lotnisko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Numer kierunkowy (US</a:t>
            </a:r>
            <a:r>
              <a:rPr lang="en-US" dirty="0"/>
              <a:t>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Dodanie dodatkowych wymiarów i miar do karty ocen pozwoli na dalsze wyjaśnienie poziomu szczegółowości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Części całości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42246" cy="4667249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kołowe i mapy drzew są świetnymi opcjami, gdy chcesz pokazać procent całości.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kołowe powinny być używane, gdy chcesz pokazać relacje między polami w odniesieniu do całości. Powinny być używane, gdy liczba wymiarów jest ograniczona (mniej niż 5).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Mapy drzewa, podobnie jak wykresy kołowe, są świetnym sposobem pokazania relacji między polami, które mają ponad 5 wymiarów</a:t>
            </a:r>
            <a:r>
              <a:rPr lang="en-US" dirty="0"/>
              <a:t>. </a:t>
            </a:r>
          </a:p>
          <a:p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Wymiar i Miary</a:t>
            </a:r>
          </a:p>
          <a:p>
            <a:r>
              <a:rPr lang="pl-PL" sz="2400" dirty="0"/>
              <a:t>Pola Dyskretne i Ciągłe </a:t>
            </a:r>
          </a:p>
          <a:p>
            <a:r>
              <a:rPr lang="pl-PL" sz="2400" dirty="0"/>
              <a:t>Edytowanie Właściwości Danych</a:t>
            </a:r>
          </a:p>
          <a:p>
            <a:r>
              <a:rPr lang="pl-PL" sz="2400" dirty="0"/>
              <a:t>Oś i Etykiety</a:t>
            </a:r>
          </a:p>
          <a:p>
            <a:r>
              <a:rPr lang="pl-PL" sz="2400" dirty="0"/>
              <a:t>Wartości Miar i Nazwy Miar</a:t>
            </a:r>
          </a:p>
          <a:p>
            <a:r>
              <a:rPr lang="pl-PL" sz="2400" dirty="0"/>
              <a:t>Tworzenie Typowych Wykresów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wizualizacji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Wymiary, Miary i Znaczniki są łączone w celu tworzenia różnych wykresów do wizualizacji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Wymiary to wartości jakościowe, takie jak nazwy i daty.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Miary to liczbowe, ilościowe wartości, które można zmierzyć.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Znaczniki to punkty danych wyświetlane w widoku przy użyciu</a:t>
            </a:r>
            <a:r>
              <a:rPr lang="en-US" sz="2000" dirty="0"/>
              <a:t>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pl-PL" sz="2000" dirty="0"/>
              <a:t>Kolor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000" dirty="0"/>
              <a:t>Rozmiar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000" dirty="0"/>
              <a:t>Kształt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000" dirty="0"/>
              <a:t>Podpowiedź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Wymiary i Miary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365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Pola danych są tworzone z kolumn w źródle danych. Pola przeciągnięte na półkę kolumny lub wiersza są reprezentowane jako znaczniki w widoku.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Pola danych można podzielić na dwa typy: Wymiary i Miary</a:t>
            </a:r>
            <a:r>
              <a:rPr lang="en-US" dirty="0"/>
              <a:t>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Wymiary to pola używane do kategoryzacji, segmentacji i ujawniania szczegółów </a:t>
            </a:r>
            <a:br>
              <a:rPr lang="pl-PL" dirty="0"/>
            </a:br>
            <a:r>
              <a:rPr lang="pl-PL" dirty="0"/>
              <a:t>w danych.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Miary to pola, które można agregować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oddziela te pola w panelu danych za pomocą pojedynczej poziomej linii</a:t>
            </a:r>
            <a:r>
              <a:rPr lang="en-US" dirty="0"/>
              <a:t>. </a:t>
            </a:r>
          </a:p>
          <a:p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Wymiary i Miary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Wymiary i miary mogą być reprezentowane na dwa różne sposoby: Ciągłe i Dyskretne</a:t>
            </a:r>
            <a:r>
              <a:rPr lang="en-US" dirty="0"/>
              <a:t>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Pola ciągłe reprezentują ciągłą ścieżkę bez przerw. Tworzą oś X, gdy są umieszczone w kolumnach i oś Y, gdy są umieszczone na półce wierszy.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Pola dyskretne są indywidualnie oddzielne i odrębne. Tworzą nagłówki wierszy i kolumn, gdy są umieszczone na półce Wiersze lub Kolumny.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Ważna uwaga: Pola ciągłe są reprezentowane na zielono, a pola dyskretne na niebiesko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 wykresu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763390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Jeśli wykres zawiera pole ciągłe na półce wierszy lub kolumn, do widoku dodawana jest oś. Oś będzie wyświetlać punkty danych w zakresie wartości.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Oś może być pozioma lub pionowa w zależności od lokalizacji miary</a:t>
            </a:r>
            <a:r>
              <a:rPr lang="en-US" dirty="0"/>
              <a:t>.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Oś pozioma - pomiar na półce wierszy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Oś pionowa - pomiar na półce kolumn</a:t>
            </a:r>
          </a:p>
          <a:p>
            <a:pPr marL="0" indent="0">
              <a:spcBef>
                <a:spcPts val="800"/>
              </a:spcBef>
              <a:buSzPts val="1500"/>
              <a:buNone/>
            </a:pPr>
            <a:r>
              <a:rPr lang="pl-PL" dirty="0"/>
              <a:t>Dwukrotne kliknięcie osi udostępnia opcje edycji konfiguracji osi.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Kliknięcie osi prawym przyciskiem myszy umożliwia dostosowanie widoku i formatu</a:t>
            </a:r>
            <a:r>
              <a:rPr lang="en-US" dirty="0"/>
              <a:t>. </a:t>
            </a:r>
          </a:p>
          <a:p>
            <a:endParaRPr lang="hr-HR" dirty="0"/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Etykiety wykresów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77395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Podczas tworzenia wizualizacji do znaczników na wykresie można dodawać etykiety.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Etykiety można dodawać, klikając etykietę znaczników i zaznaczając pole wyboru „Show </a:t>
            </a:r>
            <a:r>
              <a:rPr lang="pl-PL" dirty="0" err="1"/>
              <a:t>mark</a:t>
            </a:r>
            <a:r>
              <a:rPr lang="pl-PL" dirty="0"/>
              <a:t> </a:t>
            </a:r>
            <a:r>
              <a:rPr lang="pl-PL" dirty="0" err="1"/>
              <a:t>labels</a:t>
            </a:r>
            <a:r>
              <a:rPr lang="pl-PL" dirty="0"/>
              <a:t>” w oknie dialogowym etykiet.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Za pomocą tego okna dialogowego można zmienić format etykiet.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Etykiety można też tworzyć, przeciągając wymiar lub miarę na kartę znaczników etykiet.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Poszczególne etykiety można dodawać do znaku, klikając znak prawym przyciskiem myszy w widoku.</a:t>
            </a:r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 słupkowe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102642" cy="4783897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słupkowe porównują dane w różnych kategoriach.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i="1" dirty="0"/>
              <a:t>Pionowy</a:t>
            </a:r>
            <a:r>
              <a:rPr lang="pl-PL" dirty="0"/>
              <a:t> wykres słupkowy jest tworzony przez umieszczenie wymiaru na półce </a:t>
            </a:r>
            <a:r>
              <a:rPr lang="pl-PL" dirty="0" err="1"/>
              <a:t>Columns</a:t>
            </a:r>
            <a:r>
              <a:rPr lang="pl-PL" dirty="0"/>
              <a:t> i miary na półce </a:t>
            </a:r>
            <a:r>
              <a:rPr lang="pl-PL" dirty="0" err="1"/>
              <a:t>Rows</a:t>
            </a:r>
            <a:r>
              <a:rPr lang="pl-PL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i="1" dirty="0"/>
              <a:t>Poziomy</a:t>
            </a:r>
            <a:r>
              <a:rPr lang="pl-PL" dirty="0"/>
              <a:t> wykres słupkowy jest tworzony przez umieszczenie wymiaru na półce </a:t>
            </a:r>
            <a:r>
              <a:rPr lang="pl-PL" dirty="0" err="1"/>
              <a:t>Rows</a:t>
            </a:r>
            <a:r>
              <a:rPr lang="pl-PL" dirty="0"/>
              <a:t> i miary na półce </a:t>
            </a:r>
            <a:r>
              <a:rPr lang="pl-PL" dirty="0" err="1"/>
              <a:t>Columns</a:t>
            </a:r>
            <a:r>
              <a:rPr lang="pl-PL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Użyj dodatkowych miar lub wymiarów, aby dokładniej objaśnić dane, dodając do znaczników kolor (słupek skumulowany) lub rozmiar</a:t>
            </a:r>
            <a:r>
              <a:rPr lang="en-US" dirty="0"/>
              <a:t>. </a:t>
            </a:r>
          </a:p>
          <a:p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 liniowe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liniowe łączą poszczególne punkty danych w widoku.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Zapewniają prosty sposób wizualizacji sekwencji wartości i są przydatne, gdy chcesz zobaczyć trendy w czasie lub prognozować przyszłe wartości.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Chociaż nie jest to wymagane, wykresy liniowe są powszechnie używane, gdy używany jest wymiar daty</a:t>
            </a:r>
            <a:r>
              <a:rPr lang="en-US" dirty="0"/>
              <a:t>. </a:t>
            </a:r>
            <a:endParaRPr lang="pl-PL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Pola dodane do półki kolumn będą </a:t>
            </a:r>
            <a:r>
              <a:rPr lang="pl-PL" b="1" dirty="0"/>
              <a:t>osią X</a:t>
            </a:r>
            <a:r>
              <a:rPr lang="pl-PL" dirty="0"/>
              <a:t>, a pola dodane do półki wierszy będą </a:t>
            </a:r>
            <a:r>
              <a:rPr lang="pl-PL" b="1" dirty="0"/>
              <a:t>osią Y</a:t>
            </a:r>
            <a:r>
              <a:rPr lang="pl-PL" dirty="0"/>
              <a:t>.</a:t>
            </a:r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BA94CBB-49B6-472C-9AB7-0C415542FFBA}"/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13516</TotalTime>
  <Words>881</Words>
  <Application>Microsoft Office PowerPoint</Application>
  <PresentationFormat>Panoramiczny</PresentationFormat>
  <Paragraphs>87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Tahoma</vt:lpstr>
      <vt:lpstr>Motyw pakietu Office</vt:lpstr>
      <vt:lpstr>Prezentacja programu PowerPoint</vt:lpstr>
      <vt:lpstr>Agenda</vt:lpstr>
      <vt:lpstr>Elementy wizualizacji</vt:lpstr>
      <vt:lpstr>Wymiary i Miary</vt:lpstr>
      <vt:lpstr>Wymiary i Miary</vt:lpstr>
      <vt:lpstr>Oś wykresu</vt:lpstr>
      <vt:lpstr>Etykiety wykresów</vt:lpstr>
      <vt:lpstr>Wykresy słupkowe</vt:lpstr>
      <vt:lpstr>Wykresy liniowe</vt:lpstr>
      <vt:lpstr>Oś łączona</vt:lpstr>
      <vt:lpstr>Podwójna oś</vt:lpstr>
      <vt:lpstr>Wykres punktowy</vt:lpstr>
      <vt:lpstr>Mapy</vt:lpstr>
      <vt:lpstr>Części całości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168</cp:revision>
  <dcterms:created xsi:type="dcterms:W3CDTF">2023-07-06T12:09:08Z</dcterms:created>
  <dcterms:modified xsi:type="dcterms:W3CDTF">2025-04-30T15:29:52Z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