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1" r:id="rId11"/>
    <p:sldId id="262" r:id="rId12"/>
    <p:sldId id="276" r:id="rId13"/>
    <p:sldId id="267" r:id="rId14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39b5f2aa-645e-44ce-a9a1-d6838aa53dea" providerId="ADAL" clId="{FA978D6F-6371-473E-A74C-0393A6923B00}"/>
    <pc:docChg chg="undo custSel addSld delSld modSld">
      <pc:chgData name="Roman Gumzej" userId="39b5f2aa-645e-44ce-a9a1-d6838aa53dea" providerId="ADAL" clId="{FA978D6F-6371-473E-A74C-0393A6923B00}" dt="2024-10-09T08:07:42.563" v="1459" actId="20577"/>
      <pc:docMkLst>
        <pc:docMk/>
      </pc:docMkLst>
      <pc:sldChg chg="modSp mod">
        <pc:chgData name="Roman Gumzej" userId="39b5f2aa-645e-44ce-a9a1-d6838aa53dea" providerId="ADAL" clId="{FA978D6F-6371-473E-A74C-0393A6923B00}" dt="2024-10-08T08:37:09.779" v="12" actId="20577"/>
        <pc:sldMkLst>
          <pc:docMk/>
          <pc:sldMk cId="0" sldId="256"/>
        </pc:sldMkLst>
        <pc:spChg chg="mod">
          <ac:chgData name="Roman Gumzej" userId="39b5f2aa-645e-44ce-a9a1-d6838aa53dea" providerId="ADAL" clId="{FA978D6F-6371-473E-A74C-0393A6923B00}" dt="2024-10-08T08:37:09.779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8:04:21.723" v="1209" actId="20577"/>
        <pc:sldMkLst>
          <pc:docMk/>
          <pc:sldMk cId="0" sldId="257"/>
        </pc:sldMkLst>
        <pc:spChg chg="mod">
          <ac:chgData name="Roman Gumzej" userId="39b5f2aa-645e-44ce-a9a1-d6838aa53dea" providerId="ADAL" clId="{FA978D6F-6371-473E-A74C-0393A6923B00}" dt="2024-10-09T08:04:21.723" v="120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7:58:38.680" v="1183"/>
        <pc:sldMkLst>
          <pc:docMk/>
          <pc:sldMk cId="0" sldId="258"/>
        </pc:sldMkLst>
        <pc:spChg chg="mod">
          <ac:chgData name="Roman Gumzej" userId="39b5f2aa-645e-44ce-a9a1-d6838aa53dea" providerId="ADAL" clId="{FA978D6F-6371-473E-A74C-0393A6923B00}" dt="2024-10-08T08:39:39.332" v="162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7:58:38.680" v="1183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9T08:03:49.495" v="1197" actId="208"/>
        <pc:sldMkLst>
          <pc:docMk/>
          <pc:sldMk cId="0" sldId="259"/>
        </pc:sldMkLst>
        <pc:spChg chg="mod">
          <ac:chgData name="Roman Gumzej" userId="39b5f2aa-645e-44ce-a9a1-d6838aa53dea" providerId="ADAL" clId="{FA978D6F-6371-473E-A74C-0393A6923B00}" dt="2024-10-08T08:46:27.097" v="955" actId="6549"/>
          <ac:spMkLst>
            <pc:docMk/>
            <pc:sldMk cId="0" sldId="259"/>
            <ac:spMk id="3" creationId="{30E46912-AE7E-2050-B6E1-0EDE76E6EC39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6" creationId="{4F96D36F-6EAF-489A-B64B-EA9BA7930958}"/>
          </ac:spMkLst>
        </pc:spChg>
        <pc:spChg chg="add mod">
          <ac:chgData name="Roman Gumzej" userId="39b5f2aa-645e-44ce-a9a1-d6838aa53dea" providerId="ADAL" clId="{FA978D6F-6371-473E-A74C-0393A6923B00}" dt="2024-10-09T08:03:11.087" v="1193" actId="207"/>
          <ac:spMkLst>
            <pc:docMk/>
            <pc:sldMk cId="0" sldId="259"/>
            <ac:spMk id="7" creationId="{C6EBC499-4720-4B44-B4CC-228221C2043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8" creationId="{59DB866D-F483-438A-A35E-0BD7149B902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8" creationId="{B8FEDC52-94C5-4A7A-B423-4EF7E46C9681}"/>
          </ac:spMkLst>
        </pc:spChg>
        <pc:spChg chg="add mod">
          <ac:chgData name="Roman Gumzej" userId="39b5f2aa-645e-44ce-a9a1-d6838aa53dea" providerId="ADAL" clId="{FA978D6F-6371-473E-A74C-0393A6923B00}" dt="2024-10-09T08:03:01.233" v="1191" actId="207"/>
          <ac:spMkLst>
            <pc:docMk/>
            <pc:sldMk cId="0" sldId="259"/>
            <ac:spMk id="9" creationId="{6DBB5CBF-A746-4794-AC7D-27F42A1BE9C2}"/>
          </ac:spMkLst>
        </pc:spChg>
        <pc:spChg chg="add mod">
          <ac:chgData name="Roman Gumzej" userId="39b5f2aa-645e-44ce-a9a1-d6838aa53dea" providerId="ADAL" clId="{FA978D6F-6371-473E-A74C-0393A6923B00}" dt="2024-10-08T08:55:27.491" v="1106" actId="1036"/>
          <ac:spMkLst>
            <pc:docMk/>
            <pc:sldMk cId="0" sldId="259"/>
            <ac:spMk id="9" creationId="{EBDFF4E4-AC78-4BDD-9829-C0A104297E0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10" creationId="{04ABC684-B8CB-41FF-ACA7-6DDFA90A4972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1" creationId="{B1098E9C-ADD8-421A-A361-2592AE754B06}"/>
          </ac:spMkLst>
        </pc:spChg>
        <pc:spChg chg="add mod">
          <ac:chgData name="Roman Gumzej" userId="39b5f2aa-645e-44ce-a9a1-d6838aa53dea" providerId="ADAL" clId="{FA978D6F-6371-473E-A74C-0393A6923B00}" dt="2024-10-09T08:03:13.223" v="1194" actId="207"/>
          <ac:spMkLst>
            <pc:docMk/>
            <pc:sldMk cId="0" sldId="259"/>
            <ac:spMk id="12" creationId="{68ED6A33-10FE-470C-8D9F-028CA8F2123B}"/>
          </ac:spMkLst>
        </pc:spChg>
        <pc:spChg chg="add mod">
          <ac:chgData name="Roman Gumzej" userId="39b5f2aa-645e-44ce-a9a1-d6838aa53dea" providerId="ADAL" clId="{FA978D6F-6371-473E-A74C-0393A6923B00}" dt="2024-10-09T08:02:47.171" v="1190" actId="6549"/>
          <ac:spMkLst>
            <pc:docMk/>
            <pc:sldMk cId="0" sldId="259"/>
            <ac:spMk id="13" creationId="{7560CBFB-F55A-4739-9297-382718AE0DB1}"/>
          </ac:spMkLst>
        </pc:spChg>
        <pc:spChg chg="add mod">
          <ac:chgData name="Roman Gumzej" userId="39b5f2aa-645e-44ce-a9a1-d6838aa53dea" providerId="ADAL" clId="{FA978D6F-6371-473E-A74C-0393A6923B00}" dt="2024-10-08T08:55:50.981" v="1108" actId="1035"/>
          <ac:spMkLst>
            <pc:docMk/>
            <pc:sldMk cId="0" sldId="259"/>
            <ac:spMk id="14" creationId="{7A24556C-35F7-4264-BC3D-9B387962CEFE}"/>
          </ac:spMkLst>
        </pc:spChg>
        <pc:spChg chg="add mod">
          <ac:chgData name="Roman Gumzej" userId="39b5f2aa-645e-44ce-a9a1-d6838aa53dea" providerId="ADAL" clId="{FA978D6F-6371-473E-A74C-0393A6923B00}" dt="2024-10-09T08:03:08.374" v="1192" actId="207"/>
          <ac:spMkLst>
            <pc:docMk/>
            <pc:sldMk cId="0" sldId="259"/>
            <ac:spMk id="15" creationId="{106C5110-148D-400D-8F82-8954B0129218}"/>
          </ac:spMkLst>
        </pc:spChg>
        <pc:spChg chg="add mod">
          <ac:chgData name="Roman Gumzej" userId="39b5f2aa-645e-44ce-a9a1-d6838aa53dea" providerId="ADAL" clId="{FA978D6F-6371-473E-A74C-0393A6923B00}" dt="2024-10-08T08:54:48.266" v="1103" actId="6549"/>
          <ac:spMkLst>
            <pc:docMk/>
            <pc:sldMk cId="0" sldId="259"/>
            <ac:spMk id="15" creationId="{BEA0DAE9-0D69-40AA-8CCB-EE2C825502E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16" creationId="{4584300C-5809-410C-9F52-A5A314901BA6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7" creationId="{8914EBEF-CD7A-4D5A-B55B-26FB2E3D4631}"/>
          </ac:spMkLst>
        </pc:spChg>
        <pc:spChg chg="add mod">
          <ac:chgData name="Roman Gumzej" userId="39b5f2aa-645e-44ce-a9a1-d6838aa53dea" providerId="ADAL" clId="{FA978D6F-6371-473E-A74C-0393A6923B00}" dt="2024-10-08T08:52:58.582" v="1096"/>
          <ac:spMkLst>
            <pc:docMk/>
            <pc:sldMk cId="0" sldId="259"/>
            <ac:spMk id="18" creationId="{15DA15B1-D885-4FE6-AA7D-4A6E0F18C445}"/>
          </ac:spMkLst>
        </pc:spChg>
        <pc:spChg chg="mod">
          <ac:chgData name="Roman Gumzej" userId="39b5f2aa-645e-44ce-a9a1-d6838aa53dea" providerId="ADAL" clId="{FA978D6F-6371-473E-A74C-0393A6923B00}" dt="2024-10-08T08:46:18.264" v="953" actId="20577"/>
          <ac:spMkLst>
            <pc:docMk/>
            <pc:sldMk cId="0" sldId="259"/>
            <ac:spMk id="104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49:20.586" v="956" actId="931"/>
          <ac:spMkLst>
            <pc:docMk/>
            <pc:sldMk cId="0" sldId="259"/>
            <ac:spMk id="105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9T08:02:32.071" v="1186"/>
          <ac:grpSpMkLst>
            <pc:docMk/>
            <pc:sldMk cId="0" sldId="259"/>
            <ac:grpSpMk id="5" creationId="{075C310F-AA15-42BE-9AEA-FFAF38E63CCD}"/>
          </ac:grpSpMkLst>
        </pc:grpChg>
        <pc:grpChg chg="add del mod">
          <ac:chgData name="Roman Gumzej" userId="39b5f2aa-645e-44ce-a9a1-d6838aa53dea" providerId="ADAL" clId="{FA978D6F-6371-473E-A74C-0393A6923B00}" dt="2024-10-08T08:58:13.011" v="1133" actId="478"/>
          <ac:grpSpMkLst>
            <pc:docMk/>
            <pc:sldMk cId="0" sldId="259"/>
            <ac:grpSpMk id="7" creationId="{22BC40F3-A1CB-46CE-9690-7DA14457D915}"/>
          </ac:grpSpMkLst>
        </pc:grpChg>
        <pc:picChg chg="add del mod">
          <ac:chgData name="Roman Gumzej" userId="39b5f2aa-645e-44ce-a9a1-d6838aa53dea" providerId="ADAL" clId="{FA978D6F-6371-473E-A74C-0393A6923B00}" dt="2024-10-08T08:52:38.222" v="1093" actId="478"/>
          <ac:picMkLst>
            <pc:docMk/>
            <pc:sldMk cId="0" sldId="259"/>
            <ac:picMk id="4" creationId="{77905D0F-349F-40B4-B071-E9A10F601C86}"/>
          </ac:picMkLst>
        </pc:picChg>
        <pc:picChg chg="add del mod">
          <ac:chgData name="Roman Gumzej" userId="39b5f2aa-645e-44ce-a9a1-d6838aa53dea" providerId="ADAL" clId="{FA978D6F-6371-473E-A74C-0393A6923B00}" dt="2024-10-09T08:02:26.319" v="1185" actId="478"/>
          <ac:picMkLst>
            <pc:docMk/>
            <pc:sldMk cId="0" sldId="259"/>
            <ac:picMk id="23" creationId="{35AD68E6-3D85-4A71-B73F-D23AC7FF13D0}"/>
          </ac:picMkLst>
        </pc:picChg>
        <pc:cxnChg chg="add mod">
          <ac:chgData name="Roman Gumzej" userId="39b5f2aa-645e-44ce-a9a1-d6838aa53dea" providerId="ADAL" clId="{FA978D6F-6371-473E-A74C-0393A6923B00}" dt="2024-10-09T08:03:36.225" v="1195" actId="208"/>
          <ac:cxnSpMkLst>
            <pc:docMk/>
            <pc:sldMk cId="0" sldId="259"/>
            <ac:cxnSpMk id="10" creationId="{275C4245-EED0-4724-93CD-7919A4D4132B}"/>
          </ac:cxnSpMkLst>
        </pc:cxnChg>
        <pc:cxnChg chg="add mod">
          <ac:chgData name="Roman Gumzej" userId="39b5f2aa-645e-44ce-a9a1-d6838aa53dea" providerId="ADAL" clId="{FA978D6F-6371-473E-A74C-0393A6923B00}" dt="2024-10-09T08:03:49.495" v="1197" actId="208"/>
          <ac:cxnSpMkLst>
            <pc:docMk/>
            <pc:sldMk cId="0" sldId="259"/>
            <ac:cxnSpMk id="11" creationId="{9B8A0BB1-95EE-4EBE-9CA4-C331CED2C153}"/>
          </ac:cxnSpMkLst>
        </pc:cxnChg>
        <pc:cxnChg chg="add mod">
          <ac:chgData name="Roman Gumzej" userId="39b5f2aa-645e-44ce-a9a1-d6838aa53dea" providerId="ADAL" clId="{FA978D6F-6371-473E-A74C-0393A6923B00}" dt="2024-10-08T08:54:23.042" v="1099" actId="14100"/>
          <ac:cxnSpMkLst>
            <pc:docMk/>
            <pc:sldMk cId="0" sldId="259"/>
            <ac:cxnSpMk id="12" creationId="{770BEE28-D1D3-4DD5-9E0D-7E259CA5D1C1}"/>
          </ac:cxnSpMkLst>
        </pc:cxnChg>
        <pc:cxnChg chg="add mod">
          <ac:chgData name="Roman Gumzej" userId="39b5f2aa-645e-44ce-a9a1-d6838aa53dea" providerId="ADAL" clId="{FA978D6F-6371-473E-A74C-0393A6923B00}" dt="2024-10-08T08:58:13.011" v="1133" actId="478"/>
          <ac:cxnSpMkLst>
            <pc:docMk/>
            <pc:sldMk cId="0" sldId="259"/>
            <ac:cxnSpMk id="13" creationId="{AB9C85F0-D5D0-46DB-8E94-AEFA5669F57A}"/>
          </ac:cxnSpMkLst>
        </pc:cxnChg>
        <pc:cxnChg chg="add mod">
          <ac:chgData name="Roman Gumzej" userId="39b5f2aa-645e-44ce-a9a1-d6838aa53dea" providerId="ADAL" clId="{FA978D6F-6371-473E-A74C-0393A6923B00}" dt="2024-10-09T08:03:42.840" v="1196" actId="208"/>
          <ac:cxnSpMkLst>
            <pc:docMk/>
            <pc:sldMk cId="0" sldId="259"/>
            <ac:cxnSpMk id="14" creationId="{1058BACE-078F-4B58-9D5E-4C6FC66E2C54}"/>
          </ac:cxnSpMkLst>
        </pc:cxnChg>
        <pc:cxnChg chg="add mod">
          <ac:chgData name="Roman Gumzej" userId="39b5f2aa-645e-44ce-a9a1-d6838aa53dea" providerId="ADAL" clId="{FA978D6F-6371-473E-A74C-0393A6923B00}" dt="2024-10-08T08:52:58.582" v="1096"/>
          <ac:cxnSpMkLst>
            <pc:docMk/>
            <pc:sldMk cId="0" sldId="259"/>
            <ac:cxnSpMk id="16" creationId="{A9A3B741-9525-4711-8BD6-6EB083A8F87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19" creationId="{285301C5-89CC-4FE9-9316-CB2E44AE3B1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0" creationId="{AE5A7180-54B3-4CD4-9C7D-ECF31154CD3F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1" creationId="{9E52BE86-8A33-45B1-A810-CDADEB01757A}"/>
          </ac:cxnSpMkLst>
        </pc:cxnChg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FA978D6F-6371-473E-A74C-0393A6923B00}" dt="2024-10-09T08:07:42.563" v="1459" actId="20577"/>
        <pc:sldMkLst>
          <pc:docMk/>
          <pc:sldMk cId="0" sldId="261"/>
        </pc:sldMkLst>
        <pc:spChg chg="mod">
          <ac:chgData name="Roman Gumzej" userId="39b5f2aa-645e-44ce-a9a1-d6838aa53dea" providerId="ADAL" clId="{FA978D6F-6371-473E-A74C-0393A6923B00}" dt="2024-10-08T08:50:00.795" v="97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7:42.563" v="1459" actId="20577"/>
          <ac:spMkLst>
            <pc:docMk/>
            <pc:sldMk cId="0" sldId="261"/>
            <ac:spMk id="111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8T09:14:08.665" v="1180" actId="1076"/>
        <pc:sldMkLst>
          <pc:docMk/>
          <pc:sldMk cId="0" sldId="262"/>
        </pc:sldMkLst>
        <pc:spChg chg="add del mod">
          <ac:chgData name="Roman Gumzej" userId="39b5f2aa-645e-44ce-a9a1-d6838aa53dea" providerId="ADAL" clId="{FA978D6F-6371-473E-A74C-0393A6923B00}" dt="2024-10-08T09:13:06.029" v="1178" actId="478"/>
          <ac:spMkLst>
            <pc:docMk/>
            <pc:sldMk cId="0" sldId="262"/>
            <ac:spMk id="2" creationId="{0E087DF3-AB79-4F56-84C2-F3575A6BE1EA}"/>
          </ac:spMkLst>
        </pc:spChg>
        <pc:spChg chg="add del mod">
          <ac:chgData name="Roman Gumzej" userId="39b5f2aa-645e-44ce-a9a1-d6838aa53dea" providerId="ADAL" clId="{FA978D6F-6371-473E-A74C-0393A6923B00}" dt="2024-10-08T08:57:51.440" v="1132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FA978D6F-6371-473E-A74C-0393A6923B00}" dt="2024-10-08T08:57:18.305" v="1127" actId="20577"/>
          <ac:spMkLst>
            <pc:docMk/>
            <pc:sldMk cId="0" sldId="262"/>
            <ac:spMk id="113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58:45.265" v="1135" actId="931"/>
          <ac:spMkLst>
            <pc:docMk/>
            <pc:sldMk cId="0" sldId="262"/>
            <ac:spMk id="114" creationId="{00000000-0000-0000-0000-000000000000}"/>
          </ac:spMkLst>
        </pc:spChg>
        <pc:picChg chg="add mod">
          <ac:chgData name="Roman Gumzej" userId="39b5f2aa-645e-44ce-a9a1-d6838aa53dea" providerId="ADAL" clId="{FA978D6F-6371-473E-A74C-0393A6923B00}" dt="2024-10-08T08:58:45.265" v="1135" actId="931"/>
          <ac:picMkLst>
            <pc:docMk/>
            <pc:sldMk cId="0" sldId="262"/>
            <ac:picMk id="4" creationId="{53F16C53-13EB-4CEE-BA65-C742FB4EE224}"/>
          </ac:picMkLst>
        </pc:picChg>
        <pc:picChg chg="add mod">
          <ac:chgData name="Roman Gumzej" userId="39b5f2aa-645e-44ce-a9a1-d6838aa53dea" providerId="ADAL" clId="{FA978D6F-6371-473E-A74C-0393A6923B00}" dt="2024-10-08T09:14:08.665" v="1180" actId="1076"/>
          <ac:picMkLst>
            <pc:docMk/>
            <pc:sldMk cId="0" sldId="262"/>
            <ac:picMk id="6" creationId="{B5F68BC7-AD7B-4520-A1BF-7D0065D7299B}"/>
          </ac:picMkLst>
        </pc:picChg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377812436" sldId="268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37020485" sldId="272"/>
        </pc:sldMkLst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2595319414" sldId="27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868591321" sldId="274"/>
        </pc:sldMkLst>
      </pc:sldChg>
      <pc:sldChg chg="addSp delSp modSp mod">
        <pc:chgData name="Roman Gumzej" userId="39b5f2aa-645e-44ce-a9a1-d6838aa53dea" providerId="ADAL" clId="{FA978D6F-6371-473E-A74C-0393A6923B00}" dt="2024-10-09T07:58:59.131" v="1184" actId="790"/>
        <pc:sldMkLst>
          <pc:docMk/>
          <pc:sldMk cId="2029963007" sldId="275"/>
        </pc:sldMkLst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2" creationId="{CD89A4DF-943F-4591-E1A4-9090A8C01177}"/>
          </ac:spMkLst>
        </pc:spChg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6" creationId="{1694A5BB-4D7F-4BE6-B5CF-56F5DCBC02C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7" creationId="{4E18BD4B-C70B-45E5-AC8E-0919126E9E2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8" creationId="{0D560C78-00EA-440B-8D49-9C51889F8AF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9" creationId="{48E69BE1-93B4-447B-A34D-F262748A9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" creationId="{C57FC3E6-CCDB-4329-8FC5-1B0FE3201A6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1" creationId="{03B31692-D531-4AFC-9A21-7F7EEE9E4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1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8T08:45:41.584" v="894" actId="1076"/>
          <ac:grpSpMkLst>
            <pc:docMk/>
            <pc:sldMk cId="2029963007" sldId="275"/>
            <ac:grpSpMk id="5" creationId="{A4E73FAD-0532-4CB8-B1A1-16A0611AEC50}"/>
          </ac:grpSpMkLst>
        </pc:grpChg>
      </pc:sldChg>
      <pc:sldChg chg="modSp add mod">
        <pc:chgData name="Roman Gumzej" userId="39b5f2aa-645e-44ce-a9a1-d6838aa53dea" providerId="ADAL" clId="{FA978D6F-6371-473E-A74C-0393A6923B00}" dt="2024-10-09T08:05:37.914" v="1388" actId="20577"/>
        <pc:sldMkLst>
          <pc:docMk/>
          <pc:sldMk cId="604527288" sldId="276"/>
        </pc:sldMkLst>
        <pc:spChg chg="mod">
          <ac:chgData name="Roman Gumzej" userId="39b5f2aa-645e-44ce-a9a1-d6838aa53dea" providerId="ADAL" clId="{FA978D6F-6371-473E-A74C-0393A6923B00}" dt="2024-10-09T08:04:36.269" v="1220" actId="20577"/>
          <ac:spMkLst>
            <pc:docMk/>
            <pc:sldMk cId="604527288" sldId="276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5:37.914" v="1388" actId="20577"/>
          <ac:spMkLst>
            <pc:docMk/>
            <pc:sldMk cId="604527288" sldId="276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Zarządzanie danymi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Slajdy do ćwiczeń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Budowa relacyjnej bazy danych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Model globalny</a:t>
            </a: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 koncepcyjny</a:t>
            </a: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 logiczny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 fizyczny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Wnioski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Budowa relacyjnej bazy danych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Relacyjna baza danych (RDB) może być skonstruowana analitycznie (od góry do dołu) lub syntetycznie (od dołu do góry).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W zależności od dostępnych informacji 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Pierwsze podejście polega na zbudowaniu bazy danych od podstaw.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Drugie podejście polega na zbudowaniu bazy danych ze zbioru danych posortowanych według atrybutów (np. z arkusza kalkulacyjnego)</a:t>
            </a:r>
            <a:endParaRPr lang="pl-PL" sz="1400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Główną zaletą korzystania z bazy danych RDB jest to, że tabele w niej zawarte są połączone kluczami 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klucze podstawowe (unikalne) ułatwiają znalezienie odpowiednich wierszy danych,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klucze drugorzędne ułatwiają łączenie powiązanych tabel za pomocą określonych atrybutów, które pojawiają się jako odwołania po jednej stronie i jako klucze podstawowe po drugiej stronie.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Model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globalny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 dirty="0" err="1">
                  <a:latin typeface="Comic Sans MS" charset="0"/>
                  <a:cs typeface="Arial Unicode MS" charset="0"/>
                </a:rPr>
                <a:t>Dostawca</a:t>
              </a:r>
              <a:endParaRPr lang="en-GB" dirty="0">
                <a:latin typeface="Comic Sans MS" charset="0"/>
                <a:cs typeface="Arial Unicode MS" charset="0"/>
              </a:endParaRP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 dirty="0" err="1">
                  <a:latin typeface="Comic Sans MS" charset="0"/>
                  <a:cs typeface="Arial Unicode MS" charset="0"/>
                </a:rPr>
                <a:t>Sklep</a:t>
              </a:r>
              <a:endParaRPr lang="en-GB" dirty="0">
                <a:latin typeface="Comic Sans MS" charset="0"/>
                <a:cs typeface="Arial Unicode MS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261735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pl-PL" b="1" dirty="0">
                  <a:latin typeface="Comic Sans MS" charset="0"/>
                </a:rPr>
                <a:t>Towary</a:t>
              </a:r>
              <a:endParaRPr lang="en-GB" b="1" dirty="0">
                <a:latin typeface="Comic Sans MS" charset="0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859655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 dirty="0" err="1">
                  <a:latin typeface="Comic Sans MS" charset="0"/>
                </a:rPr>
                <a:t>Zamówienie</a:t>
              </a:r>
              <a:endParaRPr lang="en-GB" b="1" dirty="0"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Model koncepcyjny (diagram E-R)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1138289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</a:t>
              </a: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_Zamówienia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</a:t>
              </a:r>
              <a:r>
                <a:rPr lang="pl-PL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Ilość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 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pl-PL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Zamówienie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pl-PL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Dostawca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Sklep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</a:t>
              </a:r>
              <a:r>
                <a:rPr lang="pl-PL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Model logiczny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Po ustaleniu wszystkich istotnych identyfikatorów i wzajemnych powiązań między tabelami można określić model logiczny (schemat relacyjny) 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DOSTAWCA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Nazwa_dostawcy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Kontakt_do_dostawcy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SKLEP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Nazwa_sklepu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ZAMÓWIENIE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_Dostawcy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_Sklepu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_Zamówienia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Ilość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EPC)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 (EPC#, Nazwa_Produktu, Cena_Produktu)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 relacyjny może być zaimplementowany w dowolnym RDBS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Model fizyczny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14F79B3-B1EF-DBF8-51E9-5845A07D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95" y="1228190"/>
            <a:ext cx="8621376" cy="49235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854A41C-2FFA-9BA6-6EE8-EE64F7ED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50609"/>
            <a:ext cx="42005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Wnioski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W tym przykładzie przedstawiono analityczne podejście do budowy RDB.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Zachęcamy do „zabawy” z bazą danych i opracowywania nowych </a:t>
            </a:r>
            <a:r>
              <a:rPr lang="pl-PL" sz="1800" spc="-1" dirty="0" err="1">
                <a:solidFill>
                  <a:schemeClr val="dk1"/>
                </a:solidFill>
                <a:latin typeface="Tahoma"/>
              </a:rPr>
              <a:t>wyszukiwań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, raportów itp.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4616B-951F-4AC9-91C6-84A33FAE8F59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C85B97FC-CED0-4BEF-A8B7-DDA3C12C1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0A9C2-EB6A-4B26-B398-E12E418F70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Words>323</Words>
  <Application>Microsoft Office PowerPoint</Application>
  <PresentationFormat>Panoramiczny</PresentationFormat>
  <Paragraphs>47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9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Budowa relacyjnej bazy danych</vt:lpstr>
      <vt:lpstr>Model globalny</vt:lpstr>
      <vt:lpstr>Model koncepcyjny (diagram E-R)</vt:lpstr>
      <vt:lpstr>Model logiczny</vt:lpstr>
      <vt:lpstr>Model fizyczny</vt:lpstr>
      <vt:lpstr>Wnioski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273</cp:revision>
  <dcterms:created xsi:type="dcterms:W3CDTF">2023-07-06T12:09:08Z</dcterms:created>
  <dcterms:modified xsi:type="dcterms:W3CDTF">2025-04-03T12:04:46Z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