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sldIdLst>
    <p:sldId id="256" r:id="rId6"/>
    <p:sldId id="257" r:id="rId7"/>
    <p:sldId id="258" r:id="rId8"/>
    <p:sldId id="263" r:id="rId9"/>
    <p:sldId id="274" r:id="rId10"/>
    <p:sldId id="270" r:id="rId11"/>
    <p:sldId id="275" r:id="rId12"/>
    <p:sldId id="267" r:id="rId13"/>
  </p:sldIdLst>
  <p:sldSz cx="12192000" cy="6858000"/>
  <p:notesSz cx="7559675" cy="10691813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Gumzej" userId="S::roman.gumzej@um.si::39b5f2aa-645e-44ce-a9a1-d6838aa53dea" providerId="AD" clId="Web-{E0912E3B-C301-9AFE-1BB2-09F742A092E3}"/>
    <pc:docChg chg="modSld">
      <pc:chgData name="Roman Gumzej" userId="S::roman.gumzej@um.si::39b5f2aa-645e-44ce-a9a1-d6838aa53dea" providerId="AD" clId="Web-{E0912E3B-C301-9AFE-1BB2-09F742A092E3}" dt="2024-05-21T05:08:55.949" v="0" actId="20577"/>
      <pc:docMkLst>
        <pc:docMk/>
      </pc:docMkLst>
      <pc:sldChg chg="modSp">
        <pc:chgData name="Roman Gumzej" userId="S::roman.gumzej@um.si::39b5f2aa-645e-44ce-a9a1-d6838aa53dea" providerId="AD" clId="Web-{E0912E3B-C301-9AFE-1BB2-09F742A092E3}" dt="2024-05-21T05:08:55.949" v="0" actId="20577"/>
        <pc:sldMkLst>
          <pc:docMk/>
          <pc:sldMk cId="0" sldId="259"/>
        </pc:sldMkLst>
        <pc:spChg chg="mod">
          <ac:chgData name="Roman Gumzej" userId="S::roman.gumzej@um.si::39b5f2aa-645e-44ce-a9a1-d6838aa53dea" providerId="AD" clId="Web-{E0912E3B-C301-9AFE-1BB2-09F742A092E3}" dt="2024-05-21T05:08:55.949" v="0" actId="20577"/>
          <ac:spMkLst>
            <pc:docMk/>
            <pc:sldMk cId="0" sldId="259"/>
            <ac:spMk id="105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44AD4841-90F0-0F5E-60BE-02FB34701EC4}"/>
    <pc:docChg chg="modSld">
      <pc:chgData name="Roman Gumzej" userId="S::roman.gumzej@um.si::39b5f2aa-645e-44ce-a9a1-d6838aa53dea" providerId="AD" clId="Web-{44AD4841-90F0-0F5E-60BE-02FB34701EC4}" dt="2024-05-28T07:33:21.376" v="3" actId="20577"/>
      <pc:docMkLst>
        <pc:docMk/>
      </pc:docMkLst>
      <pc:sldChg chg="modSp">
        <pc:chgData name="Roman Gumzej" userId="S::roman.gumzej@um.si::39b5f2aa-645e-44ce-a9a1-d6838aa53dea" providerId="AD" clId="Web-{44AD4841-90F0-0F5E-60BE-02FB34701EC4}" dt="2024-05-28T07:33:21.376" v="3" actId="20577"/>
        <pc:sldMkLst>
          <pc:docMk/>
          <pc:sldMk cId="0" sldId="264"/>
        </pc:sldMkLst>
        <pc:spChg chg="mod">
          <ac:chgData name="Roman Gumzej" userId="S::roman.gumzej@um.si::39b5f2aa-645e-44ce-a9a1-d6838aa53dea" providerId="AD" clId="Web-{44AD4841-90F0-0F5E-60BE-02FB34701EC4}" dt="2024-05-28T07:33:21.376" v="3" actId="20577"/>
          <ac:spMkLst>
            <pc:docMk/>
            <pc:sldMk cId="0" sldId="264"/>
            <ac:spMk id="120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DCC5E8BF-0113-91AE-C99D-0762F46C3821}"/>
    <pc:docChg chg="addSld delSld modSld">
      <pc:chgData name="Roman Gumzej" userId="S::roman.gumzej@um.si::39b5f2aa-645e-44ce-a9a1-d6838aa53dea" providerId="AD" clId="Web-{DCC5E8BF-0113-91AE-C99D-0762F46C3821}" dt="2024-05-21T07:32:24.933" v="94" actId="20577"/>
      <pc:docMkLst>
        <pc:docMk/>
      </pc:docMkLst>
      <pc:sldChg chg="modSp">
        <pc:chgData name="Roman Gumzej" userId="S::roman.gumzej@um.si::39b5f2aa-645e-44ce-a9a1-d6838aa53dea" providerId="AD" clId="Web-{DCC5E8BF-0113-91AE-C99D-0762F46C3821}" dt="2024-05-21T07:22:05.441" v="20" actId="20577"/>
        <pc:sldMkLst>
          <pc:docMk/>
          <pc:sldMk cId="0" sldId="258"/>
        </pc:sldMkLst>
        <pc:spChg chg="mod">
          <ac:chgData name="Roman Gumzej" userId="S::roman.gumzej@um.si::39b5f2aa-645e-44ce-a9a1-d6838aa53dea" providerId="AD" clId="Web-{DCC5E8BF-0113-91AE-C99D-0762F46C3821}" dt="2024-05-21T07:22:05.441" v="20" actId="20577"/>
          <ac:spMkLst>
            <pc:docMk/>
            <pc:sldMk cId="0" sldId="258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CC5E8BF-0113-91AE-C99D-0762F46C3821}" dt="2024-05-21T07:22:30.614" v="23" actId="20577"/>
        <pc:sldMkLst>
          <pc:docMk/>
          <pc:sldMk cId="0" sldId="261"/>
        </pc:sldMkLst>
        <pc:spChg chg="mod">
          <ac:chgData name="Roman Gumzej" userId="S::roman.gumzej@um.si::39b5f2aa-645e-44ce-a9a1-d6838aa53dea" providerId="AD" clId="Web-{DCC5E8BF-0113-91AE-C99D-0762F46C3821}" dt="2024-05-21T07:22:30.614" v="23" actId="20577"/>
          <ac:spMkLst>
            <pc:docMk/>
            <pc:sldMk cId="0" sldId="261"/>
            <ac:spMk id="11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CC5E8BF-0113-91AE-C99D-0762F46C3821}" dt="2024-05-21T07:24:19.415" v="36" actId="20577"/>
        <pc:sldMkLst>
          <pc:docMk/>
          <pc:sldMk cId="0" sldId="262"/>
        </pc:sldMkLst>
        <pc:spChg chg="mod">
          <ac:chgData name="Roman Gumzej" userId="S::roman.gumzej@um.si::39b5f2aa-645e-44ce-a9a1-d6838aa53dea" providerId="AD" clId="Web-{DCC5E8BF-0113-91AE-C99D-0762F46C3821}" dt="2024-05-21T07:24:19.415" v="36" actId="20577"/>
          <ac:spMkLst>
            <pc:docMk/>
            <pc:sldMk cId="0" sldId="262"/>
            <ac:spMk id="11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CC5E8BF-0113-91AE-C99D-0762F46C3821}" dt="2024-05-21T07:25:21.620" v="48" actId="20577"/>
        <pc:sldMkLst>
          <pc:docMk/>
          <pc:sldMk cId="0" sldId="263"/>
        </pc:sldMkLst>
        <pc:spChg chg="mod">
          <ac:chgData name="Roman Gumzej" userId="S::roman.gumzej@um.si::39b5f2aa-645e-44ce-a9a1-d6838aa53dea" providerId="AD" clId="Web-{DCC5E8BF-0113-91AE-C99D-0762F46C3821}" dt="2024-05-21T07:25:21.620" v="48" actId="20577"/>
          <ac:spMkLst>
            <pc:docMk/>
            <pc:sldMk cId="0" sldId="263"/>
            <ac:spMk id="11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CC5E8BF-0113-91AE-C99D-0762F46C3821}" dt="2024-05-21T07:26:26.435" v="58" actId="20577"/>
        <pc:sldMkLst>
          <pc:docMk/>
          <pc:sldMk cId="0" sldId="264"/>
        </pc:sldMkLst>
        <pc:spChg chg="mod">
          <ac:chgData name="Roman Gumzej" userId="S::roman.gumzej@um.si::39b5f2aa-645e-44ce-a9a1-d6838aa53dea" providerId="AD" clId="Web-{DCC5E8BF-0113-91AE-C99D-0762F46C3821}" dt="2024-05-21T07:26:26.435" v="58" actId="20577"/>
          <ac:spMkLst>
            <pc:docMk/>
            <pc:sldMk cId="0" sldId="264"/>
            <ac:spMk id="119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DCC5E8BF-0113-91AE-C99D-0762F46C3821}" dt="2024-05-21T07:30:53.226" v="90" actId="20577"/>
        <pc:sldMkLst>
          <pc:docMk/>
          <pc:sldMk cId="0" sldId="266"/>
        </pc:sldMkLst>
        <pc:spChg chg="mod">
          <ac:chgData name="Roman Gumzej" userId="S::roman.gumzej@um.si::39b5f2aa-645e-44ce-a9a1-d6838aa53dea" providerId="AD" clId="Web-{DCC5E8BF-0113-91AE-C99D-0762F46C3821}" dt="2024-05-21T07:30:53.226" v="90" actId="20577"/>
          <ac:spMkLst>
            <pc:docMk/>
            <pc:sldMk cId="0" sldId="266"/>
            <ac:spMk id="126" creationId="{00000000-0000-0000-0000-000000000000}"/>
          </ac:spMkLst>
        </pc:spChg>
      </pc:sldChg>
      <pc:sldChg chg="addSp delSp modSp add replId">
        <pc:chgData name="Roman Gumzej" userId="S::roman.gumzej@um.si::39b5f2aa-645e-44ce-a9a1-d6838aa53dea" providerId="AD" clId="Web-{DCC5E8BF-0113-91AE-C99D-0762F46C3821}" dt="2024-05-21T07:30:21.350" v="87" actId="1076"/>
        <pc:sldMkLst>
          <pc:docMk/>
          <pc:sldMk cId="205518803" sldId="272"/>
        </pc:sldMkLst>
        <pc:spChg chg="mod">
          <ac:chgData name="Roman Gumzej" userId="S::roman.gumzej@um.si::39b5f2aa-645e-44ce-a9a1-d6838aa53dea" providerId="AD" clId="Web-{DCC5E8BF-0113-91AE-C99D-0762F46C3821}" dt="2024-05-21T07:23:19.444" v="31" actId="20577"/>
          <ac:spMkLst>
            <pc:docMk/>
            <pc:sldMk cId="205518803" sldId="272"/>
            <ac:spMk id="110" creationId="{00000000-0000-0000-0000-000000000000}"/>
          </ac:spMkLst>
        </pc:spChg>
        <pc:spChg chg="del mod">
          <ac:chgData name="Roman Gumzej" userId="S::roman.gumzej@um.si::39b5f2aa-645e-44ce-a9a1-d6838aa53dea" providerId="AD" clId="Web-{DCC5E8BF-0113-91AE-C99D-0762F46C3821}" dt="2024-05-21T07:24:00.899" v="33"/>
          <ac:spMkLst>
            <pc:docMk/>
            <pc:sldMk cId="205518803" sldId="272"/>
            <ac:spMk id="111" creationId="{00000000-0000-0000-0000-000000000000}"/>
          </ac:spMkLst>
        </pc:spChg>
        <pc:spChg chg="mod">
          <ac:chgData name="Roman Gumzej" userId="S::roman.gumzej@um.si::39b5f2aa-645e-44ce-a9a1-d6838aa53dea" providerId="AD" clId="Web-{DCC5E8BF-0113-91AE-C99D-0762F46C3821}" dt="2024-05-21T07:30:15.631" v="86" actId="20577"/>
          <ac:spMkLst>
            <pc:docMk/>
            <pc:sldMk cId="205518803" sldId="272"/>
            <ac:spMk id="112" creationId="{00000000-0000-0000-0000-000000000000}"/>
          </ac:spMkLst>
        </pc:spChg>
        <pc:picChg chg="add mod ord">
          <ac:chgData name="Roman Gumzej" userId="S::roman.gumzej@um.si::39b5f2aa-645e-44ce-a9a1-d6838aa53dea" providerId="AD" clId="Web-{DCC5E8BF-0113-91AE-C99D-0762F46C3821}" dt="2024-05-21T07:30:21.350" v="87" actId="1076"/>
          <ac:picMkLst>
            <pc:docMk/>
            <pc:sldMk cId="205518803" sldId="272"/>
            <ac:picMk id="2" creationId="{244AC786-2F1A-58C2-0489-91139A461D9E}"/>
          </ac:picMkLst>
        </pc:picChg>
      </pc:sldChg>
      <pc:sldChg chg="modSp new del mod modClrScheme chgLayout">
        <pc:chgData name="Roman Gumzej" userId="S::roman.gumzej@um.si::39b5f2aa-645e-44ce-a9a1-d6838aa53dea" providerId="AD" clId="Web-{DCC5E8BF-0113-91AE-C99D-0762F46C3821}" dt="2024-05-21T07:23:05.975" v="26"/>
        <pc:sldMkLst>
          <pc:docMk/>
          <pc:sldMk cId="1239905526" sldId="272"/>
        </pc:sldMkLst>
        <pc:spChg chg="mod ord">
          <ac:chgData name="Roman Gumzej" userId="S::roman.gumzej@um.si::39b5f2aa-645e-44ce-a9a1-d6838aa53dea" providerId="AD" clId="Web-{DCC5E8BF-0113-91AE-C99D-0762F46C3821}" dt="2024-05-21T07:22:51.443" v="25"/>
          <ac:spMkLst>
            <pc:docMk/>
            <pc:sldMk cId="1239905526" sldId="272"/>
            <ac:spMk id="2" creationId="{B13845CE-782A-2498-B2FE-001C7ECBC5AF}"/>
          </ac:spMkLst>
        </pc:spChg>
        <pc:spChg chg="mod">
          <ac:chgData name="Roman Gumzej" userId="S::roman.gumzej@um.si::39b5f2aa-645e-44ce-a9a1-d6838aa53dea" providerId="AD" clId="Web-{DCC5E8BF-0113-91AE-C99D-0762F46C3821}" dt="2024-05-21T07:22:51.443" v="25"/>
          <ac:spMkLst>
            <pc:docMk/>
            <pc:sldMk cId="1239905526" sldId="272"/>
            <ac:spMk id="3" creationId="{1E6C3F30-82D5-5D39-760E-693480A1826C}"/>
          </ac:spMkLst>
        </pc:spChg>
      </pc:sldChg>
      <pc:sldChg chg="addSp delSp modSp add replId">
        <pc:chgData name="Roman Gumzej" userId="S::roman.gumzej@um.si::39b5f2aa-645e-44ce-a9a1-d6838aa53dea" providerId="AD" clId="Web-{DCC5E8BF-0113-91AE-C99D-0762F46C3821}" dt="2024-05-21T07:30:05.927" v="84" actId="1076"/>
        <pc:sldMkLst>
          <pc:docMk/>
          <pc:sldMk cId="244775906" sldId="273"/>
        </pc:sldMkLst>
        <pc:spChg chg="mod">
          <ac:chgData name="Roman Gumzej" userId="S::roman.gumzej@um.si::39b5f2aa-645e-44ce-a9a1-d6838aa53dea" providerId="AD" clId="Web-{DCC5E8BF-0113-91AE-C99D-0762F46C3821}" dt="2024-05-21T07:24:52.119" v="43" actId="20577"/>
          <ac:spMkLst>
            <pc:docMk/>
            <pc:sldMk cId="244775906" sldId="273"/>
            <ac:spMk id="113" creationId="{00000000-0000-0000-0000-000000000000}"/>
          </ac:spMkLst>
        </pc:spChg>
        <pc:spChg chg="del mod">
          <ac:chgData name="Roman Gumzej" userId="S::roman.gumzej@um.si::39b5f2aa-645e-44ce-a9a1-d6838aa53dea" providerId="AD" clId="Web-{DCC5E8BF-0113-91AE-C99D-0762F46C3821}" dt="2024-05-21T07:25:08.589" v="45"/>
          <ac:spMkLst>
            <pc:docMk/>
            <pc:sldMk cId="244775906" sldId="273"/>
            <ac:spMk id="114" creationId="{00000000-0000-0000-0000-000000000000}"/>
          </ac:spMkLst>
        </pc:spChg>
        <pc:spChg chg="mod">
          <ac:chgData name="Roman Gumzej" userId="S::roman.gumzej@um.si::39b5f2aa-645e-44ce-a9a1-d6838aa53dea" providerId="AD" clId="Web-{DCC5E8BF-0113-91AE-C99D-0762F46C3821}" dt="2024-05-21T07:29:59.521" v="83" actId="20577"/>
          <ac:spMkLst>
            <pc:docMk/>
            <pc:sldMk cId="244775906" sldId="273"/>
            <ac:spMk id="115" creationId="{00000000-0000-0000-0000-000000000000}"/>
          </ac:spMkLst>
        </pc:spChg>
        <pc:picChg chg="add mod ord">
          <ac:chgData name="Roman Gumzej" userId="S::roman.gumzej@um.si::39b5f2aa-645e-44ce-a9a1-d6838aa53dea" providerId="AD" clId="Web-{DCC5E8BF-0113-91AE-C99D-0762F46C3821}" dt="2024-05-21T07:30:05.927" v="84" actId="1076"/>
          <ac:picMkLst>
            <pc:docMk/>
            <pc:sldMk cId="244775906" sldId="273"/>
            <ac:picMk id="2" creationId="{B8B8DF9F-1286-C8FA-C2D3-9EAACEB6F00F}"/>
          </ac:picMkLst>
        </pc:picChg>
      </pc:sldChg>
      <pc:sldChg chg="addSp delSp modSp add replId">
        <pc:chgData name="Roman Gumzej" userId="S::roman.gumzej@um.si::39b5f2aa-645e-44ce-a9a1-d6838aa53dea" providerId="AD" clId="Web-{DCC5E8BF-0113-91AE-C99D-0762F46C3821}" dt="2024-05-21T07:29:43.333" v="81" actId="1076"/>
        <pc:sldMkLst>
          <pc:docMk/>
          <pc:sldMk cId="3473805050" sldId="274"/>
        </pc:sldMkLst>
        <pc:spChg chg="mod">
          <ac:chgData name="Roman Gumzej" userId="S::roman.gumzej@um.si::39b5f2aa-645e-44ce-a9a1-d6838aa53dea" providerId="AD" clId="Web-{DCC5E8BF-0113-91AE-C99D-0762F46C3821}" dt="2024-05-21T07:25:50.996" v="53" actId="20577"/>
          <ac:spMkLst>
            <pc:docMk/>
            <pc:sldMk cId="3473805050" sldId="274"/>
            <ac:spMk id="116" creationId="{00000000-0000-0000-0000-000000000000}"/>
          </ac:spMkLst>
        </pc:spChg>
        <pc:spChg chg="del mod">
          <ac:chgData name="Roman Gumzej" userId="S::roman.gumzej@um.si::39b5f2aa-645e-44ce-a9a1-d6838aa53dea" providerId="AD" clId="Web-{DCC5E8BF-0113-91AE-C99D-0762F46C3821}" dt="2024-05-21T07:26:14.263" v="55"/>
          <ac:spMkLst>
            <pc:docMk/>
            <pc:sldMk cId="3473805050" sldId="274"/>
            <ac:spMk id="117" creationId="{00000000-0000-0000-0000-000000000000}"/>
          </ac:spMkLst>
        </pc:spChg>
        <pc:spChg chg="mod">
          <ac:chgData name="Roman Gumzej" userId="S::roman.gumzej@um.si::39b5f2aa-645e-44ce-a9a1-d6838aa53dea" providerId="AD" clId="Web-{DCC5E8BF-0113-91AE-C99D-0762F46C3821}" dt="2024-05-21T07:29:18.598" v="77" actId="20577"/>
          <ac:spMkLst>
            <pc:docMk/>
            <pc:sldMk cId="3473805050" sldId="274"/>
            <ac:spMk id="118" creationId="{00000000-0000-0000-0000-000000000000}"/>
          </ac:spMkLst>
        </pc:spChg>
        <pc:picChg chg="add mod ord">
          <ac:chgData name="Roman Gumzej" userId="S::roman.gumzej@um.si::39b5f2aa-645e-44ce-a9a1-d6838aa53dea" providerId="AD" clId="Web-{DCC5E8BF-0113-91AE-C99D-0762F46C3821}" dt="2024-05-21T07:29:43.333" v="81" actId="1076"/>
          <ac:picMkLst>
            <pc:docMk/>
            <pc:sldMk cId="3473805050" sldId="274"/>
            <ac:picMk id="2" creationId="{D6A5928A-C9E2-DF0E-06C8-0E7B3F8E584A}"/>
          </ac:picMkLst>
        </pc:picChg>
      </pc:sldChg>
      <pc:sldChg chg="addSp delSp modSp add replId">
        <pc:chgData name="Roman Gumzej" userId="S::roman.gumzej@um.si::39b5f2aa-645e-44ce-a9a1-d6838aa53dea" providerId="AD" clId="Web-{DCC5E8BF-0113-91AE-C99D-0762F46C3821}" dt="2024-05-21T07:32:24.933" v="94" actId="20577"/>
        <pc:sldMkLst>
          <pc:docMk/>
          <pc:sldMk cId="2633787005" sldId="275"/>
        </pc:sldMkLst>
        <pc:spChg chg="mod">
          <ac:chgData name="Roman Gumzej" userId="S::roman.gumzej@um.si::39b5f2aa-645e-44ce-a9a1-d6838aa53dea" providerId="AD" clId="Web-{DCC5E8BF-0113-91AE-C99D-0762F46C3821}" dt="2024-05-21T07:26:43.764" v="68" actId="20577"/>
          <ac:spMkLst>
            <pc:docMk/>
            <pc:sldMk cId="2633787005" sldId="275"/>
            <ac:spMk id="119" creationId="{00000000-0000-0000-0000-000000000000}"/>
          </ac:spMkLst>
        </pc:spChg>
        <pc:spChg chg="del mod">
          <ac:chgData name="Roman Gumzej" userId="S::roman.gumzej@um.si::39b5f2aa-645e-44ce-a9a1-d6838aa53dea" providerId="AD" clId="Web-{DCC5E8BF-0113-91AE-C99D-0762F46C3821}" dt="2024-05-21T07:28:02.970" v="70"/>
          <ac:spMkLst>
            <pc:docMk/>
            <pc:sldMk cId="2633787005" sldId="275"/>
            <ac:spMk id="120" creationId="{00000000-0000-0000-0000-000000000000}"/>
          </ac:spMkLst>
        </pc:spChg>
        <pc:spChg chg="mod">
          <ac:chgData name="Roman Gumzej" userId="S::roman.gumzej@um.si::39b5f2aa-645e-44ce-a9a1-d6838aa53dea" providerId="AD" clId="Web-{DCC5E8BF-0113-91AE-C99D-0762F46C3821}" dt="2024-05-21T07:32:24.933" v="94" actId="20577"/>
          <ac:spMkLst>
            <pc:docMk/>
            <pc:sldMk cId="2633787005" sldId="275"/>
            <ac:spMk id="121" creationId="{00000000-0000-0000-0000-000000000000}"/>
          </ac:spMkLst>
        </pc:spChg>
        <pc:picChg chg="add mod ord">
          <ac:chgData name="Roman Gumzej" userId="S::roman.gumzej@um.si::39b5f2aa-645e-44ce-a9a1-d6838aa53dea" providerId="AD" clId="Web-{DCC5E8BF-0113-91AE-C99D-0762F46C3821}" dt="2024-05-21T07:31:22.305" v="91" actId="1076"/>
          <ac:picMkLst>
            <pc:docMk/>
            <pc:sldMk cId="2633787005" sldId="275"/>
            <ac:picMk id="2" creationId="{6809351B-41E8-507B-1B95-B7066899F626}"/>
          </ac:picMkLst>
        </pc:picChg>
      </pc:sldChg>
    </pc:docChg>
  </pc:docChgLst>
  <pc:docChgLst>
    <pc:chgData name="Roman Gumzej" userId="39b5f2aa-645e-44ce-a9a1-d6838aa53dea" providerId="ADAL" clId="{2EC779D6-5A67-48B7-A376-BB56C8A8BAFF}"/>
    <pc:docChg chg="undo custSel addSld delSld modSld">
      <pc:chgData name="Roman Gumzej" userId="39b5f2aa-645e-44ce-a9a1-d6838aa53dea" providerId="ADAL" clId="{2EC779D6-5A67-48B7-A376-BB56C8A8BAFF}" dt="2024-05-29T09:55:12.394" v="267" actId="20577"/>
      <pc:docMkLst>
        <pc:docMk/>
      </pc:docMkLst>
      <pc:sldChg chg="delSp modSp mod">
        <pc:chgData name="Roman Gumzej" userId="39b5f2aa-645e-44ce-a9a1-d6838aa53dea" providerId="ADAL" clId="{2EC779D6-5A67-48B7-A376-BB56C8A8BAFF}" dt="2024-05-22T06:44:26.668" v="119" actId="478"/>
        <pc:sldMkLst>
          <pc:docMk/>
          <pc:sldMk cId="0" sldId="258"/>
        </pc:sldMkLst>
        <pc:spChg chg="mod">
          <ac:chgData name="Roman Gumzej" userId="39b5f2aa-645e-44ce-a9a1-d6838aa53dea" providerId="ADAL" clId="{2EC779D6-5A67-48B7-A376-BB56C8A8BAFF}" dt="2024-05-22T07:06:55.518" v="16" actId="20577"/>
          <ac:spMkLst>
            <pc:docMk/>
            <pc:sldMk cId="0" sldId="258"/>
            <ac:spMk id="102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4:26.668" v="119" actId="478"/>
          <ac:spMkLst>
            <pc:docMk/>
            <pc:sldMk cId="0" sldId="258"/>
            <ac:spMk id="103" creationId="{00000000-0000-0000-0000-000000000000}"/>
          </ac:spMkLst>
        </pc:spChg>
      </pc:sldChg>
      <pc:sldChg chg="delSp mod">
        <pc:chgData name="Roman Gumzej" userId="39b5f2aa-645e-44ce-a9a1-d6838aa53dea" providerId="ADAL" clId="{2EC779D6-5A67-48B7-A376-BB56C8A8BAFF}" dt="2024-05-22T06:44:31.726" v="120" actId="478"/>
        <pc:sldMkLst>
          <pc:docMk/>
          <pc:sldMk cId="0" sldId="259"/>
        </pc:sldMkLst>
        <pc:spChg chg="del">
          <ac:chgData name="Roman Gumzej" userId="39b5f2aa-645e-44ce-a9a1-d6838aa53dea" providerId="ADAL" clId="{2EC779D6-5A67-48B7-A376-BB56C8A8BAFF}" dt="2024-05-22T06:44:31.726" v="120" actId="478"/>
          <ac:spMkLst>
            <pc:docMk/>
            <pc:sldMk cId="0" sldId="259"/>
            <ac:spMk id="106" creationId="{00000000-0000-0000-0000-000000000000}"/>
          </ac:spMkLst>
        </pc:spChg>
      </pc:sldChg>
      <pc:sldChg chg="delSp modSp mod">
        <pc:chgData name="Roman Gumzej" userId="39b5f2aa-645e-44ce-a9a1-d6838aa53dea" providerId="ADAL" clId="{2EC779D6-5A67-48B7-A376-BB56C8A8BAFF}" dt="2024-05-22T06:44:36.728" v="121" actId="478"/>
        <pc:sldMkLst>
          <pc:docMk/>
          <pc:sldMk cId="0" sldId="261"/>
        </pc:sldMkLst>
        <pc:spChg chg="mod">
          <ac:chgData name="Roman Gumzej" userId="39b5f2aa-645e-44ce-a9a1-d6838aa53dea" providerId="ADAL" clId="{2EC779D6-5A67-48B7-A376-BB56C8A8BAFF}" dt="2024-05-22T07:08:04.055" v="17" actId="790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08:04.055" v="17" actId="790"/>
          <ac:spMkLst>
            <pc:docMk/>
            <pc:sldMk cId="0" sldId="261"/>
            <ac:spMk id="111" creationId="{00000000-0000-0000-0000-000000000000}"/>
          </ac:spMkLst>
        </pc:spChg>
        <pc:spChg chg="del mod">
          <ac:chgData name="Roman Gumzej" userId="39b5f2aa-645e-44ce-a9a1-d6838aa53dea" providerId="ADAL" clId="{2EC779D6-5A67-48B7-A376-BB56C8A8BAFF}" dt="2024-05-22T06:44:36.728" v="121" actId="478"/>
          <ac:spMkLst>
            <pc:docMk/>
            <pc:sldMk cId="0" sldId="261"/>
            <ac:spMk id="112" creationId="{00000000-0000-0000-0000-000000000000}"/>
          </ac:spMkLst>
        </pc:spChg>
      </pc:sldChg>
      <pc:sldChg chg="delSp modSp mod">
        <pc:chgData name="Roman Gumzej" userId="39b5f2aa-645e-44ce-a9a1-d6838aa53dea" providerId="ADAL" clId="{2EC779D6-5A67-48B7-A376-BB56C8A8BAFF}" dt="2024-05-22T06:44:47.964" v="123" actId="478"/>
        <pc:sldMkLst>
          <pc:docMk/>
          <pc:sldMk cId="0" sldId="262"/>
        </pc:sldMkLst>
        <pc:spChg chg="mod">
          <ac:chgData name="Roman Gumzej" userId="39b5f2aa-645e-44ce-a9a1-d6838aa53dea" providerId="ADAL" clId="{2EC779D6-5A67-48B7-A376-BB56C8A8BAFF}" dt="2024-05-22T07:10:25.671" v="32" actId="790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10:25.671" v="32" actId="790"/>
          <ac:spMkLst>
            <pc:docMk/>
            <pc:sldMk cId="0" sldId="262"/>
            <ac:spMk id="114" creationId="{00000000-0000-0000-0000-000000000000}"/>
          </ac:spMkLst>
        </pc:spChg>
        <pc:spChg chg="del mod">
          <ac:chgData name="Roman Gumzej" userId="39b5f2aa-645e-44ce-a9a1-d6838aa53dea" providerId="ADAL" clId="{2EC779D6-5A67-48B7-A376-BB56C8A8BAFF}" dt="2024-05-22T06:44:47.964" v="123" actId="478"/>
          <ac:spMkLst>
            <pc:docMk/>
            <pc:sldMk cId="0" sldId="262"/>
            <ac:spMk id="115" creationId="{00000000-0000-0000-0000-000000000000}"/>
          </ac:spMkLst>
        </pc:spChg>
      </pc:sldChg>
      <pc:sldChg chg="delSp modSp mod">
        <pc:chgData name="Roman Gumzej" userId="39b5f2aa-645e-44ce-a9a1-d6838aa53dea" providerId="ADAL" clId="{2EC779D6-5A67-48B7-A376-BB56C8A8BAFF}" dt="2024-05-22T06:44:59.226" v="125" actId="478"/>
        <pc:sldMkLst>
          <pc:docMk/>
          <pc:sldMk cId="0" sldId="263"/>
        </pc:sldMkLst>
        <pc:spChg chg="mod">
          <ac:chgData name="Roman Gumzej" userId="39b5f2aa-645e-44ce-a9a1-d6838aa53dea" providerId="ADAL" clId="{2EC779D6-5A67-48B7-A376-BB56C8A8BAFF}" dt="2024-05-22T07:11:43.375" v="51" actId="790"/>
          <ac:spMkLst>
            <pc:docMk/>
            <pc:sldMk cId="0" sldId="263"/>
            <ac:spMk id="116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11:43.375" v="51" actId="790"/>
          <ac:spMkLst>
            <pc:docMk/>
            <pc:sldMk cId="0" sldId="263"/>
            <ac:spMk id="117" creationId="{00000000-0000-0000-0000-000000000000}"/>
          </ac:spMkLst>
        </pc:spChg>
        <pc:spChg chg="del mod">
          <ac:chgData name="Roman Gumzej" userId="39b5f2aa-645e-44ce-a9a1-d6838aa53dea" providerId="ADAL" clId="{2EC779D6-5A67-48B7-A376-BB56C8A8BAFF}" dt="2024-05-22T06:44:59.226" v="125" actId="478"/>
          <ac:spMkLst>
            <pc:docMk/>
            <pc:sldMk cId="0" sldId="263"/>
            <ac:spMk id="118" creationId="{00000000-0000-0000-0000-000000000000}"/>
          </ac:spMkLst>
        </pc:spChg>
      </pc:sldChg>
      <pc:sldChg chg="delSp modSp mod">
        <pc:chgData name="Roman Gumzej" userId="39b5f2aa-645e-44ce-a9a1-d6838aa53dea" providerId="ADAL" clId="{2EC779D6-5A67-48B7-A376-BB56C8A8BAFF}" dt="2024-05-22T06:45:09.507" v="127" actId="478"/>
        <pc:sldMkLst>
          <pc:docMk/>
          <pc:sldMk cId="0" sldId="264"/>
        </pc:sldMkLst>
        <pc:spChg chg="mod">
          <ac:chgData name="Roman Gumzej" userId="39b5f2aa-645e-44ce-a9a1-d6838aa53dea" providerId="ADAL" clId="{2EC779D6-5A67-48B7-A376-BB56C8A8BAFF}" dt="2024-05-22T07:12:47.634" v="75" actId="790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12:47.634" v="75" actId="790"/>
          <ac:spMkLst>
            <pc:docMk/>
            <pc:sldMk cId="0" sldId="264"/>
            <ac:spMk id="120" creationId="{00000000-0000-0000-0000-000000000000}"/>
          </ac:spMkLst>
        </pc:spChg>
        <pc:spChg chg="del mod">
          <ac:chgData name="Roman Gumzej" userId="39b5f2aa-645e-44ce-a9a1-d6838aa53dea" providerId="ADAL" clId="{2EC779D6-5A67-48B7-A376-BB56C8A8BAFF}" dt="2024-05-22T06:45:09.507" v="127" actId="478"/>
          <ac:spMkLst>
            <pc:docMk/>
            <pc:sldMk cId="0" sldId="264"/>
            <ac:spMk id="121" creationId="{00000000-0000-0000-0000-000000000000}"/>
          </ac:spMkLst>
        </pc:spChg>
      </pc:sldChg>
      <pc:sldChg chg="delSp modSp mod">
        <pc:chgData name="Roman Gumzej" userId="39b5f2aa-645e-44ce-a9a1-d6838aa53dea" providerId="ADAL" clId="{2EC779D6-5A67-48B7-A376-BB56C8A8BAFF}" dt="2024-05-29T07:17:18.263" v="163" actId="20577"/>
        <pc:sldMkLst>
          <pc:docMk/>
          <pc:sldMk cId="0" sldId="265"/>
        </pc:sldMkLst>
        <pc:spChg chg="mod">
          <ac:chgData name="Roman Gumzej" userId="39b5f2aa-645e-44ce-a9a1-d6838aa53dea" providerId="ADAL" clId="{2EC779D6-5A67-48B7-A376-BB56C8A8BAFF}" dt="2024-05-29T07:17:18.263" v="163" actId="20577"/>
          <ac:spMkLst>
            <pc:docMk/>
            <pc:sldMk cId="0" sldId="265"/>
            <ac:spMk id="122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5:18.998" v="129" actId="478"/>
          <ac:spMkLst>
            <pc:docMk/>
            <pc:sldMk cId="0" sldId="265"/>
            <ac:spMk id="124" creationId="{00000000-0000-0000-0000-000000000000}"/>
          </ac:spMkLst>
        </pc:spChg>
        <pc:picChg chg="mod">
          <ac:chgData name="Roman Gumzej" userId="39b5f2aa-645e-44ce-a9a1-d6838aa53dea" providerId="ADAL" clId="{2EC779D6-5A67-48B7-A376-BB56C8A8BAFF}" dt="2024-05-22T07:13:41.438" v="118" actId="14100"/>
          <ac:picMkLst>
            <pc:docMk/>
            <pc:sldMk cId="0" sldId="265"/>
            <ac:picMk id="5" creationId="{BBA59196-886C-4BAC-A494-21825B541B1F}"/>
          </ac:picMkLst>
        </pc:picChg>
      </pc:sldChg>
      <pc:sldChg chg="delSp modSp add mod">
        <pc:chgData name="Roman Gumzej" userId="39b5f2aa-645e-44ce-a9a1-d6838aa53dea" providerId="ADAL" clId="{2EC779D6-5A67-48B7-A376-BB56C8A8BAFF}" dt="2024-05-22T06:44:43.835" v="122" actId="478"/>
        <pc:sldMkLst>
          <pc:docMk/>
          <pc:sldMk cId="3964360815" sldId="268"/>
        </pc:sldMkLst>
        <pc:spChg chg="mod">
          <ac:chgData name="Roman Gumzej" userId="39b5f2aa-645e-44ce-a9a1-d6838aa53dea" providerId="ADAL" clId="{2EC779D6-5A67-48B7-A376-BB56C8A8BAFF}" dt="2024-05-22T07:10:01.485" v="31" actId="6549"/>
          <ac:spMkLst>
            <pc:docMk/>
            <pc:sldMk cId="3964360815" sldId="268"/>
            <ac:spMk id="111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4:43.835" v="122" actId="478"/>
          <ac:spMkLst>
            <pc:docMk/>
            <pc:sldMk cId="3964360815" sldId="268"/>
            <ac:spMk id="112" creationId="{00000000-0000-0000-0000-000000000000}"/>
          </ac:spMkLst>
        </pc:spChg>
      </pc:sldChg>
      <pc:sldChg chg="delSp modSp add mod">
        <pc:chgData name="Roman Gumzej" userId="39b5f2aa-645e-44ce-a9a1-d6838aa53dea" providerId="ADAL" clId="{2EC779D6-5A67-48B7-A376-BB56C8A8BAFF}" dt="2024-05-22T06:44:55.322" v="124" actId="478"/>
        <pc:sldMkLst>
          <pc:docMk/>
          <pc:sldMk cId="3304276382" sldId="269"/>
        </pc:sldMkLst>
        <pc:spChg chg="mod">
          <ac:chgData name="Roman Gumzej" userId="39b5f2aa-645e-44ce-a9a1-d6838aa53dea" providerId="ADAL" clId="{2EC779D6-5A67-48B7-A376-BB56C8A8BAFF}" dt="2024-05-22T07:11:25.224" v="50" actId="20577"/>
          <ac:spMkLst>
            <pc:docMk/>
            <pc:sldMk cId="3304276382" sldId="269"/>
            <ac:spMk id="114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4:55.322" v="124" actId="478"/>
          <ac:spMkLst>
            <pc:docMk/>
            <pc:sldMk cId="3304276382" sldId="269"/>
            <ac:spMk id="115" creationId="{00000000-0000-0000-0000-000000000000}"/>
          </ac:spMkLst>
        </pc:spChg>
      </pc:sldChg>
      <pc:sldChg chg="delSp modSp add mod">
        <pc:chgData name="Roman Gumzej" userId="39b5f2aa-645e-44ce-a9a1-d6838aa53dea" providerId="ADAL" clId="{2EC779D6-5A67-48B7-A376-BB56C8A8BAFF}" dt="2024-05-22T06:45:05.659" v="126" actId="478"/>
        <pc:sldMkLst>
          <pc:docMk/>
          <pc:sldMk cId="3868193644" sldId="270"/>
        </pc:sldMkLst>
        <pc:spChg chg="mod">
          <ac:chgData name="Roman Gumzej" userId="39b5f2aa-645e-44ce-a9a1-d6838aa53dea" providerId="ADAL" clId="{2EC779D6-5A67-48B7-A376-BB56C8A8BAFF}" dt="2024-05-20T10:59:59.179" v="13" actId="15"/>
          <ac:spMkLst>
            <pc:docMk/>
            <pc:sldMk cId="3868193644" sldId="270"/>
            <ac:spMk id="117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5:05.659" v="126" actId="478"/>
          <ac:spMkLst>
            <pc:docMk/>
            <pc:sldMk cId="3868193644" sldId="270"/>
            <ac:spMk id="118" creationId="{00000000-0000-0000-0000-000000000000}"/>
          </ac:spMkLst>
        </pc:spChg>
      </pc:sldChg>
      <pc:sldChg chg="delSp modSp add mod">
        <pc:chgData name="Roman Gumzej" userId="39b5f2aa-645e-44ce-a9a1-d6838aa53dea" providerId="ADAL" clId="{2EC779D6-5A67-48B7-A376-BB56C8A8BAFF}" dt="2024-05-22T06:45:15.346" v="128" actId="478"/>
        <pc:sldMkLst>
          <pc:docMk/>
          <pc:sldMk cId="3910161754" sldId="271"/>
        </pc:sldMkLst>
        <pc:spChg chg="mod">
          <ac:chgData name="Roman Gumzej" userId="39b5f2aa-645e-44ce-a9a1-d6838aa53dea" providerId="ADAL" clId="{2EC779D6-5A67-48B7-A376-BB56C8A8BAFF}" dt="2024-05-20T11:00:28.121" v="15" actId="15"/>
          <ac:spMkLst>
            <pc:docMk/>
            <pc:sldMk cId="3910161754" sldId="271"/>
            <ac:spMk id="120" creationId="{00000000-0000-0000-0000-000000000000}"/>
          </ac:spMkLst>
        </pc:spChg>
        <pc:spChg chg="del">
          <ac:chgData name="Roman Gumzej" userId="39b5f2aa-645e-44ce-a9a1-d6838aa53dea" providerId="ADAL" clId="{2EC779D6-5A67-48B7-A376-BB56C8A8BAFF}" dt="2024-05-22T06:45:15.346" v="128" actId="478"/>
          <ac:spMkLst>
            <pc:docMk/>
            <pc:sldMk cId="3910161754" sldId="271"/>
            <ac:spMk id="121" creationId="{00000000-0000-0000-0000-000000000000}"/>
          </ac:spMkLst>
        </pc:spChg>
      </pc:sldChg>
      <pc:sldChg chg="modSp mod">
        <pc:chgData name="Roman Gumzej" userId="39b5f2aa-645e-44ce-a9a1-d6838aa53dea" providerId="ADAL" clId="{2EC779D6-5A67-48B7-A376-BB56C8A8BAFF}" dt="2024-05-29T09:54:40.716" v="244" actId="20577"/>
        <pc:sldMkLst>
          <pc:docMk/>
          <pc:sldMk cId="205518803" sldId="272"/>
        </pc:sldMkLst>
        <pc:spChg chg="mod">
          <ac:chgData name="Roman Gumzej" userId="39b5f2aa-645e-44ce-a9a1-d6838aa53dea" providerId="ADAL" clId="{2EC779D6-5A67-48B7-A376-BB56C8A8BAFF}" dt="2024-05-29T09:54:40.716" v="244" actId="20577"/>
          <ac:spMkLst>
            <pc:docMk/>
            <pc:sldMk cId="205518803" sldId="272"/>
            <ac:spMk id="4" creationId="{7CE2ECB0-E774-504E-3C70-95613083B41D}"/>
          </ac:spMkLst>
        </pc:spChg>
        <pc:spChg chg="mod">
          <ac:chgData name="Roman Gumzej" userId="39b5f2aa-645e-44ce-a9a1-d6838aa53dea" providerId="ADAL" clId="{2EC779D6-5A67-48B7-A376-BB56C8A8BAFF}" dt="2024-05-29T09:28:57.232" v="232" actId="790"/>
          <ac:spMkLst>
            <pc:docMk/>
            <pc:sldMk cId="205518803" sldId="272"/>
            <ac:spMk id="110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08:33.807" v="26" actId="790"/>
          <ac:spMkLst>
            <pc:docMk/>
            <pc:sldMk cId="205518803" sldId="272"/>
            <ac:spMk id="112" creationId="{00000000-0000-0000-0000-000000000000}"/>
          </ac:spMkLst>
        </pc:spChg>
        <pc:picChg chg="mod">
          <ac:chgData name="Roman Gumzej" userId="39b5f2aa-645e-44ce-a9a1-d6838aa53dea" providerId="ADAL" clId="{2EC779D6-5A67-48B7-A376-BB56C8A8BAFF}" dt="2024-05-22T07:08:18.580" v="25" actId="1035"/>
          <ac:picMkLst>
            <pc:docMk/>
            <pc:sldMk cId="205518803" sldId="272"/>
            <ac:picMk id="2" creationId="{244AC786-2F1A-58C2-0489-91139A461D9E}"/>
          </ac:picMkLst>
        </pc:picChg>
      </pc:sldChg>
      <pc:sldChg chg="modSp mod">
        <pc:chgData name="Roman Gumzej" userId="39b5f2aa-645e-44ce-a9a1-d6838aa53dea" providerId="ADAL" clId="{2EC779D6-5A67-48B7-A376-BB56C8A8BAFF}" dt="2024-05-29T09:54:53.614" v="252" actId="20577"/>
        <pc:sldMkLst>
          <pc:docMk/>
          <pc:sldMk cId="244775906" sldId="273"/>
        </pc:sldMkLst>
        <pc:spChg chg="mod">
          <ac:chgData name="Roman Gumzej" userId="39b5f2aa-645e-44ce-a9a1-d6838aa53dea" providerId="ADAL" clId="{2EC779D6-5A67-48B7-A376-BB56C8A8BAFF}" dt="2024-05-29T09:54:53.614" v="252" actId="20577"/>
          <ac:spMkLst>
            <pc:docMk/>
            <pc:sldMk cId="244775906" sldId="273"/>
            <ac:spMk id="4" creationId="{65F526B5-2BB2-BD78-5D9B-84860BDA90F9}"/>
          </ac:spMkLst>
        </pc:spChg>
        <pc:spChg chg="mod">
          <ac:chgData name="Roman Gumzej" userId="39b5f2aa-645e-44ce-a9a1-d6838aa53dea" providerId="ADAL" clId="{2EC779D6-5A67-48B7-A376-BB56C8A8BAFF}" dt="2024-05-29T09:28:36.782" v="231" actId="790"/>
          <ac:spMkLst>
            <pc:docMk/>
            <pc:sldMk cId="244775906" sldId="273"/>
            <ac:spMk id="113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2T07:10:54.287" v="49" actId="790"/>
          <ac:spMkLst>
            <pc:docMk/>
            <pc:sldMk cId="244775906" sldId="273"/>
            <ac:spMk id="115" creationId="{00000000-0000-0000-0000-000000000000}"/>
          </ac:spMkLst>
        </pc:spChg>
        <pc:picChg chg="mod">
          <ac:chgData name="Roman Gumzej" userId="39b5f2aa-645e-44ce-a9a1-d6838aa53dea" providerId="ADAL" clId="{2EC779D6-5A67-48B7-A376-BB56C8A8BAFF}" dt="2024-05-22T07:10:38.246" v="48" actId="1035"/>
          <ac:picMkLst>
            <pc:docMk/>
            <pc:sldMk cId="244775906" sldId="273"/>
            <ac:picMk id="2" creationId="{B8B8DF9F-1286-C8FA-C2D3-9EAACEB6F00F}"/>
          </ac:picMkLst>
        </pc:picChg>
      </pc:sldChg>
      <pc:sldChg chg="modSp mod">
        <pc:chgData name="Roman Gumzej" userId="39b5f2aa-645e-44ce-a9a1-d6838aa53dea" providerId="ADAL" clId="{2EC779D6-5A67-48B7-A376-BB56C8A8BAFF}" dt="2024-05-29T09:55:02.216" v="260" actId="20577"/>
        <pc:sldMkLst>
          <pc:docMk/>
          <pc:sldMk cId="3473805050" sldId="274"/>
        </pc:sldMkLst>
        <pc:spChg chg="mod">
          <ac:chgData name="Roman Gumzej" userId="39b5f2aa-645e-44ce-a9a1-d6838aa53dea" providerId="ADAL" clId="{2EC779D6-5A67-48B7-A376-BB56C8A8BAFF}" dt="2024-05-29T07:15:33.553" v="146" actId="20577"/>
          <ac:spMkLst>
            <pc:docMk/>
            <pc:sldMk cId="3473805050" sldId="274"/>
            <ac:spMk id="116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9T09:55:02.216" v="260" actId="20577"/>
          <ac:spMkLst>
            <pc:docMk/>
            <pc:sldMk cId="3473805050" sldId="274"/>
            <ac:spMk id="118" creationId="{00000000-0000-0000-0000-000000000000}"/>
          </ac:spMkLst>
        </pc:spChg>
        <pc:picChg chg="mod">
          <ac:chgData name="Roman Gumzej" userId="39b5f2aa-645e-44ce-a9a1-d6838aa53dea" providerId="ADAL" clId="{2EC779D6-5A67-48B7-A376-BB56C8A8BAFF}" dt="2024-05-22T07:11:57.430" v="73" actId="1035"/>
          <ac:picMkLst>
            <pc:docMk/>
            <pc:sldMk cId="3473805050" sldId="274"/>
            <ac:picMk id="2" creationId="{D6A5928A-C9E2-DF0E-06C8-0E7B3F8E584A}"/>
          </ac:picMkLst>
        </pc:picChg>
      </pc:sldChg>
      <pc:sldChg chg="modSp mod">
        <pc:chgData name="Roman Gumzej" userId="39b5f2aa-645e-44ce-a9a1-d6838aa53dea" providerId="ADAL" clId="{2EC779D6-5A67-48B7-A376-BB56C8A8BAFF}" dt="2024-05-29T09:55:12.394" v="267" actId="20577"/>
        <pc:sldMkLst>
          <pc:docMk/>
          <pc:sldMk cId="2633787005" sldId="275"/>
        </pc:sldMkLst>
        <pc:spChg chg="mod">
          <ac:chgData name="Roman Gumzej" userId="39b5f2aa-645e-44ce-a9a1-d6838aa53dea" providerId="ADAL" clId="{2EC779D6-5A67-48B7-A376-BB56C8A8BAFF}" dt="2024-05-29T07:16:26.727" v="149" actId="20577"/>
          <ac:spMkLst>
            <pc:docMk/>
            <pc:sldMk cId="2633787005" sldId="275"/>
            <ac:spMk id="119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9T09:55:12.394" v="267" actId="20577"/>
          <ac:spMkLst>
            <pc:docMk/>
            <pc:sldMk cId="2633787005" sldId="275"/>
            <ac:spMk id="121" creationId="{00000000-0000-0000-0000-000000000000}"/>
          </ac:spMkLst>
        </pc:spChg>
        <pc:picChg chg="mod">
          <ac:chgData name="Roman Gumzej" userId="39b5f2aa-645e-44ce-a9a1-d6838aa53dea" providerId="ADAL" clId="{2EC779D6-5A67-48B7-A376-BB56C8A8BAFF}" dt="2024-05-22T07:13:00.450" v="98" actId="1035"/>
          <ac:picMkLst>
            <pc:docMk/>
            <pc:sldMk cId="2633787005" sldId="275"/>
            <ac:picMk id="2" creationId="{6809351B-41E8-507B-1B95-B7066899F626}"/>
          </ac:picMkLst>
        </pc:picChg>
      </pc:sldChg>
      <pc:sldChg chg="modSp add del mod">
        <pc:chgData name="Roman Gumzej" userId="39b5f2aa-645e-44ce-a9a1-d6838aa53dea" providerId="ADAL" clId="{2EC779D6-5A67-48B7-A376-BB56C8A8BAFF}" dt="2024-05-29T07:21:12.187" v="192"/>
        <pc:sldMkLst>
          <pc:docMk/>
          <pc:sldMk cId="1244485586" sldId="276"/>
        </pc:sldMkLst>
        <pc:spChg chg="mod">
          <ac:chgData name="Roman Gumzej" userId="39b5f2aa-645e-44ce-a9a1-d6838aa53dea" providerId="ADAL" clId="{2EC779D6-5A67-48B7-A376-BB56C8A8BAFF}" dt="2024-05-29T07:21:10.289" v="191" actId="20577"/>
          <ac:spMkLst>
            <pc:docMk/>
            <pc:sldMk cId="1244485586" sldId="276"/>
            <ac:spMk id="125" creationId="{00000000-0000-0000-0000-000000000000}"/>
          </ac:spMkLst>
        </pc:spChg>
        <pc:spChg chg="mod">
          <ac:chgData name="Roman Gumzej" userId="39b5f2aa-645e-44ce-a9a1-d6838aa53dea" providerId="ADAL" clId="{2EC779D6-5A67-48B7-A376-BB56C8A8BAFF}" dt="2024-05-29T07:21:08.570" v="190"/>
          <ac:spMkLst>
            <pc:docMk/>
            <pc:sldMk cId="1244485586" sldId="276"/>
            <ac:spMk id="126" creationId="{00000000-0000-0000-0000-000000000000}"/>
          </ac:spMkLst>
        </pc:spChg>
      </pc:sldChg>
      <pc:sldChg chg="modSp add del mod chgLayout">
        <pc:chgData name="Roman Gumzej" userId="39b5f2aa-645e-44ce-a9a1-d6838aa53dea" providerId="ADAL" clId="{2EC779D6-5A67-48B7-A376-BB56C8A8BAFF}" dt="2024-05-29T07:27:55.375" v="206" actId="207"/>
        <pc:sldMkLst>
          <pc:docMk/>
          <pc:sldMk cId="2741703512" sldId="276"/>
        </pc:sldMkLst>
        <pc:spChg chg="mod ord">
          <ac:chgData name="Roman Gumzej" userId="39b5f2aa-645e-44ce-a9a1-d6838aa53dea" providerId="ADAL" clId="{2EC779D6-5A67-48B7-A376-BB56C8A8BAFF}" dt="2024-05-29T07:26:56.104" v="204" actId="790"/>
          <ac:spMkLst>
            <pc:docMk/>
            <pc:sldMk cId="2741703512" sldId="276"/>
            <ac:spMk id="125" creationId="{00000000-0000-0000-0000-000000000000}"/>
          </ac:spMkLst>
        </pc:spChg>
        <pc:spChg chg="mod ord">
          <ac:chgData name="Roman Gumzej" userId="39b5f2aa-645e-44ce-a9a1-d6838aa53dea" providerId="ADAL" clId="{2EC779D6-5A67-48B7-A376-BB56C8A8BAFF}" dt="2024-05-29T07:27:55.375" v="206" actId="207"/>
          <ac:spMkLst>
            <pc:docMk/>
            <pc:sldMk cId="2741703512" sldId="276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22A6244B-6D45-712E-2127-B14AFE1F1F5F}"/>
    <pc:docChg chg="modSld">
      <pc:chgData name="Roman Gumzej" userId="S::roman.gumzej@um.si::39b5f2aa-645e-44ce-a9a1-d6838aa53dea" providerId="AD" clId="Web-{22A6244B-6D45-712E-2127-B14AFE1F1F5F}" dt="2024-10-03T06:39:55.210" v="92" actId="20577"/>
      <pc:docMkLst>
        <pc:docMk/>
      </pc:docMkLst>
      <pc:sldChg chg="modSp">
        <pc:chgData name="Roman Gumzej" userId="S::roman.gumzej@um.si::39b5f2aa-645e-44ce-a9a1-d6838aa53dea" providerId="AD" clId="Web-{22A6244B-6D45-712E-2127-B14AFE1F1F5F}" dt="2024-10-03T06:25:09.879" v="8" actId="20577"/>
        <pc:sldMkLst>
          <pc:docMk/>
          <pc:sldMk cId="0" sldId="258"/>
        </pc:sldMkLst>
        <pc:spChg chg="mod">
          <ac:chgData name="Roman Gumzej" userId="S::roman.gumzej@um.si::39b5f2aa-645e-44ce-a9a1-d6838aa53dea" providerId="AD" clId="Web-{22A6244B-6D45-712E-2127-B14AFE1F1F5F}" dt="2024-10-03T06:25:09.879" v="8" actId="20577"/>
          <ac:spMkLst>
            <pc:docMk/>
            <pc:sldMk cId="0" sldId="258"/>
            <ac:spMk id="102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33:09.382" v="32" actId="14100"/>
        <pc:sldMkLst>
          <pc:docMk/>
          <pc:sldMk cId="0" sldId="265"/>
        </pc:sldMkLst>
        <pc:picChg chg="mod">
          <ac:chgData name="Roman Gumzej" userId="S::roman.gumzej@um.si::39b5f2aa-645e-44ce-a9a1-d6838aa53dea" providerId="AD" clId="Web-{22A6244B-6D45-712E-2127-B14AFE1F1F5F}" dt="2024-10-03T06:33:09.382" v="32" actId="14100"/>
          <ac:picMkLst>
            <pc:docMk/>
            <pc:sldMk cId="0" sldId="265"/>
            <ac:picMk id="5" creationId="{BBA59196-886C-4BAC-A494-21825B541B1F}"/>
          </ac:picMkLst>
        </pc:picChg>
      </pc:sldChg>
      <pc:sldChg chg="modSp">
        <pc:chgData name="Roman Gumzej" userId="S::roman.gumzej@um.si::39b5f2aa-645e-44ce-a9a1-d6838aa53dea" providerId="AD" clId="Web-{22A6244B-6D45-712E-2127-B14AFE1F1F5F}" dt="2024-10-03T06:39:55.210" v="92" actId="20577"/>
        <pc:sldMkLst>
          <pc:docMk/>
          <pc:sldMk cId="0" sldId="266"/>
        </pc:sldMkLst>
        <pc:spChg chg="mod">
          <ac:chgData name="Roman Gumzej" userId="S::roman.gumzej@um.si::39b5f2aa-645e-44ce-a9a1-d6838aa53dea" providerId="AD" clId="Web-{22A6244B-6D45-712E-2127-B14AFE1F1F5F}" dt="2024-10-03T06:39:55.210" v="92" actId="20577"/>
          <ac:spMkLst>
            <pc:docMk/>
            <pc:sldMk cId="0" sldId="266"/>
            <ac:spMk id="126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28:58.044" v="15" actId="20577"/>
        <pc:sldMkLst>
          <pc:docMk/>
          <pc:sldMk cId="3964360815" sldId="268"/>
        </pc:sldMkLst>
        <pc:spChg chg="mod">
          <ac:chgData name="Roman Gumzej" userId="S::roman.gumzej@um.si::39b5f2aa-645e-44ce-a9a1-d6838aa53dea" providerId="AD" clId="Web-{22A6244B-6D45-712E-2127-B14AFE1F1F5F}" dt="2024-10-03T06:28:58.044" v="15" actId="20577"/>
          <ac:spMkLst>
            <pc:docMk/>
            <pc:sldMk cId="3964360815" sldId="268"/>
            <ac:spMk id="111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30:42.892" v="25" actId="20577"/>
        <pc:sldMkLst>
          <pc:docMk/>
          <pc:sldMk cId="3304276382" sldId="269"/>
        </pc:sldMkLst>
        <pc:spChg chg="mod">
          <ac:chgData name="Roman Gumzej" userId="S::roman.gumzej@um.si::39b5f2aa-645e-44ce-a9a1-d6838aa53dea" providerId="AD" clId="Web-{22A6244B-6D45-712E-2127-B14AFE1F1F5F}" dt="2024-10-03T06:30:42.892" v="25" actId="20577"/>
          <ac:spMkLst>
            <pc:docMk/>
            <pc:sldMk cId="3304276382" sldId="269"/>
            <ac:spMk id="114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31:34.081" v="29" actId="20577"/>
        <pc:sldMkLst>
          <pc:docMk/>
          <pc:sldMk cId="3868193644" sldId="270"/>
        </pc:sldMkLst>
        <pc:spChg chg="mod">
          <ac:chgData name="Roman Gumzej" userId="S::roman.gumzej@um.si::39b5f2aa-645e-44ce-a9a1-d6838aa53dea" providerId="AD" clId="Web-{22A6244B-6D45-712E-2127-B14AFE1F1F5F}" dt="2024-10-03T06:31:34.081" v="29" actId="20577"/>
          <ac:spMkLst>
            <pc:docMk/>
            <pc:sldMk cId="3868193644" sldId="270"/>
            <ac:spMk id="117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32:53.959" v="31" actId="20577"/>
        <pc:sldMkLst>
          <pc:docMk/>
          <pc:sldMk cId="3910161754" sldId="271"/>
        </pc:sldMkLst>
        <pc:spChg chg="mod">
          <ac:chgData name="Roman Gumzej" userId="S::roman.gumzej@um.si::39b5f2aa-645e-44ce-a9a1-d6838aa53dea" providerId="AD" clId="Web-{22A6244B-6D45-712E-2127-B14AFE1F1F5F}" dt="2024-10-03T06:32:53.959" v="31" actId="20577"/>
          <ac:spMkLst>
            <pc:docMk/>
            <pc:sldMk cId="3910161754" sldId="271"/>
            <ac:spMk id="12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26:43.460" v="9" actId="20577"/>
        <pc:sldMkLst>
          <pc:docMk/>
          <pc:sldMk cId="205518803" sldId="272"/>
        </pc:sldMkLst>
        <pc:spChg chg="mod">
          <ac:chgData name="Roman Gumzej" userId="S::roman.gumzej@um.si::39b5f2aa-645e-44ce-a9a1-d6838aa53dea" providerId="AD" clId="Web-{22A6244B-6D45-712E-2127-B14AFE1F1F5F}" dt="2024-10-03T06:26:43.460" v="9" actId="20577"/>
          <ac:spMkLst>
            <pc:docMk/>
            <pc:sldMk cId="205518803" sldId="272"/>
            <ac:spMk id="11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27:40.494" v="12" actId="20577"/>
        <pc:sldMkLst>
          <pc:docMk/>
          <pc:sldMk cId="244775906" sldId="273"/>
        </pc:sldMkLst>
        <pc:spChg chg="mod">
          <ac:chgData name="Roman Gumzej" userId="S::roman.gumzej@um.si::39b5f2aa-645e-44ce-a9a1-d6838aa53dea" providerId="AD" clId="Web-{22A6244B-6D45-712E-2127-B14AFE1F1F5F}" dt="2024-10-03T06:27:40.494" v="12" actId="20577"/>
          <ac:spMkLst>
            <pc:docMk/>
            <pc:sldMk cId="244775906" sldId="273"/>
            <ac:spMk id="113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22A6244B-6D45-712E-2127-B14AFE1F1F5F}" dt="2024-10-03T06:37:25.845" v="80" actId="20577"/>
        <pc:sldMkLst>
          <pc:docMk/>
          <pc:sldMk cId="1741614429" sldId="279"/>
        </pc:sldMkLst>
        <pc:spChg chg="mod">
          <ac:chgData name="Roman Gumzej" userId="S::roman.gumzej@um.si::39b5f2aa-645e-44ce-a9a1-d6838aa53dea" providerId="AD" clId="Web-{22A6244B-6D45-712E-2127-B14AFE1F1F5F}" dt="2024-10-03T06:37:25.845" v="80" actId="20577"/>
          <ac:spMkLst>
            <pc:docMk/>
            <pc:sldMk cId="1741614429" sldId="279"/>
            <ac:spMk id="120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132C83E7-F0B5-2612-EC8B-8CF30F6C7876}"/>
    <pc:docChg chg="addSld modSld">
      <pc:chgData name="Roman Gumzej" userId="S::roman.gumzej@um.si::39b5f2aa-645e-44ce-a9a1-d6838aa53dea" providerId="AD" clId="Web-{132C83E7-F0B5-2612-EC8B-8CF30F6C7876}" dt="2024-05-28T04:47:43.611" v="16" actId="20577"/>
      <pc:docMkLst>
        <pc:docMk/>
      </pc:docMkLst>
      <pc:sldChg chg="modSp add replId">
        <pc:chgData name="Roman Gumzej" userId="S::roman.gumzej@um.si::39b5f2aa-645e-44ce-a9a1-d6838aa53dea" providerId="AD" clId="Web-{132C83E7-F0B5-2612-EC8B-8CF30F6C7876}" dt="2024-05-28T04:47:43.611" v="16" actId="20577"/>
        <pc:sldMkLst>
          <pc:docMk/>
          <pc:sldMk cId="2741703512" sldId="276"/>
        </pc:sldMkLst>
        <pc:spChg chg="mod">
          <ac:chgData name="Roman Gumzej" userId="S::roman.gumzej@um.si::39b5f2aa-645e-44ce-a9a1-d6838aa53dea" providerId="AD" clId="Web-{132C83E7-F0B5-2612-EC8B-8CF30F6C7876}" dt="2024-05-28T04:45:20.561" v="4" actId="20577"/>
          <ac:spMkLst>
            <pc:docMk/>
            <pc:sldMk cId="2741703512" sldId="276"/>
            <ac:spMk id="125" creationId="{00000000-0000-0000-0000-000000000000}"/>
          </ac:spMkLst>
        </pc:spChg>
        <pc:spChg chg="mod">
          <ac:chgData name="Roman Gumzej" userId="S::roman.gumzej@um.si::39b5f2aa-645e-44ce-a9a1-d6838aa53dea" providerId="AD" clId="Web-{132C83E7-F0B5-2612-EC8B-8CF30F6C7876}" dt="2024-05-28T04:47:43.611" v="16" actId="20577"/>
          <ac:spMkLst>
            <pc:docMk/>
            <pc:sldMk cId="2741703512" sldId="276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B74B0C3A-F6C8-454F-9502-3676DED050AE}"/>
    <pc:docChg chg="custSel delSld modSld">
      <pc:chgData name="Roman Gumzej" userId="39b5f2aa-645e-44ce-a9a1-d6838aa53dea" providerId="ADAL" clId="{B74B0C3A-F6C8-454F-9502-3676DED050AE}" dt="2023-12-12T11:05:54.307" v="200" actId="20577"/>
      <pc:docMkLst>
        <pc:docMk/>
      </pc:docMkLst>
      <pc:sldChg chg="modSp mod">
        <pc:chgData name="Roman Gumzej" userId="39b5f2aa-645e-44ce-a9a1-d6838aa53dea" providerId="ADAL" clId="{B74B0C3A-F6C8-454F-9502-3676DED050AE}" dt="2023-12-12T10:44:23.403" v="4" actId="20577"/>
        <pc:sldMkLst>
          <pc:docMk/>
          <pc:sldMk cId="0" sldId="256"/>
        </pc:sldMkLst>
        <pc:spChg chg="mod">
          <ac:chgData name="Roman Gumzej" userId="39b5f2aa-645e-44ce-a9a1-d6838aa53dea" providerId="ADAL" clId="{B74B0C3A-F6C8-454F-9502-3676DED050AE}" dt="2023-12-12T10:44:13.399" v="1" actId="20577"/>
          <ac:spMkLst>
            <pc:docMk/>
            <pc:sldMk cId="0" sldId="256"/>
            <ac:spMk id="89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44:23.403" v="4" actId="20577"/>
          <ac:spMkLst>
            <pc:docMk/>
            <pc:sldMk cId="0" sldId="256"/>
            <ac:spMk id="94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45:19.893" v="16" actId="20577"/>
        <pc:sldMkLst>
          <pc:docMk/>
          <pc:sldMk cId="0" sldId="257"/>
        </pc:sldMkLst>
        <pc:spChg chg="mod">
          <ac:chgData name="Roman Gumzej" userId="39b5f2aa-645e-44ce-a9a1-d6838aa53dea" providerId="ADAL" clId="{B74B0C3A-F6C8-454F-9502-3676DED050AE}" dt="2023-12-12T10:45:19.893" v="16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56:15.886" v="45" actId="20577"/>
        <pc:sldMkLst>
          <pc:docMk/>
          <pc:sldMk cId="0" sldId="258"/>
        </pc:sldMkLst>
        <pc:spChg chg="mod">
          <ac:chgData name="Roman Gumzej" userId="39b5f2aa-645e-44ce-a9a1-d6838aa53dea" providerId="ADAL" clId="{B74B0C3A-F6C8-454F-9502-3676DED050AE}" dt="2023-12-12T10:45:37.341" v="39" actId="20577"/>
          <ac:spMkLst>
            <pc:docMk/>
            <pc:sldMk cId="0" sldId="258"/>
            <ac:spMk id="101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56:15.886" v="45" actId="20577"/>
          <ac:spMkLst>
            <pc:docMk/>
            <pc:sldMk cId="0" sldId="258"/>
            <ac:spMk id="102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0:59:00.001" v="76" actId="20577"/>
        <pc:sldMkLst>
          <pc:docMk/>
          <pc:sldMk cId="0" sldId="259"/>
        </pc:sldMkLst>
        <pc:spChg chg="mod">
          <ac:chgData name="Roman Gumzej" userId="39b5f2aa-645e-44ce-a9a1-d6838aa53dea" providerId="ADAL" clId="{B74B0C3A-F6C8-454F-9502-3676DED050AE}" dt="2023-12-12T10:57:57.012" v="57" actId="20577"/>
          <ac:spMkLst>
            <pc:docMk/>
            <pc:sldMk cId="0" sldId="259"/>
            <ac:spMk id="104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0:59:00.001" v="76" actId="20577"/>
          <ac:spMkLst>
            <pc:docMk/>
            <pc:sldMk cId="0" sldId="259"/>
            <ac:spMk id="105" creationId="{00000000-0000-0000-0000-000000000000}"/>
          </ac:spMkLst>
        </pc:spChg>
      </pc:sldChg>
      <pc:sldChg chg="del">
        <pc:chgData name="Roman Gumzej" userId="39b5f2aa-645e-44ce-a9a1-d6838aa53dea" providerId="ADAL" clId="{B74B0C3A-F6C8-454F-9502-3676DED050AE}" dt="2023-12-12T10:59:42.434" v="77" actId="47"/>
        <pc:sldMkLst>
          <pc:docMk/>
          <pc:sldMk cId="0" sldId="260"/>
        </pc:sldMkLst>
      </pc:sldChg>
      <pc:sldChg chg="modSp mod">
        <pc:chgData name="Roman Gumzej" userId="39b5f2aa-645e-44ce-a9a1-d6838aa53dea" providerId="ADAL" clId="{B74B0C3A-F6C8-454F-9502-3676DED050AE}" dt="2023-12-12T11:00:17.654" v="103"/>
        <pc:sldMkLst>
          <pc:docMk/>
          <pc:sldMk cId="0" sldId="261"/>
        </pc:sldMkLst>
        <pc:spChg chg="mod">
          <ac:chgData name="Roman Gumzej" userId="39b5f2aa-645e-44ce-a9a1-d6838aa53dea" providerId="ADAL" clId="{B74B0C3A-F6C8-454F-9502-3676DED050AE}" dt="2023-12-12T10:59:56.249" v="102" actId="20577"/>
          <ac:spMkLst>
            <pc:docMk/>
            <pc:sldMk cId="0" sldId="261"/>
            <ac:spMk id="110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0:17.654" v="103"/>
          <ac:spMkLst>
            <pc:docMk/>
            <pc:sldMk cId="0" sldId="261"/>
            <ac:spMk id="111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1:02.301" v="119"/>
        <pc:sldMkLst>
          <pc:docMk/>
          <pc:sldMk cId="0" sldId="262"/>
        </pc:sldMkLst>
        <pc:spChg chg="mod">
          <ac:chgData name="Roman Gumzej" userId="39b5f2aa-645e-44ce-a9a1-d6838aa53dea" providerId="ADAL" clId="{B74B0C3A-F6C8-454F-9502-3676DED050AE}" dt="2023-12-12T11:00:36.820" v="118" actId="20577"/>
          <ac:spMkLst>
            <pc:docMk/>
            <pc:sldMk cId="0" sldId="262"/>
            <ac:spMk id="113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1:02.301" v="119"/>
          <ac:spMkLst>
            <pc:docMk/>
            <pc:sldMk cId="0" sldId="262"/>
            <ac:spMk id="114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5:54.307" v="200" actId="20577"/>
        <pc:sldMkLst>
          <pc:docMk/>
          <pc:sldMk cId="0" sldId="263"/>
        </pc:sldMkLst>
        <pc:spChg chg="mod">
          <ac:chgData name="Roman Gumzej" userId="39b5f2aa-645e-44ce-a9a1-d6838aa53dea" providerId="ADAL" clId="{B74B0C3A-F6C8-454F-9502-3676DED050AE}" dt="2023-12-12T11:05:54.307" v="200" actId="20577"/>
          <ac:spMkLst>
            <pc:docMk/>
            <pc:sldMk cId="0" sldId="263"/>
            <ac:spMk id="116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1:44.062" v="145" actId="20577"/>
          <ac:spMkLst>
            <pc:docMk/>
            <pc:sldMk cId="0" sldId="263"/>
            <ac:spMk id="117" creationId="{00000000-0000-0000-0000-000000000000}"/>
          </ac:spMkLst>
        </pc:spChg>
      </pc:sldChg>
      <pc:sldChg chg="modSp mod">
        <pc:chgData name="Roman Gumzej" userId="39b5f2aa-645e-44ce-a9a1-d6838aa53dea" providerId="ADAL" clId="{B74B0C3A-F6C8-454F-9502-3676DED050AE}" dt="2023-12-12T11:02:23.542" v="166"/>
        <pc:sldMkLst>
          <pc:docMk/>
          <pc:sldMk cId="0" sldId="264"/>
        </pc:sldMkLst>
        <pc:spChg chg="mod">
          <ac:chgData name="Roman Gumzej" userId="39b5f2aa-645e-44ce-a9a1-d6838aa53dea" providerId="ADAL" clId="{B74B0C3A-F6C8-454F-9502-3676DED050AE}" dt="2023-12-12T11:02:01.986" v="164" actId="20577"/>
          <ac:spMkLst>
            <pc:docMk/>
            <pc:sldMk cId="0" sldId="264"/>
            <ac:spMk id="119" creationId="{00000000-0000-0000-0000-000000000000}"/>
          </ac:spMkLst>
        </pc:spChg>
        <pc:spChg chg="mod">
          <ac:chgData name="Roman Gumzej" userId="39b5f2aa-645e-44ce-a9a1-d6838aa53dea" providerId="ADAL" clId="{B74B0C3A-F6C8-454F-9502-3676DED050AE}" dt="2023-12-12T11:02:23.542" v="166"/>
          <ac:spMkLst>
            <pc:docMk/>
            <pc:sldMk cId="0" sldId="264"/>
            <ac:spMk id="120" creationId="{00000000-0000-0000-0000-000000000000}"/>
          </ac:spMkLst>
        </pc:spChg>
      </pc:sldChg>
      <pc:sldChg chg="addSp delSp modSp mod">
        <pc:chgData name="Roman Gumzej" userId="39b5f2aa-645e-44ce-a9a1-d6838aa53dea" providerId="ADAL" clId="{B74B0C3A-F6C8-454F-9502-3676DED050AE}" dt="2023-12-12T11:02:57.306" v="193"/>
        <pc:sldMkLst>
          <pc:docMk/>
          <pc:sldMk cId="0" sldId="265"/>
        </pc:sldMkLst>
        <pc:spChg chg="mod">
          <ac:chgData name="Roman Gumzej" userId="39b5f2aa-645e-44ce-a9a1-d6838aa53dea" providerId="ADAL" clId="{B74B0C3A-F6C8-454F-9502-3676DED050AE}" dt="2023-12-12T11:02:39.912" v="191" actId="20577"/>
          <ac:spMkLst>
            <pc:docMk/>
            <pc:sldMk cId="0" sldId="265"/>
            <ac:spMk id="122" creationId="{00000000-0000-0000-0000-000000000000}"/>
          </ac:spMkLst>
        </pc:spChg>
        <pc:spChg chg="del mod">
          <ac:chgData name="Roman Gumzej" userId="39b5f2aa-645e-44ce-a9a1-d6838aa53dea" providerId="ADAL" clId="{B74B0C3A-F6C8-454F-9502-3676DED050AE}" dt="2023-12-12T11:02:57.306" v="193"/>
          <ac:spMkLst>
            <pc:docMk/>
            <pc:sldMk cId="0" sldId="265"/>
            <ac:spMk id="123" creationId="{00000000-0000-0000-0000-000000000000}"/>
          </ac:spMkLst>
        </pc:spChg>
        <pc:picChg chg="add mod">
          <ac:chgData name="Roman Gumzej" userId="39b5f2aa-645e-44ce-a9a1-d6838aa53dea" providerId="ADAL" clId="{B74B0C3A-F6C8-454F-9502-3676DED050AE}" dt="2023-12-12T11:02:57.306" v="193"/>
          <ac:picMkLst>
            <pc:docMk/>
            <pc:sldMk cId="0" sldId="265"/>
            <ac:picMk id="5" creationId="{BBA59196-886C-4BAC-A494-21825B541B1F}"/>
          </ac:picMkLst>
        </pc:picChg>
      </pc:sldChg>
      <pc:sldChg chg="modSp mod">
        <pc:chgData name="Roman Gumzej" userId="39b5f2aa-645e-44ce-a9a1-d6838aa53dea" providerId="ADAL" clId="{B74B0C3A-F6C8-454F-9502-3676DED050AE}" dt="2023-12-12T11:04:17.850" v="198" actId="20577"/>
        <pc:sldMkLst>
          <pc:docMk/>
          <pc:sldMk cId="0" sldId="266"/>
        </pc:sldMkLst>
        <pc:spChg chg="mod">
          <ac:chgData name="Roman Gumzej" userId="39b5f2aa-645e-44ce-a9a1-d6838aa53dea" providerId="ADAL" clId="{B74B0C3A-F6C8-454F-9502-3676DED050AE}" dt="2023-12-12T11:04:17.850" v="198" actId="20577"/>
          <ac:spMkLst>
            <pc:docMk/>
            <pc:sldMk cId="0" sldId="266"/>
            <ac:spMk id="126" creationId="{00000000-0000-0000-0000-000000000000}"/>
          </ac:spMkLst>
        </pc:spChg>
      </pc:sldChg>
    </pc:docChg>
  </pc:docChgLst>
  <pc:docChgLst>
    <pc:chgData name="Roman Gumzej" userId="S::roman.gumzej@um.si::39b5f2aa-645e-44ce-a9a1-d6838aa53dea" providerId="AD" clId="Web-{56C5C055-7259-5E2C-BFE4-B418DF9F9518}"/>
    <pc:docChg chg="modSld">
      <pc:chgData name="Roman Gumzej" userId="S::roman.gumzej@um.si::39b5f2aa-645e-44ce-a9a1-d6838aa53dea" providerId="AD" clId="Web-{56C5C055-7259-5E2C-BFE4-B418DF9F9518}" dt="2024-05-28T05:23:27.342" v="64"/>
      <pc:docMkLst>
        <pc:docMk/>
      </pc:docMkLst>
      <pc:sldChg chg="addSp delSp">
        <pc:chgData name="Roman Gumzej" userId="S::roman.gumzej@um.si::39b5f2aa-645e-44ce-a9a1-d6838aa53dea" providerId="AD" clId="Web-{56C5C055-7259-5E2C-BFE4-B418DF9F9518}" dt="2024-05-28T05:19:31.126" v="23"/>
        <pc:sldMkLst>
          <pc:docMk/>
          <pc:sldMk cId="0" sldId="258"/>
        </pc:sldMkLst>
        <pc:spChg chg="add del">
          <ac:chgData name="Roman Gumzej" userId="S::roman.gumzej@um.si::39b5f2aa-645e-44ce-a9a1-d6838aa53dea" providerId="AD" clId="Web-{56C5C055-7259-5E2C-BFE4-B418DF9F9518}" dt="2024-05-28T05:19:31.126" v="23"/>
          <ac:spMkLst>
            <pc:docMk/>
            <pc:sldMk cId="0" sldId="258"/>
            <ac:spMk id="3" creationId="{CEB1D01A-BA22-FE8B-B3F9-B30CFB9913E8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3:36.215" v="0"/>
        <pc:sldMkLst>
          <pc:docMk/>
          <pc:sldMk cId="0" sldId="259"/>
        </pc:sldMkLst>
        <pc:spChg chg="add">
          <ac:chgData name="Roman Gumzej" userId="S::roman.gumzej@um.si::39b5f2aa-645e-44ce-a9a1-d6838aa53dea" providerId="AD" clId="Web-{56C5C055-7259-5E2C-BFE4-B418DF9F9518}" dt="2024-05-28T05:13:36.215" v="0"/>
          <ac:spMkLst>
            <pc:docMk/>
            <pc:sldMk cId="0" sldId="259"/>
            <ac:spMk id="3" creationId="{4974049F-757A-1BCD-F01E-FC3BEDA8361A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3:38.950" v="1"/>
        <pc:sldMkLst>
          <pc:docMk/>
          <pc:sldMk cId="0" sldId="261"/>
        </pc:sldMkLst>
        <pc:spChg chg="add">
          <ac:chgData name="Roman Gumzej" userId="S::roman.gumzej@um.si::39b5f2aa-645e-44ce-a9a1-d6838aa53dea" providerId="AD" clId="Web-{56C5C055-7259-5E2C-BFE4-B418DF9F9518}" dt="2024-05-28T05:13:38.950" v="1"/>
          <ac:spMkLst>
            <pc:docMk/>
            <pc:sldMk cId="0" sldId="261"/>
            <ac:spMk id="3" creationId="{71601FB9-337B-D5BB-FE26-EFA694926DAD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3:49.075" v="3"/>
        <pc:sldMkLst>
          <pc:docMk/>
          <pc:sldMk cId="0" sldId="262"/>
        </pc:sldMkLst>
        <pc:spChg chg="add">
          <ac:chgData name="Roman Gumzej" userId="S::roman.gumzej@um.si::39b5f2aa-645e-44ce-a9a1-d6838aa53dea" providerId="AD" clId="Web-{56C5C055-7259-5E2C-BFE4-B418DF9F9518}" dt="2024-05-28T05:13:49.075" v="3"/>
          <ac:spMkLst>
            <pc:docMk/>
            <pc:sldMk cId="0" sldId="262"/>
            <ac:spMk id="3" creationId="{786B31E7-82E1-CBE1-C2F0-B306E212A56B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4:01.388" v="5"/>
        <pc:sldMkLst>
          <pc:docMk/>
          <pc:sldMk cId="0" sldId="263"/>
        </pc:sldMkLst>
        <pc:spChg chg="add">
          <ac:chgData name="Roman Gumzej" userId="S::roman.gumzej@um.si::39b5f2aa-645e-44ce-a9a1-d6838aa53dea" providerId="AD" clId="Web-{56C5C055-7259-5E2C-BFE4-B418DF9F9518}" dt="2024-05-28T05:14:01.388" v="5"/>
          <ac:spMkLst>
            <pc:docMk/>
            <pc:sldMk cId="0" sldId="263"/>
            <ac:spMk id="3" creationId="{F61B645F-0FB1-8FC6-FD31-48CE4AE79946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4:16.717" v="7"/>
        <pc:sldMkLst>
          <pc:docMk/>
          <pc:sldMk cId="0" sldId="264"/>
        </pc:sldMkLst>
        <pc:spChg chg="add">
          <ac:chgData name="Roman Gumzej" userId="S::roman.gumzej@um.si::39b5f2aa-645e-44ce-a9a1-d6838aa53dea" providerId="AD" clId="Web-{56C5C055-7259-5E2C-BFE4-B418DF9F9518}" dt="2024-05-28T05:14:16.717" v="7"/>
          <ac:spMkLst>
            <pc:docMk/>
            <pc:sldMk cId="0" sldId="264"/>
            <ac:spMk id="3" creationId="{C4B76AC8-6837-2C78-3C86-9BCB2520F8F8}"/>
          </ac:spMkLst>
        </pc:spChg>
      </pc:sldChg>
      <pc:sldChg chg="modSp">
        <pc:chgData name="Roman Gumzej" userId="S::roman.gumzej@um.si::39b5f2aa-645e-44ce-a9a1-d6838aa53dea" providerId="AD" clId="Web-{56C5C055-7259-5E2C-BFE4-B418DF9F9518}" dt="2024-05-28T05:14:52.313" v="10" actId="20577"/>
        <pc:sldMkLst>
          <pc:docMk/>
          <pc:sldMk cId="0" sldId="266"/>
        </pc:sldMkLst>
        <pc:spChg chg="mod">
          <ac:chgData name="Roman Gumzej" userId="S::roman.gumzej@um.si::39b5f2aa-645e-44ce-a9a1-d6838aa53dea" providerId="AD" clId="Web-{56C5C055-7259-5E2C-BFE4-B418DF9F9518}" dt="2024-05-28T05:14:52.313" v="10" actId="20577"/>
          <ac:spMkLst>
            <pc:docMk/>
            <pc:sldMk cId="0" sldId="266"/>
            <ac:spMk id="126" creationId="{00000000-0000-0000-0000-000000000000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3:43.778" v="2"/>
        <pc:sldMkLst>
          <pc:docMk/>
          <pc:sldMk cId="3964360815" sldId="268"/>
        </pc:sldMkLst>
        <pc:spChg chg="add">
          <ac:chgData name="Roman Gumzej" userId="S::roman.gumzej@um.si::39b5f2aa-645e-44ce-a9a1-d6838aa53dea" providerId="AD" clId="Web-{56C5C055-7259-5E2C-BFE4-B418DF9F9518}" dt="2024-05-28T05:13:43.778" v="2"/>
          <ac:spMkLst>
            <pc:docMk/>
            <pc:sldMk cId="3964360815" sldId="268"/>
            <ac:spMk id="3" creationId="{EE2C3B9C-A182-8134-E602-F78A4F656639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3:56.841" v="4"/>
        <pc:sldMkLst>
          <pc:docMk/>
          <pc:sldMk cId="3304276382" sldId="269"/>
        </pc:sldMkLst>
        <pc:spChg chg="add">
          <ac:chgData name="Roman Gumzej" userId="S::roman.gumzej@um.si::39b5f2aa-645e-44ce-a9a1-d6838aa53dea" providerId="AD" clId="Web-{56C5C055-7259-5E2C-BFE4-B418DF9F9518}" dt="2024-05-28T05:13:56.841" v="4"/>
          <ac:spMkLst>
            <pc:docMk/>
            <pc:sldMk cId="3304276382" sldId="269"/>
            <ac:spMk id="3" creationId="{5E4EE370-0647-69CE-2F58-8855F3354C2E}"/>
          </ac:spMkLst>
        </pc:spChg>
      </pc:sldChg>
      <pc:sldChg chg="addSp">
        <pc:chgData name="Roman Gumzej" userId="S::roman.gumzej@um.si::39b5f2aa-645e-44ce-a9a1-d6838aa53dea" providerId="AD" clId="Web-{56C5C055-7259-5E2C-BFE4-B418DF9F9518}" dt="2024-05-28T05:14:05.123" v="6"/>
        <pc:sldMkLst>
          <pc:docMk/>
          <pc:sldMk cId="3868193644" sldId="270"/>
        </pc:sldMkLst>
        <pc:spChg chg="add">
          <ac:chgData name="Roman Gumzej" userId="S::roman.gumzej@um.si::39b5f2aa-645e-44ce-a9a1-d6838aa53dea" providerId="AD" clId="Web-{56C5C055-7259-5E2C-BFE4-B418DF9F9518}" dt="2024-05-28T05:14:05.123" v="6"/>
          <ac:spMkLst>
            <pc:docMk/>
            <pc:sldMk cId="3868193644" sldId="270"/>
            <ac:spMk id="3" creationId="{65E6104A-B439-2969-7B0A-CB6C70AA1C80}"/>
          </ac:spMkLst>
        </pc:spChg>
      </pc:sldChg>
      <pc:sldChg chg="addSp modSp">
        <pc:chgData name="Roman Gumzej" userId="S::roman.gumzej@um.si::39b5f2aa-645e-44ce-a9a1-d6838aa53dea" providerId="AD" clId="Web-{56C5C055-7259-5E2C-BFE4-B418DF9F9518}" dt="2024-05-28T05:18:05.012" v="21" actId="20577"/>
        <pc:sldMkLst>
          <pc:docMk/>
          <pc:sldMk cId="3910161754" sldId="271"/>
        </pc:sldMkLst>
        <pc:spChg chg="add mod">
          <ac:chgData name="Roman Gumzej" userId="S::roman.gumzej@um.si::39b5f2aa-645e-44ce-a9a1-d6838aa53dea" providerId="AD" clId="Web-{56C5C055-7259-5E2C-BFE4-B418DF9F9518}" dt="2024-05-28T05:18:05.012" v="21" actId="20577"/>
          <ac:spMkLst>
            <pc:docMk/>
            <pc:sldMk cId="3910161754" sldId="271"/>
            <ac:spMk id="3" creationId="{EC3BAAC7-37E4-0914-1286-078F8CAAB583}"/>
          </ac:spMkLst>
        </pc:spChg>
      </pc:sldChg>
      <pc:sldChg chg="addSp delSp">
        <pc:chgData name="Roman Gumzej" userId="S::roman.gumzej@um.si::39b5f2aa-645e-44ce-a9a1-d6838aa53dea" providerId="AD" clId="Web-{56C5C055-7259-5E2C-BFE4-B418DF9F9518}" dt="2024-05-28T05:23:27.342" v="64"/>
        <pc:sldMkLst>
          <pc:docMk/>
          <pc:sldMk cId="205518803" sldId="272"/>
        </pc:sldMkLst>
        <pc:spChg chg="add">
          <ac:chgData name="Roman Gumzej" userId="S::roman.gumzej@um.si::39b5f2aa-645e-44ce-a9a1-d6838aa53dea" providerId="AD" clId="Web-{56C5C055-7259-5E2C-BFE4-B418DF9F9518}" dt="2024-05-28T05:23:27.342" v="64"/>
          <ac:spMkLst>
            <pc:docMk/>
            <pc:sldMk cId="205518803" sldId="272"/>
            <ac:spMk id="4" creationId="{7CE2ECB0-E774-504E-3C70-95613083B41D}"/>
          </ac:spMkLst>
        </pc:spChg>
        <pc:spChg chg="del">
          <ac:chgData name="Roman Gumzej" userId="S::roman.gumzej@um.si::39b5f2aa-645e-44ce-a9a1-d6838aa53dea" providerId="AD" clId="Web-{56C5C055-7259-5E2C-BFE4-B418DF9F9518}" dt="2024-05-28T05:23:26.483" v="63"/>
          <ac:spMkLst>
            <pc:docMk/>
            <pc:sldMk cId="205518803" sldId="272"/>
            <ac:spMk id="112" creationId="{00000000-0000-0000-0000-000000000000}"/>
          </ac:spMkLst>
        </pc:spChg>
      </pc:sldChg>
      <pc:sldChg chg="addSp delSp modSp">
        <pc:chgData name="Roman Gumzej" userId="S::roman.gumzej@um.si::39b5f2aa-645e-44ce-a9a1-d6838aa53dea" providerId="AD" clId="Web-{56C5C055-7259-5E2C-BFE4-B418DF9F9518}" dt="2024-05-28T05:23:09.732" v="62" actId="20577"/>
        <pc:sldMkLst>
          <pc:docMk/>
          <pc:sldMk cId="244775906" sldId="273"/>
        </pc:sldMkLst>
        <pc:spChg chg="add mod">
          <ac:chgData name="Roman Gumzej" userId="S::roman.gumzej@um.si::39b5f2aa-645e-44ce-a9a1-d6838aa53dea" providerId="AD" clId="Web-{56C5C055-7259-5E2C-BFE4-B418DF9F9518}" dt="2024-05-28T05:23:09.732" v="62" actId="20577"/>
          <ac:spMkLst>
            <pc:docMk/>
            <pc:sldMk cId="244775906" sldId="273"/>
            <ac:spMk id="4" creationId="{65F526B5-2BB2-BD78-5D9B-84860BDA90F9}"/>
          </ac:spMkLst>
        </pc:spChg>
        <pc:spChg chg="del mod">
          <ac:chgData name="Roman Gumzej" userId="S::roman.gumzej@um.si::39b5f2aa-645e-44ce-a9a1-d6838aa53dea" providerId="AD" clId="Web-{56C5C055-7259-5E2C-BFE4-B418DF9F9518}" dt="2024-05-28T05:23:00.013" v="59"/>
          <ac:spMkLst>
            <pc:docMk/>
            <pc:sldMk cId="244775906" sldId="273"/>
            <ac:spMk id="115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56C5C055-7259-5E2C-BFE4-B418DF9F9518}" dt="2024-05-28T05:22:26.526" v="56" actId="20577"/>
        <pc:sldMkLst>
          <pc:docMk/>
          <pc:sldMk cId="3473805050" sldId="274"/>
        </pc:sldMkLst>
        <pc:spChg chg="mod">
          <ac:chgData name="Roman Gumzej" userId="S::roman.gumzej@um.si::39b5f2aa-645e-44ce-a9a1-d6838aa53dea" providerId="AD" clId="Web-{56C5C055-7259-5E2C-BFE4-B418DF9F9518}" dt="2024-05-28T05:22:26.526" v="56" actId="20577"/>
          <ac:spMkLst>
            <pc:docMk/>
            <pc:sldMk cId="3473805050" sldId="274"/>
            <ac:spMk id="118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56C5C055-7259-5E2C-BFE4-B418DF9F9518}" dt="2024-05-28T05:21:42.993" v="46" actId="20577"/>
        <pc:sldMkLst>
          <pc:docMk/>
          <pc:sldMk cId="2633787005" sldId="275"/>
        </pc:sldMkLst>
        <pc:spChg chg="mod">
          <ac:chgData name="Roman Gumzej" userId="S::roman.gumzej@um.si::39b5f2aa-645e-44ce-a9a1-d6838aa53dea" providerId="AD" clId="Web-{56C5C055-7259-5E2C-BFE4-B418DF9F9518}" dt="2024-05-28T05:21:42.993" v="46" actId="20577"/>
          <ac:spMkLst>
            <pc:docMk/>
            <pc:sldMk cId="2633787005" sldId="275"/>
            <ac:spMk id="121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56C5C055-7259-5E2C-BFE4-B418DF9F9518}" dt="2024-05-28T05:19:55.518" v="26" actId="20577"/>
        <pc:sldMkLst>
          <pc:docMk/>
          <pc:sldMk cId="2741703512" sldId="276"/>
        </pc:sldMkLst>
        <pc:spChg chg="mod">
          <ac:chgData name="Roman Gumzej" userId="S::roman.gumzej@um.si::39b5f2aa-645e-44ce-a9a1-d6838aa53dea" providerId="AD" clId="Web-{56C5C055-7259-5E2C-BFE4-B418DF9F9518}" dt="2024-05-28T05:19:55.518" v="26" actId="20577"/>
          <ac:spMkLst>
            <pc:docMk/>
            <pc:sldMk cId="2741703512" sldId="276"/>
            <ac:spMk id="126" creationId="{00000000-0000-0000-0000-000000000000}"/>
          </ac:spMkLst>
        </pc:spChg>
      </pc:sldChg>
    </pc:docChg>
  </pc:docChgLst>
  <pc:docChgLst>
    <pc:chgData name="Roman Gumzej" userId="39b5f2aa-645e-44ce-a9a1-d6838aa53dea" providerId="ADAL" clId="{3CFAB180-F81B-4B17-B9F0-A460C57C0EFF}"/>
    <pc:docChg chg="custSel modSld">
      <pc:chgData name="Roman Gumzej" userId="39b5f2aa-645e-44ce-a9a1-d6838aa53dea" providerId="ADAL" clId="{3CFAB180-F81B-4B17-B9F0-A460C57C0EFF}" dt="2023-12-07T10:50:03.182" v="15" actId="313"/>
      <pc:docMkLst>
        <pc:docMk/>
      </pc:docMkLst>
      <pc:sldChg chg="modSp mod">
        <pc:chgData name="Roman Gumzej" userId="39b5f2aa-645e-44ce-a9a1-d6838aa53dea" providerId="ADAL" clId="{3CFAB180-F81B-4B17-B9F0-A460C57C0EFF}" dt="2023-12-07T10:43:27.687" v="5" actId="1076"/>
        <pc:sldMkLst>
          <pc:docMk/>
          <pc:sldMk cId="0" sldId="260"/>
        </pc:sldMkLst>
        <pc:graphicFrameChg chg="mod">
          <ac:chgData name="Roman Gumzej" userId="39b5f2aa-645e-44ce-a9a1-d6838aa53dea" providerId="ADAL" clId="{3CFAB180-F81B-4B17-B9F0-A460C57C0EFF}" dt="2023-12-07T10:43:27.687" v="5" actId="1076"/>
          <ac:graphicFrameMkLst>
            <pc:docMk/>
            <pc:sldMk cId="0" sldId="260"/>
            <ac:graphicFrameMk id="109" creationId="{00000000-0000-0000-0000-000000000000}"/>
          </ac:graphicFrameMkLst>
        </pc:graphicFrameChg>
      </pc:sldChg>
      <pc:sldChg chg="modSp mod">
        <pc:chgData name="Roman Gumzej" userId="39b5f2aa-645e-44ce-a9a1-d6838aa53dea" providerId="ADAL" clId="{3CFAB180-F81B-4B17-B9F0-A460C57C0EFF}" dt="2023-12-07T10:44:39.734" v="9" actId="113"/>
        <pc:sldMkLst>
          <pc:docMk/>
          <pc:sldMk cId="0" sldId="263"/>
        </pc:sldMkLst>
        <pc:spChg chg="mod">
          <ac:chgData name="Roman Gumzej" userId="39b5f2aa-645e-44ce-a9a1-d6838aa53dea" providerId="ADAL" clId="{3CFAB180-F81B-4B17-B9F0-A460C57C0EFF}" dt="2023-12-07T10:44:39.734" v="9" actId="113"/>
          <ac:spMkLst>
            <pc:docMk/>
            <pc:sldMk cId="0" sldId="263"/>
            <ac:spMk id="117" creationId="{00000000-0000-0000-0000-000000000000}"/>
          </ac:spMkLst>
        </pc:spChg>
      </pc:sldChg>
      <pc:sldChg chg="modSp mod">
        <pc:chgData name="Roman Gumzej" userId="39b5f2aa-645e-44ce-a9a1-d6838aa53dea" providerId="ADAL" clId="{3CFAB180-F81B-4B17-B9F0-A460C57C0EFF}" dt="2023-12-07T10:50:03.182" v="15" actId="313"/>
        <pc:sldMkLst>
          <pc:docMk/>
          <pc:sldMk cId="0" sldId="265"/>
        </pc:sldMkLst>
        <pc:spChg chg="mod">
          <ac:chgData name="Roman Gumzej" userId="39b5f2aa-645e-44ce-a9a1-d6838aa53dea" providerId="ADAL" clId="{3CFAB180-F81B-4B17-B9F0-A460C57C0EFF}" dt="2023-12-07T10:50:03.182" v="15" actId="313"/>
          <ac:spMkLst>
            <pc:docMk/>
            <pc:sldMk cId="0" sldId="265"/>
            <ac:spMk id="123" creationId="{00000000-0000-0000-0000-000000000000}"/>
          </ac:spMkLst>
        </pc:spChg>
      </pc:sldChg>
    </pc:docChg>
  </pc:docChgLst>
  <pc:docChgLst>
    <pc:chgData name="Roman Gumzej" userId="39b5f2aa-645e-44ce-a9a1-d6838aa53dea" providerId="ADAL" clId="{39DE8AFF-1C1B-4E3D-8DAC-BCA0E9FE3594}"/>
    <pc:docChg chg="undo custSel addSld modSld">
      <pc:chgData name="Roman Gumzej" userId="39b5f2aa-645e-44ce-a9a1-d6838aa53dea" providerId="ADAL" clId="{39DE8AFF-1C1B-4E3D-8DAC-BCA0E9FE3594}" dt="2024-10-02T11:15:05.322" v="636" actId="404"/>
      <pc:docMkLst>
        <pc:docMk/>
      </pc:docMkLst>
      <pc:sldChg chg="modSp mod">
        <pc:chgData name="Roman Gumzej" userId="39b5f2aa-645e-44ce-a9a1-d6838aa53dea" providerId="ADAL" clId="{39DE8AFF-1C1B-4E3D-8DAC-BCA0E9FE3594}" dt="2024-10-02T11:15:05.322" v="636" actId="404"/>
        <pc:sldMkLst>
          <pc:docMk/>
          <pc:sldMk cId="0" sldId="256"/>
        </pc:sldMkLst>
        <pc:spChg chg="mod">
          <ac:chgData name="Roman Gumzej" userId="39b5f2aa-645e-44ce-a9a1-d6838aa53dea" providerId="ADAL" clId="{39DE8AFF-1C1B-4E3D-8DAC-BCA0E9FE3594}" dt="2024-10-02T11:15:05.322" v="636" actId="404"/>
          <ac:spMkLst>
            <pc:docMk/>
            <pc:sldMk cId="0" sldId="256"/>
            <ac:spMk id="89" creationId="{00000000-0000-0000-0000-000000000000}"/>
          </ac:spMkLst>
        </pc:spChg>
      </pc:sldChg>
      <pc:sldChg chg="modSp add mod">
        <pc:chgData name="Roman Gumzej" userId="39b5f2aa-645e-44ce-a9a1-d6838aa53dea" providerId="ADAL" clId="{39DE8AFF-1C1B-4E3D-8DAC-BCA0E9FE3594}" dt="2024-10-02T11:10:49.090" v="625" actId="20577"/>
        <pc:sldMkLst>
          <pc:docMk/>
          <pc:sldMk cId="2721187171" sldId="277"/>
        </pc:sldMkLst>
        <pc:spChg chg="mod">
          <ac:chgData name="Roman Gumzej" userId="39b5f2aa-645e-44ce-a9a1-d6838aa53dea" providerId="ADAL" clId="{39DE8AFF-1C1B-4E3D-8DAC-BCA0E9FE3594}" dt="2024-10-02T07:57:26.206" v="578" actId="790"/>
          <ac:spMkLst>
            <pc:docMk/>
            <pc:sldMk cId="2721187171" sldId="277"/>
            <ac:spMk id="3" creationId="{EC3BAAC7-37E4-0914-1286-078F8CAAB583}"/>
          </ac:spMkLst>
        </pc:spChg>
        <pc:spChg chg="mod">
          <ac:chgData name="Roman Gumzej" userId="39b5f2aa-645e-44ce-a9a1-d6838aa53dea" providerId="ADAL" clId="{39DE8AFF-1C1B-4E3D-8DAC-BCA0E9FE3594}" dt="2024-10-02T11:07:21.712" v="588" actId="20577"/>
          <ac:spMkLst>
            <pc:docMk/>
            <pc:sldMk cId="2721187171" sldId="277"/>
            <ac:spMk id="119" creationId="{00000000-0000-0000-0000-000000000000}"/>
          </ac:spMkLst>
        </pc:spChg>
        <pc:spChg chg="mod">
          <ac:chgData name="Roman Gumzej" userId="39b5f2aa-645e-44ce-a9a1-d6838aa53dea" providerId="ADAL" clId="{39DE8AFF-1C1B-4E3D-8DAC-BCA0E9FE3594}" dt="2024-10-02T11:10:49.090" v="625" actId="20577"/>
          <ac:spMkLst>
            <pc:docMk/>
            <pc:sldMk cId="2721187171" sldId="277"/>
            <ac:spMk id="120" creationId="{00000000-0000-0000-0000-000000000000}"/>
          </ac:spMkLst>
        </pc:spChg>
      </pc:sldChg>
      <pc:sldChg chg="addSp delSp modSp add mod">
        <pc:chgData name="Roman Gumzej" userId="39b5f2aa-645e-44ce-a9a1-d6838aa53dea" providerId="ADAL" clId="{39DE8AFF-1C1B-4E3D-8DAC-BCA0E9FE3594}" dt="2024-10-02T11:06:57.664" v="587" actId="1076"/>
        <pc:sldMkLst>
          <pc:docMk/>
          <pc:sldMk cId="1525167678" sldId="278"/>
        </pc:sldMkLst>
        <pc:spChg chg="mod">
          <ac:chgData name="Roman Gumzej" userId="39b5f2aa-645e-44ce-a9a1-d6838aa53dea" providerId="ADAL" clId="{39DE8AFF-1C1B-4E3D-8DAC-BCA0E9FE3594}" dt="2024-10-02T07:41:18.191" v="210" actId="20577"/>
          <ac:spMkLst>
            <pc:docMk/>
            <pc:sldMk cId="1525167678" sldId="278"/>
            <ac:spMk id="119" creationId="{00000000-0000-0000-0000-000000000000}"/>
          </ac:spMkLst>
        </pc:spChg>
        <pc:spChg chg="del mod">
          <ac:chgData name="Roman Gumzej" userId="39b5f2aa-645e-44ce-a9a1-d6838aa53dea" providerId="ADAL" clId="{39DE8AFF-1C1B-4E3D-8DAC-BCA0E9FE3594}" dt="2024-10-02T07:40:51.381" v="173"/>
          <ac:spMkLst>
            <pc:docMk/>
            <pc:sldMk cId="1525167678" sldId="278"/>
            <ac:spMk id="120" creationId="{00000000-0000-0000-0000-000000000000}"/>
          </ac:spMkLst>
        </pc:spChg>
        <pc:graphicFrameChg chg="add mod">
          <ac:chgData name="Roman Gumzej" userId="39b5f2aa-645e-44ce-a9a1-d6838aa53dea" providerId="ADAL" clId="{39DE8AFF-1C1B-4E3D-8DAC-BCA0E9FE3594}" dt="2024-10-02T11:06:57.664" v="587" actId="1076"/>
          <ac:graphicFrameMkLst>
            <pc:docMk/>
            <pc:sldMk cId="1525167678" sldId="278"/>
            <ac:graphicFrameMk id="5" creationId="{9B0FE2C8-EBB0-4FCF-85AA-6BBEBD9149F4}"/>
          </ac:graphicFrameMkLst>
        </pc:graphicFrameChg>
      </pc:sldChg>
      <pc:sldChg chg="modSp add mod">
        <pc:chgData name="Roman Gumzej" userId="39b5f2aa-645e-44ce-a9a1-d6838aa53dea" providerId="ADAL" clId="{39DE8AFF-1C1B-4E3D-8DAC-BCA0E9FE3594}" dt="2024-10-02T11:11:52.486" v="630" actId="6549"/>
        <pc:sldMkLst>
          <pc:docMk/>
          <pc:sldMk cId="1741614429" sldId="279"/>
        </pc:sldMkLst>
        <pc:spChg chg="mod">
          <ac:chgData name="Roman Gumzej" userId="39b5f2aa-645e-44ce-a9a1-d6838aa53dea" providerId="ADAL" clId="{39DE8AFF-1C1B-4E3D-8DAC-BCA0E9FE3594}" dt="2024-10-02T07:58:58.537" v="585" actId="790"/>
          <ac:spMkLst>
            <pc:docMk/>
            <pc:sldMk cId="1741614429" sldId="279"/>
            <ac:spMk id="3" creationId="{EC3BAAC7-37E4-0914-1286-078F8CAAB583}"/>
          </ac:spMkLst>
        </pc:spChg>
        <pc:spChg chg="mod">
          <ac:chgData name="Roman Gumzej" userId="39b5f2aa-645e-44ce-a9a1-d6838aa53dea" providerId="ADAL" clId="{39DE8AFF-1C1B-4E3D-8DAC-BCA0E9FE3594}" dt="2024-10-02T11:11:52.486" v="630" actId="6549"/>
          <ac:spMkLst>
            <pc:docMk/>
            <pc:sldMk cId="1741614429" sldId="279"/>
            <ac:spMk id="119" creationId="{00000000-0000-0000-0000-000000000000}"/>
          </ac:spMkLst>
        </pc:spChg>
        <pc:spChg chg="mod">
          <ac:chgData name="Roman Gumzej" userId="39b5f2aa-645e-44ce-a9a1-d6838aa53dea" providerId="ADAL" clId="{39DE8AFF-1C1B-4E3D-8DAC-BCA0E9FE3594}" dt="2024-10-02T11:11:00.090" v="629" actId="20577"/>
          <ac:spMkLst>
            <pc:docMk/>
            <pc:sldMk cId="1741614429" sldId="279"/>
            <ac:spMk id="120" creationId="{00000000-0000-0000-0000-000000000000}"/>
          </ac:spMkLst>
        </pc:spChg>
      </pc:sldChg>
    </pc:docChg>
  </pc:docChgLst>
  <pc:docChgLst>
    <pc:chgData name="Roman Gumzej" userId="39b5f2aa-645e-44ce-a9a1-d6838aa53dea" providerId="ADAL" clId="{477C8F30-52C1-460C-A783-5E981E0BB483}"/>
    <pc:docChg chg="custSel addSld delSld modSld">
      <pc:chgData name="Roman Gumzej" userId="39b5f2aa-645e-44ce-a9a1-d6838aa53dea" providerId="ADAL" clId="{477C8F30-52C1-460C-A783-5E981E0BB483}" dt="2024-10-09T08:27:41.567" v="680" actId="790"/>
      <pc:docMkLst>
        <pc:docMk/>
      </pc:docMkLst>
      <pc:sldChg chg="modSp mod">
        <pc:chgData name="Roman Gumzej" userId="39b5f2aa-645e-44ce-a9a1-d6838aa53dea" providerId="ADAL" clId="{477C8F30-52C1-460C-A783-5E981E0BB483}" dt="2024-10-08T09:16:07.728" v="15" actId="20577"/>
        <pc:sldMkLst>
          <pc:docMk/>
          <pc:sldMk cId="0" sldId="256"/>
        </pc:sldMkLst>
        <pc:spChg chg="mod">
          <ac:chgData name="Roman Gumzej" userId="39b5f2aa-645e-44ce-a9a1-d6838aa53dea" providerId="ADAL" clId="{477C8F30-52C1-460C-A783-5E981E0BB483}" dt="2024-10-08T09:16:07.728" v="15" actId="20577"/>
          <ac:spMkLst>
            <pc:docMk/>
            <pc:sldMk cId="0" sldId="256"/>
            <ac:spMk id="95" creationId="{00000000-0000-0000-0000-000000000000}"/>
          </ac:spMkLst>
        </pc:spChg>
      </pc:sldChg>
      <pc:sldChg chg="modSp mod">
        <pc:chgData name="Roman Gumzej" userId="39b5f2aa-645e-44ce-a9a1-d6838aa53dea" providerId="ADAL" clId="{477C8F30-52C1-460C-A783-5E981E0BB483}" dt="2024-10-09T08:17:59.884" v="292" actId="20577"/>
        <pc:sldMkLst>
          <pc:docMk/>
          <pc:sldMk cId="0" sldId="257"/>
        </pc:sldMkLst>
        <pc:spChg chg="mod">
          <ac:chgData name="Roman Gumzej" userId="39b5f2aa-645e-44ce-a9a1-d6838aa53dea" providerId="ADAL" clId="{477C8F30-52C1-460C-A783-5E981E0BB483}" dt="2024-10-09T08:17:59.884" v="292" actId="20577"/>
          <ac:spMkLst>
            <pc:docMk/>
            <pc:sldMk cId="0" sldId="257"/>
            <ac:spMk id="100" creationId="{00000000-0000-0000-0000-000000000000}"/>
          </ac:spMkLst>
        </pc:spChg>
      </pc:sldChg>
      <pc:sldChg chg="del">
        <pc:chgData name="Roman Gumzej" userId="39b5f2aa-645e-44ce-a9a1-d6838aa53dea" providerId="ADAL" clId="{477C8F30-52C1-460C-A783-5E981E0BB483}" dt="2024-10-08T09:16:45.985" v="16" actId="47"/>
        <pc:sldMkLst>
          <pc:docMk/>
          <pc:sldMk cId="0" sldId="259"/>
        </pc:sldMkLst>
      </pc:sldChg>
      <pc:sldChg chg="del">
        <pc:chgData name="Roman Gumzej" userId="39b5f2aa-645e-44ce-a9a1-d6838aa53dea" providerId="ADAL" clId="{477C8F30-52C1-460C-A783-5E981E0BB483}" dt="2024-10-08T09:16:45.985" v="16" actId="47"/>
        <pc:sldMkLst>
          <pc:docMk/>
          <pc:sldMk cId="0" sldId="261"/>
        </pc:sldMkLst>
      </pc:sldChg>
      <pc:sldChg chg="del">
        <pc:chgData name="Roman Gumzej" userId="39b5f2aa-645e-44ce-a9a1-d6838aa53dea" providerId="ADAL" clId="{477C8F30-52C1-460C-A783-5E981E0BB483}" dt="2024-10-08T09:16:45.985" v="16" actId="47"/>
        <pc:sldMkLst>
          <pc:docMk/>
          <pc:sldMk cId="0" sldId="262"/>
        </pc:sldMkLst>
      </pc:sldChg>
      <pc:sldChg chg="del">
        <pc:chgData name="Roman Gumzej" userId="39b5f2aa-645e-44ce-a9a1-d6838aa53dea" providerId="ADAL" clId="{477C8F30-52C1-460C-A783-5E981E0BB483}" dt="2024-10-08T09:17:06.088" v="19" actId="47"/>
        <pc:sldMkLst>
          <pc:docMk/>
          <pc:sldMk cId="0" sldId="264"/>
        </pc:sldMkLst>
      </pc:sldChg>
      <pc:sldChg chg="del">
        <pc:chgData name="Roman Gumzej" userId="39b5f2aa-645e-44ce-a9a1-d6838aa53dea" providerId="ADAL" clId="{477C8F30-52C1-460C-A783-5E981E0BB483}" dt="2024-10-08T09:17:06.088" v="19" actId="47"/>
        <pc:sldMkLst>
          <pc:docMk/>
          <pc:sldMk cId="0" sldId="265"/>
        </pc:sldMkLst>
      </pc:sldChg>
      <pc:sldChg chg="del">
        <pc:chgData name="Roman Gumzej" userId="39b5f2aa-645e-44ce-a9a1-d6838aa53dea" providerId="ADAL" clId="{477C8F30-52C1-460C-A783-5E981E0BB483}" dt="2024-10-08T09:17:06.088" v="19" actId="47"/>
        <pc:sldMkLst>
          <pc:docMk/>
          <pc:sldMk cId="0" sldId="266"/>
        </pc:sldMkLst>
      </pc:sldChg>
      <pc:sldChg chg="del">
        <pc:chgData name="Roman Gumzej" userId="39b5f2aa-645e-44ce-a9a1-d6838aa53dea" providerId="ADAL" clId="{477C8F30-52C1-460C-A783-5E981E0BB483}" dt="2024-10-08T09:16:45.985" v="16" actId="47"/>
        <pc:sldMkLst>
          <pc:docMk/>
          <pc:sldMk cId="3964360815" sldId="268"/>
        </pc:sldMkLst>
      </pc:sldChg>
      <pc:sldChg chg="del">
        <pc:chgData name="Roman Gumzej" userId="39b5f2aa-645e-44ce-a9a1-d6838aa53dea" providerId="ADAL" clId="{477C8F30-52C1-460C-A783-5E981E0BB483}" dt="2024-10-08T09:16:45.985" v="16" actId="47"/>
        <pc:sldMkLst>
          <pc:docMk/>
          <pc:sldMk cId="3304276382" sldId="269"/>
        </pc:sldMkLst>
      </pc:sldChg>
      <pc:sldChg chg="modSp mod">
        <pc:chgData name="Roman Gumzej" userId="39b5f2aa-645e-44ce-a9a1-d6838aa53dea" providerId="ADAL" clId="{477C8F30-52C1-460C-A783-5E981E0BB483}" dt="2024-10-09T08:21:37.361" v="328" actId="14"/>
        <pc:sldMkLst>
          <pc:docMk/>
          <pc:sldMk cId="3868193644" sldId="270"/>
        </pc:sldMkLst>
        <pc:spChg chg="mod">
          <ac:chgData name="Roman Gumzej" userId="39b5f2aa-645e-44ce-a9a1-d6838aa53dea" providerId="ADAL" clId="{477C8F30-52C1-460C-A783-5E981E0BB483}" dt="2024-10-09T08:21:37.361" v="328" actId="14"/>
          <ac:spMkLst>
            <pc:docMk/>
            <pc:sldMk cId="3868193644" sldId="270"/>
            <ac:spMk id="117" creationId="{00000000-0000-0000-0000-000000000000}"/>
          </ac:spMkLst>
        </pc:spChg>
      </pc:sldChg>
      <pc:sldChg chg="del">
        <pc:chgData name="Roman Gumzej" userId="39b5f2aa-645e-44ce-a9a1-d6838aa53dea" providerId="ADAL" clId="{477C8F30-52C1-460C-A783-5E981E0BB483}" dt="2024-10-08T09:17:06.088" v="19" actId="47"/>
        <pc:sldMkLst>
          <pc:docMk/>
          <pc:sldMk cId="3910161754" sldId="271"/>
        </pc:sldMkLst>
      </pc:sldChg>
      <pc:sldChg chg="del">
        <pc:chgData name="Roman Gumzej" userId="39b5f2aa-645e-44ce-a9a1-d6838aa53dea" providerId="ADAL" clId="{477C8F30-52C1-460C-A783-5E981E0BB483}" dt="2024-10-08T09:16:45.985" v="16" actId="47"/>
        <pc:sldMkLst>
          <pc:docMk/>
          <pc:sldMk cId="205518803" sldId="272"/>
        </pc:sldMkLst>
      </pc:sldChg>
      <pc:sldChg chg="del">
        <pc:chgData name="Roman Gumzej" userId="39b5f2aa-645e-44ce-a9a1-d6838aa53dea" providerId="ADAL" clId="{477C8F30-52C1-460C-A783-5E981E0BB483}" dt="2024-10-08T09:16:45.985" v="16" actId="47"/>
        <pc:sldMkLst>
          <pc:docMk/>
          <pc:sldMk cId="244775906" sldId="273"/>
        </pc:sldMkLst>
      </pc:sldChg>
      <pc:sldChg chg="modSp add mod">
        <pc:chgData name="Roman Gumzej" userId="39b5f2aa-645e-44ce-a9a1-d6838aa53dea" providerId="ADAL" clId="{477C8F30-52C1-460C-A783-5E981E0BB483}" dt="2024-10-09T08:27:41.567" v="680" actId="790"/>
        <pc:sldMkLst>
          <pc:docMk/>
          <pc:sldMk cId="2494426342" sldId="275"/>
        </pc:sldMkLst>
        <pc:spChg chg="mod">
          <ac:chgData name="Roman Gumzej" userId="39b5f2aa-645e-44ce-a9a1-d6838aa53dea" providerId="ADAL" clId="{477C8F30-52C1-460C-A783-5E981E0BB483}" dt="2024-10-09T08:27:41.567" v="680" actId="790"/>
          <ac:spMkLst>
            <pc:docMk/>
            <pc:sldMk cId="2494426342" sldId="275"/>
            <ac:spMk id="3" creationId="{65E6104A-B439-2969-7B0A-CB6C70AA1C80}"/>
          </ac:spMkLst>
        </pc:spChg>
        <pc:spChg chg="mod">
          <ac:chgData name="Roman Gumzej" userId="39b5f2aa-645e-44ce-a9a1-d6838aa53dea" providerId="ADAL" clId="{477C8F30-52C1-460C-A783-5E981E0BB483}" dt="2024-10-09T08:27:41.567" v="680" actId="790"/>
          <ac:spMkLst>
            <pc:docMk/>
            <pc:sldMk cId="2494426342" sldId="275"/>
            <ac:spMk id="116" creationId="{00000000-0000-0000-0000-000000000000}"/>
          </ac:spMkLst>
        </pc:spChg>
        <pc:spChg chg="mod">
          <ac:chgData name="Roman Gumzej" userId="39b5f2aa-645e-44ce-a9a1-d6838aa53dea" providerId="ADAL" clId="{477C8F30-52C1-460C-A783-5E981E0BB483}" dt="2024-10-09T08:27:41.567" v="680" actId="790"/>
          <ac:spMkLst>
            <pc:docMk/>
            <pc:sldMk cId="2494426342" sldId="275"/>
            <ac:spMk id="117" creationId="{00000000-0000-0000-0000-000000000000}"/>
          </ac:spMkLst>
        </pc:spChg>
      </pc:sldChg>
      <pc:sldChg chg="del">
        <pc:chgData name="Roman Gumzej" userId="39b5f2aa-645e-44ce-a9a1-d6838aa53dea" providerId="ADAL" clId="{477C8F30-52C1-460C-A783-5E981E0BB483}" dt="2024-10-08T09:17:06.088" v="19" actId="47"/>
        <pc:sldMkLst>
          <pc:docMk/>
          <pc:sldMk cId="2633787005" sldId="275"/>
        </pc:sldMkLst>
      </pc:sldChg>
      <pc:sldChg chg="del">
        <pc:chgData name="Roman Gumzej" userId="39b5f2aa-645e-44ce-a9a1-d6838aa53dea" providerId="ADAL" clId="{477C8F30-52C1-460C-A783-5E981E0BB483}" dt="2024-10-08T09:17:06.088" v="19" actId="47"/>
        <pc:sldMkLst>
          <pc:docMk/>
          <pc:sldMk cId="2741703512" sldId="276"/>
        </pc:sldMkLst>
      </pc:sldChg>
      <pc:sldChg chg="del">
        <pc:chgData name="Roman Gumzej" userId="39b5f2aa-645e-44ce-a9a1-d6838aa53dea" providerId="ADAL" clId="{477C8F30-52C1-460C-A783-5E981E0BB483}" dt="2024-10-08T09:17:06.088" v="19" actId="47"/>
        <pc:sldMkLst>
          <pc:docMk/>
          <pc:sldMk cId="2721187171" sldId="277"/>
        </pc:sldMkLst>
      </pc:sldChg>
      <pc:sldChg chg="del">
        <pc:chgData name="Roman Gumzej" userId="39b5f2aa-645e-44ce-a9a1-d6838aa53dea" providerId="ADAL" clId="{477C8F30-52C1-460C-A783-5E981E0BB483}" dt="2024-10-08T09:17:06.088" v="19" actId="47"/>
        <pc:sldMkLst>
          <pc:docMk/>
          <pc:sldMk cId="1525167678" sldId="278"/>
        </pc:sldMkLst>
      </pc:sldChg>
      <pc:sldChg chg="del">
        <pc:chgData name="Roman Gumzej" userId="39b5f2aa-645e-44ce-a9a1-d6838aa53dea" providerId="ADAL" clId="{477C8F30-52C1-460C-A783-5E981E0BB483}" dt="2024-10-08T09:17:06.088" v="19" actId="47"/>
        <pc:sldMkLst>
          <pc:docMk/>
          <pc:sldMk cId="1741614429" sldId="279"/>
        </pc:sldMkLst>
      </pc:sldChg>
    </pc:docChg>
  </pc:docChgLst>
  <pc:docChgLst>
    <pc:chgData name="Roman Gumzej" userId="S::roman.gumzej@um.si::39b5f2aa-645e-44ce-a9a1-d6838aa53dea" providerId="AD" clId="Web-{4D3134C5-C860-D804-8428-98D9F9D28D61}"/>
    <pc:docChg chg="modSld">
      <pc:chgData name="Roman Gumzej" userId="S::roman.gumzej@um.si::39b5f2aa-645e-44ce-a9a1-d6838aa53dea" providerId="AD" clId="Web-{4D3134C5-C860-D804-8428-98D9F9D28D61}" dt="2024-10-03T05:15:15.762" v="58" actId="20577"/>
      <pc:docMkLst>
        <pc:docMk/>
      </pc:docMkLst>
      <pc:sldChg chg="modSp">
        <pc:chgData name="Roman Gumzej" userId="S::roman.gumzej@um.si::39b5f2aa-645e-44ce-a9a1-d6838aa53dea" providerId="AD" clId="Web-{4D3134C5-C860-D804-8428-98D9F9D28D61}" dt="2024-10-03T05:11:51.764" v="44" actId="20577"/>
        <pc:sldMkLst>
          <pc:docMk/>
          <pc:sldMk cId="2721187171" sldId="277"/>
        </pc:sldMkLst>
        <pc:spChg chg="mod">
          <ac:chgData name="Roman Gumzej" userId="S::roman.gumzej@um.si::39b5f2aa-645e-44ce-a9a1-d6838aa53dea" providerId="AD" clId="Web-{4D3134C5-C860-D804-8428-98D9F9D28D61}" dt="2024-10-03T05:11:51.764" v="44" actId="20577"/>
          <ac:spMkLst>
            <pc:docMk/>
            <pc:sldMk cId="2721187171" sldId="277"/>
            <ac:spMk id="120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D3134C5-C860-D804-8428-98D9F9D28D61}" dt="2024-10-03T05:05:06.549" v="1" actId="20577"/>
        <pc:sldMkLst>
          <pc:docMk/>
          <pc:sldMk cId="1525167678" sldId="278"/>
        </pc:sldMkLst>
        <pc:spChg chg="mod">
          <ac:chgData name="Roman Gumzej" userId="S::roman.gumzej@um.si::39b5f2aa-645e-44ce-a9a1-d6838aa53dea" providerId="AD" clId="Web-{4D3134C5-C860-D804-8428-98D9F9D28D61}" dt="2024-10-03T05:05:06.549" v="1" actId="20577"/>
          <ac:spMkLst>
            <pc:docMk/>
            <pc:sldMk cId="1525167678" sldId="278"/>
            <ac:spMk id="119" creationId="{00000000-0000-0000-0000-000000000000}"/>
          </ac:spMkLst>
        </pc:spChg>
      </pc:sldChg>
      <pc:sldChg chg="modSp">
        <pc:chgData name="Roman Gumzej" userId="S::roman.gumzej@um.si::39b5f2aa-645e-44ce-a9a1-d6838aa53dea" providerId="AD" clId="Web-{4D3134C5-C860-D804-8428-98D9F9D28D61}" dt="2024-10-03T05:15:15.762" v="58" actId="20577"/>
        <pc:sldMkLst>
          <pc:docMk/>
          <pc:sldMk cId="1741614429" sldId="279"/>
        </pc:sldMkLst>
        <pc:spChg chg="mod">
          <ac:chgData name="Roman Gumzej" userId="S::roman.gumzej@um.si::39b5f2aa-645e-44ce-a9a1-d6838aa53dea" providerId="AD" clId="Web-{4D3134C5-C860-D804-8428-98D9F9D28D61}" dt="2024-10-03T05:15:15.762" v="58" actId="20577"/>
          <ac:spMkLst>
            <pc:docMk/>
            <pc:sldMk cId="1741614429" sldId="279"/>
            <ac:spMk id="120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268E3CF-BD42-4BA5-8816-821FF63B12E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D111716-9795-44AD-BD43-E410A96E90A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FCFEDDD-76F1-4B8D-8885-3B5EB0C92B8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FD759C5-DD33-4E26-8C63-BB4C04645F0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0D3DAE-EDA6-40B4-BCD7-8C39008E08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10A6CA-34A6-4484-9072-0C38BD800D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536201F-73F8-4C9E-9DDD-F673168452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ECB5F56-A6E2-449E-AF96-F1BD4BEFB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FAF124B-B8CD-42F6-961F-25814F6BCF0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4958B35-20E1-4CB6-B099-83E96D2C0A9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2883584-AF30-4568-9230-7CC0E69FB4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EDC09B-C9E0-43C7-BD6C-FC912BBAA4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BA9BF4-1EDD-4DCC-9F11-D1F539D33E8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7417B2B-F195-447B-A882-513F212D8D7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7FA4037-5D1C-4581-8737-D6E5C34E34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820E58-BAF1-40D6-8595-F5A5FB162D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FEF593-29DA-428E-9A0D-79E7F08CDF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B1572FF-6FB9-4738-835C-7D1AD9068D0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82AC6AD-4D3D-4E90-9E65-280B5269C1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20E6DD4-49F7-4DB7-AF8A-8445A3D271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CA0EF5C-8DCE-4CDB-A88D-1D4F5B59241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B3FB954-4483-4AFC-BC40-E0A12DBC9DD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5A33057-B94D-4552-8EF0-C18C64CE3A2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624CC2F-C12B-4E99-B367-B15EB1E626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10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2"/>
          <p:cNvPicPr/>
          <p:nvPr/>
        </p:nvPicPr>
        <p:blipFill>
          <a:blip r:embed="rId15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Kliknij, aby edytować styl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1041480" y="6158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ED1AC76-9C5B-4EF7-A982-D69400CBB20C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Obraz 14"/>
          <p:cNvPicPr/>
          <p:nvPr/>
        </p:nvPicPr>
        <p:blipFill>
          <a:blip r:embed="rId16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</a:rPr>
              <a:t>Kliknite za urejanje oblike orisa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Druga raven orisa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Tretja raven orisa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Četrta raven orisa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Peta raven orisa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Šesta raven orisa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Sedma raven orisa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4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" name="Picture 2"/>
          <p:cNvPicPr/>
          <p:nvPr/>
        </p:nvPicPr>
        <p:blipFill>
          <a:blip r:embed="rId15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Kliknij, aby edytować styl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2"/>
          </p:nvPr>
        </p:nvSpPr>
        <p:spPr>
          <a:xfrm>
            <a:off x="91440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8821FB3-FEC8-4726-8ED1-6B1C04FD480E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Kliknij, aby edytować style wzorca tekstu</a:t>
            </a: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  <a:ea typeface="Tahoma"/>
              </a:rPr>
              <a:t>Drugi poziom</a:t>
            </a:r>
            <a:endParaRPr lang="pl-PL" sz="2400" b="0" strike="noStrike" spc="-1">
              <a:solidFill>
                <a:schemeClr val="dk1"/>
              </a:solidFill>
              <a:latin typeface="Tahoma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Trzeci poziom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Czwarty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Piąty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51" name="Obraz 8"/>
          <p:cNvPicPr/>
          <p:nvPr/>
        </p:nvPicPr>
        <p:blipFill>
          <a:blip r:embed="rId16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rostokąt 13"/>
          <p:cNvSpPr/>
          <p:nvPr/>
        </p:nvSpPr>
        <p:spPr>
          <a:xfrm>
            <a:off x="7213680" y="5952240"/>
            <a:ext cx="4966920" cy="8488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700600" y="345240"/>
            <a:ext cx="4966920" cy="175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2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STATYSTYCZNE METODY ANALIZY DANYCH LOGISTYCZNYCH</a:t>
            </a:r>
            <a:endParaRPr lang="pl-PL" sz="2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90" name="Obraz 3"/>
          <p:cNvPicPr/>
          <p:nvPr/>
        </p:nvPicPr>
        <p:blipFill>
          <a:blip r:embed="rId2"/>
          <a:stretch/>
        </p:blipFill>
        <p:spPr>
          <a:xfrm>
            <a:off x="618120" y="908640"/>
            <a:ext cx="4518360" cy="4211640"/>
          </a:xfrm>
          <a:prstGeom prst="rect">
            <a:avLst/>
          </a:prstGeom>
          <a:ln w="0">
            <a:noFill/>
          </a:ln>
        </p:spPr>
      </p:pic>
      <p:sp>
        <p:nvSpPr>
          <p:cNvPr id="91" name="pole tekstowe 4"/>
          <p:cNvSpPr/>
          <p:nvPr/>
        </p:nvSpPr>
        <p:spPr>
          <a:xfrm>
            <a:off x="411840" y="5378400"/>
            <a:ext cx="4791600" cy="133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800" b="1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BAS4SC</a:t>
            </a:r>
            <a:endParaRPr lang="sl-SI" sz="2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en-US" sz="1800" b="1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Business Analytics Skills </a:t>
            </a:r>
            <a:br>
              <a:rPr sz="1800"/>
            </a:br>
            <a:r>
              <a:rPr lang="en-US" sz="18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for the Future-proofs Supply Chains </a:t>
            </a:r>
            <a:endParaRPr lang="sl-SI" sz="1800" b="0" strike="noStrike" spc="-1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sl-SI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" name="Picture 2"/>
          <p:cNvPicPr/>
          <p:nvPr/>
        </p:nvPicPr>
        <p:blipFill>
          <a:blip r:embed="rId3"/>
          <a:stretch/>
        </p:blipFill>
        <p:spPr>
          <a:xfrm>
            <a:off x="11038680" y="5638320"/>
            <a:ext cx="1079280" cy="1093680"/>
          </a:xfrm>
          <a:prstGeom prst="rect">
            <a:avLst/>
          </a:prstGeom>
          <a:ln w="0">
            <a:noFill/>
          </a:ln>
        </p:spPr>
      </p:pic>
      <p:sp>
        <p:nvSpPr>
          <p:cNvPr id="93" name="pole tekstowe 6"/>
          <p:cNvSpPr/>
          <p:nvPr/>
        </p:nvSpPr>
        <p:spPr>
          <a:xfrm>
            <a:off x="-170640" y="6462720"/>
            <a:ext cx="609552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16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Project number – 2022-1-PL01-KA220-HED-000088856</a:t>
            </a:r>
            <a:endParaRPr lang="sl-SI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ytuł 1"/>
          <p:cNvSpPr/>
          <p:nvPr/>
        </p:nvSpPr>
        <p:spPr>
          <a:xfrm>
            <a:off x="5700600" y="2195640"/>
            <a:ext cx="4966920" cy="163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 fontScale="80151" lnSpcReduction="20000"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6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Modelowanie</a:t>
            </a:r>
            <a:r>
              <a:rPr lang="en-US" sz="6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6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i</a:t>
            </a:r>
            <a:r>
              <a:rPr lang="en-US" sz="6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6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analiza</a:t>
            </a:r>
            <a:r>
              <a:rPr lang="en-US" sz="6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US" sz="60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symulacyjna</a:t>
            </a:r>
            <a:endParaRPr lang="sl-SI" sz="6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ytuł 1"/>
          <p:cNvSpPr/>
          <p:nvPr/>
        </p:nvSpPr>
        <p:spPr>
          <a:xfrm>
            <a:off x="5700600" y="4075200"/>
            <a:ext cx="4966920" cy="84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pl-PL" sz="2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Slajdy do ćwiczeń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6" name="Obraz 9" descr="Obraz zawierający symbol, Czcionka, Grafika, zrzut ekranu&#10;&#10;Opis wygenerowany automatycznie"/>
          <p:cNvPicPr/>
          <p:nvPr/>
        </p:nvPicPr>
        <p:blipFill>
          <a:blip r:embed="rId4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sp>
        <p:nvSpPr>
          <p:cNvPr id="97" name="Dowolny kształt: kształt 10"/>
          <p:cNvSpPr/>
          <p:nvPr/>
        </p:nvSpPr>
        <p:spPr>
          <a:xfrm>
            <a:off x="169200" y="93240"/>
            <a:ext cx="1625400" cy="1599840"/>
          </a:xfrm>
          <a:custGeom>
            <a:avLst/>
            <a:gdLst>
              <a:gd name="textAreaLeft" fmla="*/ 0 w 1625400"/>
              <a:gd name="textAreaRight" fmla="*/ 1625760 w 1625400"/>
              <a:gd name="textAreaTop" fmla="*/ 0 h 1599840"/>
              <a:gd name="textAreaBottom" fmla="*/ 1600200 h 1599840"/>
            </a:gdLst>
            <a:ahLst/>
            <a:cxnLst/>
            <a:rect l="textAreaLeft" t="textAreaTop" r="textAreaRight" b="textAreaBottom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98" name="Obraz 14"/>
          <p:cNvPicPr/>
          <p:nvPr/>
        </p:nvPicPr>
        <p:blipFill>
          <a:blip r:embed="rId5"/>
          <a:stretch/>
        </p:blipFill>
        <p:spPr>
          <a:xfrm>
            <a:off x="5925600" y="5851800"/>
            <a:ext cx="5207040" cy="671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Agenda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Symulacja w logistyce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Symulacja oparta na agentach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pl-PL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Wnioski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Symulacja w logistyce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1" spc="-1" dirty="0">
                <a:solidFill>
                  <a:schemeClr val="dk1"/>
                </a:solidFill>
                <a:latin typeface="Tahoma"/>
                <a:ea typeface="Tahoma"/>
              </a:rPr>
              <a:t>Modelowanie i analiza symulacyjna (SMA) </a:t>
            </a:r>
            <a:r>
              <a:rPr lang="pl-PL" sz="1800" spc="-1" dirty="0">
                <a:solidFill>
                  <a:schemeClr val="dk1"/>
                </a:solidFill>
                <a:latin typeface="Tahoma"/>
                <a:ea typeface="Tahoma"/>
              </a:rPr>
              <a:t>może dostarczyć cennych danych wejściowych do optymalizacji łańcucha dostaw (SC) i sieci ruchu (TN)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  <a:r>
              <a:rPr lang="en-US" sz="1800" spc="-1" dirty="0">
                <a:solidFill>
                  <a:schemeClr val="dk1"/>
                </a:solidFill>
                <a:latin typeface="Tahoma"/>
                <a:ea typeface="Tahoma"/>
              </a:rPr>
              <a:t> </a:t>
            </a:r>
            <a:endParaRPr lang="sl-SI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Modelowanie symulacyjne </a:t>
            </a:r>
            <a:r>
              <a:rPr lang="pl-PL" sz="1800" strike="noStrike" spc="-1" dirty="0">
                <a:solidFill>
                  <a:schemeClr val="dk1"/>
                </a:solidFill>
                <a:latin typeface="Tahoma"/>
                <a:ea typeface="Tahoma"/>
              </a:rPr>
              <a:t>może być wykorzystywane do graficznej wizualizacji czasowych przepływów przez złożone procesy i zasoby SC i TN, umożliwiając przewidywanie i kwantyfikację możliwych wyników różnych scenariuszy.</a:t>
            </a:r>
            <a:endParaRPr lang="sl-SI" sz="180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Pomaga to podmiotom SC i TN uzyskać cenny wgląd i zrozumieć wpływ ich potencjalnych decyzji na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wydajność SC i TN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, w tym czas realizacji SC, czas podróży TN i koszty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. </a:t>
            </a:r>
            <a:endParaRPr lang="sl-SI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W związku z tym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</a:rPr>
              <a:t>SMA w modelowaniu SC i TN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może przyczynić się do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</a:rPr>
              <a:t>analizy SC i TN 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oraz do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</a:rPr>
              <a:t>poprawy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 ich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</a:rPr>
              <a:t>konstrukcji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 w celu osiągnięcia </a:t>
            </a:r>
            <a:r>
              <a:rPr lang="pl-PL" sz="1800" b="1" strike="noStrike" spc="-1" dirty="0">
                <a:solidFill>
                  <a:schemeClr val="dk1"/>
                </a:solidFill>
                <a:latin typeface="Tahoma"/>
              </a:rPr>
              <a:t>wyższej wydajności i zrównoważonego rozwoju.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Symulacja oparta na agentach 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(ABS)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Skoncentrowany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jednostce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Zorientowane na problem modelowanie jednostek i ich interakcji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Niejednorodność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 </a:t>
            </a:r>
            <a:r>
              <a:rPr lang="en-US" sz="1800" b="0" strike="noStrike" spc="-1" dirty="0" err="1">
                <a:solidFill>
                  <a:schemeClr val="dk1"/>
                </a:solidFill>
                <a:latin typeface="Tahoma"/>
              </a:rPr>
              <a:t>jednostek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 err="1">
                <a:solidFill>
                  <a:schemeClr val="dk1"/>
                </a:solidFill>
                <a:latin typeface="Tahoma"/>
              </a:rPr>
              <a:t>Mikropodmioty</a:t>
            </a: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 to aktywne obiekty, które działają w swoich środowiskach, komunikują się między sobą i autonomicznie podejmują decyzje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Decyzje i interakcje między agentami wprowadzają dynamikę do systemów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Agenci i ich środowiska stanowią modele formalne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Przepływ czasu jest dyskretny i uniwersalny na poziomie modelu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Elastyczność modelu osiąga się poprzez zmianę struktury systemu i zachowania agentów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;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 dirty="0">
                <a:solidFill>
                  <a:schemeClr val="dk1"/>
                </a:solidFill>
                <a:latin typeface="Tahoma"/>
              </a:rPr>
              <a:t>Struktura systemu podczas symulacji jest zmienna</a:t>
            </a:r>
            <a:r>
              <a:rPr lang="en-US" sz="1800" b="0" strike="noStrike" spc="-1" dirty="0">
                <a:solidFill>
                  <a:schemeClr val="dk1"/>
                </a:solidFill>
                <a:latin typeface="Tahoma"/>
              </a:rPr>
              <a:t>.</a:t>
            </a: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F61B645F-0FB1-8FC6-FD31-48CE4AE79946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Gumzej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 &amp; 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Rakovska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, 2020)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pl-PL" sz="3200" b="1" spc="-1" dirty="0">
                <a:solidFill>
                  <a:srgbClr val="1065AB"/>
                </a:solidFill>
                <a:latin typeface="Tahoma"/>
                <a:ea typeface="Tahoma"/>
              </a:rPr>
              <a:t>Przykład </a:t>
            </a:r>
            <a:r>
              <a:rPr lang="en-US" sz="3200" b="1" spc="-1" dirty="0">
                <a:solidFill>
                  <a:srgbClr val="1065AB"/>
                </a:solidFill>
                <a:latin typeface="Tahoma"/>
                <a:ea typeface="Tahoma"/>
              </a:rPr>
              <a:t>ABS </a:t>
            </a:r>
            <a:r>
              <a:rPr lang="sl-SI" sz="3200" b="1" spc="-1" dirty="0">
                <a:solidFill>
                  <a:srgbClr val="1065AB"/>
                </a:solidFill>
                <a:latin typeface="Tahoma"/>
                <a:ea typeface="Tahoma"/>
              </a:rPr>
              <a:t>SC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Označba mesta vsebine 1" descr="Slika, ki vsebuje besede besedilo, posnetek zaslona, programska oprema, računalniška ikona&#10;&#10;Opis je samodejno ustvarjen">
            <a:extLst>
              <a:ext uri="{FF2B5EF4-FFF2-40B4-BE49-F238E27FC236}">
                <a16:creationId xmlns:a16="http://schemas.microsoft.com/office/drawing/2014/main" id="{D6A5928A-C9E2-DF0E-06C8-0E7B3F8E584A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954004" y="1342235"/>
            <a:ext cx="8283391" cy="435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8" name="Symbol zastępczy zawartości 12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sl-SI" sz="1200" b="0" strike="noStrike" spc="-1" dirty="0">
                <a:solidFill>
                  <a:srgbClr val="7F7F7F"/>
                </a:solidFill>
                <a:latin typeface="Tahoma"/>
                <a:ea typeface="Tahoma"/>
                <a:cs typeface="Tahoma"/>
              </a:rPr>
              <a:t>zrzut ekranu z programu NetLogo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(Wilenski, 1999)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3805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Symulacja oparta na agentach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Symulacja oparta na agentach umożliwia 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Planowanie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układu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Modelowanie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dynamicznego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wzrostu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Modelowanie zachowania partnerów w ramach SC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Optymalizacja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wskaźników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4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globalnych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pl-PL" sz="1800" dirty="0">
                <a:effectLst/>
                <a:latin typeface="Tahoma"/>
                <a:ea typeface="Calibri"/>
                <a:cs typeface="Calibri"/>
              </a:rPr>
              <a:t>Analiza ABS oferuje </a:t>
            </a:r>
            <a:r>
              <a:rPr lang="pl-PL" sz="1800" b="1" dirty="0">
                <a:effectLst/>
                <a:latin typeface="Tahoma"/>
                <a:ea typeface="Calibri"/>
                <a:cs typeface="Calibri"/>
              </a:rPr>
              <a:t>strategiczny pogląd na rynek </a:t>
            </a:r>
            <a:r>
              <a:rPr lang="pl-PL" sz="1800" dirty="0">
                <a:effectLst/>
                <a:latin typeface="Tahoma"/>
                <a:ea typeface="Calibri"/>
                <a:cs typeface="Calibri"/>
              </a:rPr>
              <a:t>z perspektywy </a:t>
            </a:r>
            <a:r>
              <a:rPr lang="pl-PL" sz="1800" b="1" dirty="0">
                <a:effectLst/>
                <a:latin typeface="Tahoma"/>
                <a:ea typeface="Calibri"/>
                <a:cs typeface="Calibri"/>
              </a:rPr>
              <a:t>menedżera</a:t>
            </a:r>
            <a:r>
              <a:rPr lang="pl-PL" sz="1800" dirty="0">
                <a:effectLst/>
                <a:latin typeface="Tahoma"/>
                <a:ea typeface="Calibri"/>
                <a:cs typeface="Calibri"/>
              </a:rPr>
              <a:t> lub </a:t>
            </a:r>
            <a:r>
              <a:rPr lang="pl-PL" sz="1800" b="1" dirty="0">
                <a:effectLst/>
                <a:latin typeface="Tahoma"/>
                <a:ea typeface="Calibri"/>
                <a:cs typeface="Calibri"/>
              </a:rPr>
              <a:t>regulatora rynku</a:t>
            </a:r>
            <a:r>
              <a:rPr lang="pl-PL" sz="1800" dirty="0">
                <a:effectLst/>
                <a:latin typeface="Tahoma"/>
                <a:ea typeface="Calibri"/>
                <a:cs typeface="Calibri"/>
              </a:rPr>
              <a:t>.</a:t>
            </a:r>
            <a:endParaRPr lang="sl-SI" sz="1800" dirty="0">
              <a:effectLst/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65E6104A-B439-2969-7B0A-CB6C70AA1C80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1200" spc="-1" dirty="0">
                <a:solidFill>
                  <a:srgbClr val="7F7F7F"/>
                </a:solidFill>
                <a:latin typeface="Tahoma"/>
                <a:ea typeface="Tahoma"/>
              </a:rPr>
              <a:t>Źródło</a:t>
            </a:r>
            <a:r>
              <a:rPr lang="en-US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: 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(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Gumzej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 &amp; </a:t>
            </a:r>
            <a:r>
              <a:rPr lang="en-US" sz="1200" spc="-1" dirty="0" err="1">
                <a:solidFill>
                  <a:srgbClr val="7F7F7F"/>
                </a:solidFill>
                <a:ea typeface="+mn-lt"/>
                <a:cs typeface="+mn-lt"/>
              </a:rPr>
              <a:t>Rakovska</a:t>
            </a:r>
            <a:r>
              <a:rPr lang="en-US" sz="1200" spc="-1" dirty="0">
                <a:solidFill>
                  <a:srgbClr val="7F7F7F"/>
                </a:solidFill>
                <a:ea typeface="+mn-lt"/>
                <a:cs typeface="+mn-lt"/>
              </a:rPr>
              <a:t>, 2020)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8193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Wnioski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Symulacja ABS doskonale sprawdza się na wszystkich poziomach podejmowania decyzji, ale najlepiej sprawdza się w przypadkach, gdy podmiotami symulacji są inteligentni agenci</a:t>
            </a:r>
            <a:r>
              <a:rPr lang="en-GB" sz="1800" kern="1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przykładzie ABS przeanalizowano zachowanie </a:t>
            </a:r>
            <a:r>
              <a:rPr lang="pl-PL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echelonów</a:t>
            </a:r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 na otwartym rynku w odniesieniu do ich stosunków umownych i jakości usług (</a:t>
            </a:r>
            <a:r>
              <a:rPr lang="pl-PL" sz="18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QoS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tym przykładzie różne polityki dotyczące całkowitego zarządzania jakością firmy zostały zbadane za pomocą modelu obejmującego dostawców, klientów i regulatorów rynku</a:t>
            </a:r>
            <a:r>
              <a:rPr lang="en-GB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GB" sz="1800" kern="100" dirty="0" err="1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Główne</a:t>
            </a:r>
            <a:r>
              <a:rPr lang="en-GB" sz="1800" kern="1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kern="100" dirty="0" err="1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wnioski</a:t>
            </a:r>
            <a:r>
              <a:rPr lang="en-GB" sz="1800" kern="1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lvl="1"/>
            <a:r>
              <a:rPr lang="pl-PL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Wzrost liczby grzywien i liczby inspektorów buduje relacje umowne</a:t>
            </a:r>
            <a:r>
              <a:rPr lang="en-GB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lvl="1"/>
            <a:r>
              <a:rPr lang="pl-PL" sz="1400" kern="1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otwartym rynku rynek ostatecznie sam reguluje około dwie trzecie stosunków umownych</a:t>
            </a:r>
            <a:r>
              <a:rPr lang="en-GB" sz="1400" kern="1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pl-PL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Można swobodnie bawić się parametrami i obserwować ich wpływ na strukturę rynku i ogólną jakość usług SC</a:t>
            </a:r>
            <a:r>
              <a:rPr lang="en-GB" sz="1800" kern="1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800" b="0" strike="noStrike" spc="-1" dirty="0">
              <a:solidFill>
                <a:schemeClr val="dk1"/>
              </a:solidFill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8">
            <a:extLst>
              <a:ext uri="{FF2B5EF4-FFF2-40B4-BE49-F238E27FC236}">
                <a16:creationId xmlns:a16="http://schemas.microsoft.com/office/drawing/2014/main" id="{65E6104A-B439-2969-7B0A-CB6C70AA1C80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4426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Dziękuję za uwagę</a:t>
            </a:r>
            <a:endParaRPr lang="pl-PL" sz="4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8" name="Obraz 4" descr="Obraz zawierający symbol, Czcionka, Grafika, zrzut ekranu&#10;&#10;Opis wygenerowany automatycznie"/>
          <p:cNvPicPr/>
          <p:nvPr/>
        </p:nvPicPr>
        <p:blipFill>
          <a:blip r:embed="rId2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0AC5C5-1EF4-4D51-9A84-6C9AB5974613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9DE7BBC8-9D64-45C4-8D4C-F4A16FAC04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42BE76-0B3A-4463-914C-6610642B16A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4040</TotalTime>
  <Words>446</Words>
  <Application>Microsoft Office PowerPoint</Application>
  <PresentationFormat>Panoramiczny</PresentationFormat>
  <Paragraphs>45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8</vt:i4>
      </vt:variant>
    </vt:vector>
  </HeadingPairs>
  <TitlesOfParts>
    <vt:vector size="16" baseType="lpstr">
      <vt:lpstr>Arial</vt:lpstr>
      <vt:lpstr>Calibri</vt:lpstr>
      <vt:lpstr>Symbol</vt:lpstr>
      <vt:lpstr>Tahoma</vt:lpstr>
      <vt:lpstr>Times New Roman</vt:lpstr>
      <vt:lpstr>Wingdings</vt:lpstr>
      <vt:lpstr>Motyw pakietu Office</vt:lpstr>
      <vt:lpstr>Motyw pakietu Office</vt:lpstr>
      <vt:lpstr>STATYSTYCZNE METODY ANALIZY DANYCH LOGISTYCZNYCH</vt:lpstr>
      <vt:lpstr>Agenda</vt:lpstr>
      <vt:lpstr>Symulacja w logistyce</vt:lpstr>
      <vt:lpstr>Symulacja oparta na agentach (ABS)</vt:lpstr>
      <vt:lpstr>Przykład ABS SC</vt:lpstr>
      <vt:lpstr>Symulacja oparta na agentach</vt:lpstr>
      <vt:lpstr>Wnioski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Michał Adamczak | Wyższa Szkoła Logistyki</dc:creator>
  <dc:description/>
  <cp:lastModifiedBy>Katarzyna Siemieniak</cp:lastModifiedBy>
  <cp:revision>200</cp:revision>
  <dcterms:created xsi:type="dcterms:W3CDTF">2023-07-06T12:09:08Z</dcterms:created>
  <dcterms:modified xsi:type="dcterms:W3CDTF">2025-04-04T10:52:48Z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PresentationFormat">
    <vt:lpwstr>Panoramiczny</vt:lpwstr>
  </property>
  <property fmtid="{D5CDD505-2E9C-101B-9397-08002B2CF9AE}" pid="4" name="Slides">
    <vt:i4>6</vt:i4>
  </property>
</Properties>
</file>