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8" r:id="rId13"/>
    <p:sldId id="274" r:id="rId14"/>
    <p:sldId id="273" r:id="rId15"/>
    <p:sldId id="267" r:id="rId16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6E0C39-57E8-F303-64B8-2EFD8AED8C19}" v="14" dt="2025-04-03T19:44:28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FD4474F6-6945-9277-B888-319C39F52668}"/>
    <pc:docChg chg="modSld">
      <pc:chgData name="Roman Gumzej" userId="S::roman.gumzej@um.si::39b5f2aa-645e-44ce-a9a1-d6838aa53dea" providerId="AD" clId="Web-{FD4474F6-6945-9277-B888-319C39F52668}" dt="2024-09-30T17:46:13.063" v="6" actId="20577"/>
      <pc:docMkLst>
        <pc:docMk/>
      </pc:docMkLst>
      <pc:sldChg chg="modSp">
        <pc:chgData name="Roman Gumzej" userId="S::roman.gumzej@um.si::39b5f2aa-645e-44ce-a9a1-d6838aa53dea" providerId="AD" clId="Web-{FD4474F6-6945-9277-B888-319C39F52668}" dt="2024-09-30T17:43:59.731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FD4474F6-6945-9277-B888-319C39F52668}" dt="2024-09-30T17:43:59.731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FD4474F6-6945-9277-B888-319C39F52668}" dt="2024-09-30T17:46:13.063" v="6" actId="20577"/>
        <pc:sldMkLst>
          <pc:docMk/>
          <pc:sldMk cId="1007672708" sldId="273"/>
        </pc:sldMkLst>
        <pc:spChg chg="mod">
          <ac:chgData name="Roman Gumzej" userId="S::roman.gumzej@um.si::39b5f2aa-645e-44ce-a9a1-d6838aa53dea" providerId="AD" clId="Web-{FD4474F6-6945-9277-B888-319C39F52668}" dt="2024-09-30T17:46:13.063" v="6" actId="20577"/>
          <ac:spMkLst>
            <pc:docMk/>
            <pc:sldMk cId="1007672708" sldId="273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5C80A87-96A6-4311-833C-28B20BAE908C}"/>
    <pc:docChg chg="undo custSel modSld">
      <pc:chgData name="Roman Gumzej" userId="39b5f2aa-645e-44ce-a9a1-d6838aa53dea" providerId="ADAL" clId="{25C80A87-96A6-4311-833C-28B20BAE908C}" dt="2024-09-20T06:27:21.499" v="33" actId="1076"/>
      <pc:docMkLst>
        <pc:docMk/>
      </pc:docMkLst>
      <pc:sldChg chg="modSp mod">
        <pc:chgData name="Roman Gumzej" userId="39b5f2aa-645e-44ce-a9a1-d6838aa53dea" providerId="ADAL" clId="{25C80A87-96A6-4311-833C-28B20BAE908C}" dt="2024-09-20T06:27:21.499" v="33" actId="1076"/>
        <pc:sldMkLst>
          <pc:docMk/>
          <pc:sldMk cId="0" sldId="260"/>
        </pc:sldMkLst>
        <pc:graphicFrameChg chg="mod modGraphic">
          <ac:chgData name="Roman Gumzej" userId="39b5f2aa-645e-44ce-a9a1-d6838aa53dea" providerId="ADAL" clId="{25C80A87-96A6-4311-833C-28B20BAE908C}" dt="2024-09-20T06:27:21.499" v="33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39b5f2aa-645e-44ce-a9a1-d6838aa53dea" providerId="ADAL" clId="{0BC0EDFA-58B4-45A1-A727-670595B72730}"/>
    <pc:docChg chg="undo custSel addSld delSld modSld sldOrd">
      <pc:chgData name="Roman Gumzej" userId="39b5f2aa-645e-44ce-a9a1-d6838aa53dea" providerId="ADAL" clId="{0BC0EDFA-58B4-45A1-A727-670595B72730}" dt="2024-10-01T09:20:13.238" v="4164" actId="790"/>
      <pc:docMkLst>
        <pc:docMk/>
      </pc:docMkLst>
      <pc:sldChg chg="modSp mod">
        <pc:chgData name="Roman Gumzej" userId="39b5f2aa-645e-44ce-a9a1-d6838aa53dea" providerId="ADAL" clId="{0BC0EDFA-58B4-45A1-A727-670595B72730}" dt="2024-09-30T10:04:46.633" v="2574" actId="12788"/>
        <pc:sldMkLst>
          <pc:docMk/>
          <pc:sldMk cId="0" sldId="256"/>
        </pc:sldMkLst>
        <pc:spChg chg="mod">
          <ac:chgData name="Roman Gumzej" userId="39b5f2aa-645e-44ce-a9a1-d6838aa53dea" providerId="ADAL" clId="{0BC0EDFA-58B4-45A1-A727-670595B72730}" dt="2024-09-30T10:04:46.633" v="2574" actId="12788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09-30T10:04:46.633" v="2574" actId="12788"/>
          <ac:spMkLst>
            <pc:docMk/>
            <pc:sldMk cId="0" sldId="256"/>
            <ac:spMk id="94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09-30T10:04:46.633" v="2574" actId="12788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0BC0EDFA-58B4-45A1-A727-670595B72730}" dt="2024-09-30T10:52:22.802" v="2743" actId="20577"/>
        <pc:sldMkLst>
          <pc:docMk/>
          <pc:sldMk cId="0" sldId="257"/>
        </pc:sldMkLst>
        <pc:spChg chg="mod">
          <ac:chgData name="Roman Gumzej" userId="39b5f2aa-645e-44ce-a9a1-d6838aa53dea" providerId="ADAL" clId="{0BC0EDFA-58B4-45A1-A727-670595B72730}" dt="2024-09-30T10:52:22.802" v="2743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0BC0EDFA-58B4-45A1-A727-670595B72730}" dt="2024-10-01T08:50:51.328" v="4163" actId="790"/>
        <pc:sldMkLst>
          <pc:docMk/>
          <pc:sldMk cId="0" sldId="258"/>
        </pc:sldMkLst>
        <pc:spChg chg="mod">
          <ac:chgData name="Roman Gumzej" userId="39b5f2aa-645e-44ce-a9a1-d6838aa53dea" providerId="ADAL" clId="{0BC0EDFA-58B4-45A1-A727-670595B72730}" dt="2024-10-01T08:50:51.328" v="4163" actId="790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10-01T08:50:51.328" v="4163" actId="790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0BC0EDFA-58B4-45A1-A727-670595B72730}" dt="2024-10-01T08:09:57.523" v="2801" actId="790"/>
        <pc:sldMkLst>
          <pc:docMk/>
          <pc:sldMk cId="0" sldId="259"/>
        </pc:sldMkLst>
        <pc:spChg chg="mod">
          <ac:chgData name="Roman Gumzej" userId="39b5f2aa-645e-44ce-a9a1-d6838aa53dea" providerId="ADAL" clId="{0BC0EDFA-58B4-45A1-A727-670595B72730}" dt="2024-10-01T08:09:57.523" v="2801" actId="790"/>
          <ac:spMkLst>
            <pc:docMk/>
            <pc:sldMk cId="0" sldId="259"/>
            <ac:spMk id="3" creationId="{30E46912-AE7E-2050-B6E1-0EDE76E6EC39}"/>
          </ac:spMkLst>
        </pc:spChg>
        <pc:spChg chg="mod">
          <ac:chgData name="Roman Gumzej" userId="39b5f2aa-645e-44ce-a9a1-d6838aa53dea" providerId="ADAL" clId="{0BC0EDFA-58B4-45A1-A727-670595B72730}" dt="2024-10-01T08:09:57.523" v="2801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10-01T08:09:57.523" v="2801" actId="790"/>
          <ac:spMkLst>
            <pc:docMk/>
            <pc:sldMk cId="0" sldId="259"/>
            <ac:spMk id="105" creationId="{00000000-0000-0000-0000-000000000000}"/>
          </ac:spMkLst>
        </pc:spChg>
      </pc:sldChg>
      <pc:sldChg chg="addSp delSp modSp mod">
        <pc:chgData name="Roman Gumzej" userId="39b5f2aa-645e-44ce-a9a1-d6838aa53dea" providerId="ADAL" clId="{0BC0EDFA-58B4-45A1-A727-670595B72730}" dt="2024-10-01T08:36:56.612" v="3778" actId="790"/>
        <pc:sldMkLst>
          <pc:docMk/>
          <pc:sldMk cId="0" sldId="260"/>
        </pc:sldMkLst>
        <pc:spChg chg="add mod">
          <ac:chgData name="Roman Gumzej" userId="39b5f2aa-645e-44ce-a9a1-d6838aa53dea" providerId="ADAL" clId="{0BC0EDFA-58B4-45A1-A727-670595B72730}" dt="2024-10-01T08:36:56.612" v="3778" actId="790"/>
          <ac:spMkLst>
            <pc:docMk/>
            <pc:sldMk cId="0" sldId="260"/>
            <ac:spMk id="2" creationId="{5EC304E0-0889-460D-BF0F-B5089272DBB3}"/>
          </ac:spMkLst>
        </pc:spChg>
        <pc:spChg chg="add mod">
          <ac:chgData name="Roman Gumzej" userId="39b5f2aa-645e-44ce-a9a1-d6838aa53dea" providerId="ADAL" clId="{0BC0EDFA-58B4-45A1-A727-670595B72730}" dt="2024-10-01T08:36:56.612" v="3778" actId="790"/>
          <ac:spMkLst>
            <pc:docMk/>
            <pc:sldMk cId="0" sldId="260"/>
            <ac:spMk id="3" creationId="{3CB2916A-61A2-4041-BF34-028F1C793929}"/>
          </ac:spMkLst>
        </pc:spChg>
        <pc:spChg chg="del">
          <ac:chgData name="Roman Gumzej" userId="39b5f2aa-645e-44ce-a9a1-d6838aa53dea" providerId="ADAL" clId="{0BC0EDFA-58B4-45A1-A727-670595B72730}" dt="2024-09-30T09:31:36.706" v="651" actId="478"/>
          <ac:spMkLst>
            <pc:docMk/>
            <pc:sldMk cId="0" sldId="260"/>
            <ac:spMk id="3" creationId="{D3E7C94B-C99C-C874-315C-14A1F6491201}"/>
          </ac:spMkLst>
        </pc:spChg>
        <pc:spChg chg="mod">
          <ac:chgData name="Roman Gumzej" userId="39b5f2aa-645e-44ce-a9a1-d6838aa53dea" providerId="ADAL" clId="{0BC0EDFA-58B4-45A1-A727-670595B72730}" dt="2024-10-01T08:36:56.612" v="3778" actId="790"/>
          <ac:spMkLst>
            <pc:docMk/>
            <pc:sldMk cId="0" sldId="260"/>
            <ac:spMk id="107" creationId="{00000000-0000-0000-0000-000000000000}"/>
          </ac:spMkLst>
        </pc:spChg>
        <pc:graphicFrameChg chg="mod modGraphic">
          <ac:chgData name="Roman Gumzej" userId="39b5f2aa-645e-44ce-a9a1-d6838aa53dea" providerId="ADAL" clId="{0BC0EDFA-58B4-45A1-A727-670595B72730}" dt="2024-10-01T08:11:54.608" v="2806" actId="790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0BC0EDFA-58B4-45A1-A727-670595B72730}" dt="2024-10-01T08:13:27.074" v="2827" actId="20577"/>
        <pc:sldMkLst>
          <pc:docMk/>
          <pc:sldMk cId="0" sldId="261"/>
        </pc:sldMkLst>
        <pc:spChg chg="mod">
          <ac:chgData name="Roman Gumzej" userId="39b5f2aa-645e-44ce-a9a1-d6838aa53dea" providerId="ADAL" clId="{0BC0EDFA-58B4-45A1-A727-670595B72730}" dt="2024-10-01T08:13:27.074" v="2827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09-30T09:44:39.823" v="1214" actId="21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0BC0EDFA-58B4-45A1-A727-670595B72730}" dt="2024-09-30T09:53:40.644" v="1912" actId="20577"/>
        <pc:sldMkLst>
          <pc:docMk/>
          <pc:sldMk cId="0" sldId="262"/>
        </pc:sldMkLst>
        <pc:spChg chg="mod">
          <ac:chgData name="Roman Gumzej" userId="39b5f2aa-645e-44ce-a9a1-d6838aa53dea" providerId="ADAL" clId="{0BC0EDFA-58B4-45A1-A727-670595B72730}" dt="2024-09-30T09:44:50.948" v="1216" actId="6549"/>
          <ac:spMkLst>
            <pc:docMk/>
            <pc:sldMk cId="0" sldId="262"/>
            <ac:spMk id="3" creationId="{984FFE4D-5DE3-164B-3058-3EF5F5079209}"/>
          </ac:spMkLst>
        </pc:spChg>
        <pc:spChg chg="mod">
          <ac:chgData name="Roman Gumzej" userId="39b5f2aa-645e-44ce-a9a1-d6838aa53dea" providerId="ADAL" clId="{0BC0EDFA-58B4-45A1-A727-670595B72730}" dt="2024-09-30T09:44:33.526" v="1213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09-30T09:53:40.644" v="1912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0" sldId="266"/>
        </pc:sldMkLst>
      </pc:sldChg>
      <pc:sldChg chg="addSp delSp modSp mod modClrScheme chgLayout">
        <pc:chgData name="Roman Gumzej" userId="39b5f2aa-645e-44ce-a9a1-d6838aa53dea" providerId="ADAL" clId="{0BC0EDFA-58B4-45A1-A727-670595B72730}" dt="2024-10-01T08:36:41.721" v="3777" actId="790"/>
        <pc:sldMkLst>
          <pc:docMk/>
          <pc:sldMk cId="3377812436" sldId="268"/>
        </pc:sldMkLst>
        <pc:spChg chg="del">
          <ac:chgData name="Roman Gumzej" userId="39b5f2aa-645e-44ce-a9a1-d6838aa53dea" providerId="ADAL" clId="{0BC0EDFA-58B4-45A1-A727-670595B72730}" dt="2024-09-30T09:55:36.539" v="1969" actId="478"/>
          <ac:spMkLst>
            <pc:docMk/>
            <pc:sldMk cId="3377812436" sldId="268"/>
            <ac:spMk id="3" creationId="{06D7CADD-5BB0-3AD9-D2C3-162B432E7E87}"/>
          </ac:spMkLst>
        </pc:spChg>
        <pc:spChg chg="del">
          <ac:chgData name="Roman Gumzej" userId="39b5f2aa-645e-44ce-a9a1-d6838aa53dea" providerId="ADAL" clId="{0BC0EDFA-58B4-45A1-A727-670595B72730}" dt="2024-09-30T09:55:36.539" v="1969" actId="478"/>
          <ac:spMkLst>
            <pc:docMk/>
            <pc:sldMk cId="3377812436" sldId="268"/>
            <ac:spMk id="4" creationId="{4018CFD5-F994-296A-BEC3-6BD49ABDF9F8}"/>
          </ac:spMkLst>
        </pc:spChg>
        <pc:spChg chg="del">
          <ac:chgData name="Roman Gumzej" userId="39b5f2aa-645e-44ce-a9a1-d6838aa53dea" providerId="ADAL" clId="{0BC0EDFA-58B4-45A1-A727-670595B72730}" dt="2024-09-30T09:55:36.539" v="1969" actId="478"/>
          <ac:spMkLst>
            <pc:docMk/>
            <pc:sldMk cId="3377812436" sldId="268"/>
            <ac:spMk id="5" creationId="{47357BEA-9870-B0BB-9E27-3B7B37B77095}"/>
          </ac:spMkLst>
        </pc:spChg>
        <pc:spChg chg="add del mod">
          <ac:chgData name="Roman Gumzej" userId="39b5f2aa-645e-44ce-a9a1-d6838aa53dea" providerId="ADAL" clId="{0BC0EDFA-58B4-45A1-A727-670595B72730}" dt="2024-09-30T09:55:58.430" v="1972" actId="700"/>
          <ac:spMkLst>
            <pc:docMk/>
            <pc:sldMk cId="3377812436" sldId="268"/>
            <ac:spMk id="6" creationId="{A8C2F42D-4CC9-4C72-909C-6B9BB82A0505}"/>
          </ac:spMkLst>
        </pc:spChg>
        <pc:spChg chg="mod">
          <ac:chgData name="Roman Gumzej" userId="39b5f2aa-645e-44ce-a9a1-d6838aa53dea" providerId="ADAL" clId="{0BC0EDFA-58B4-45A1-A727-670595B72730}" dt="2024-10-01T08:36:41.721" v="3777" actId="790"/>
          <ac:spMkLst>
            <pc:docMk/>
            <pc:sldMk cId="3377812436" sldId="268"/>
            <ac:spMk id="7" creationId="{7BB6BF71-5E60-4864-8295-F6F50E2E68BE}"/>
          </ac:spMkLst>
        </pc:spChg>
        <pc:spChg chg="add mod">
          <ac:chgData name="Roman Gumzej" userId="39b5f2aa-645e-44ce-a9a1-d6838aa53dea" providerId="ADAL" clId="{0BC0EDFA-58B4-45A1-A727-670595B72730}" dt="2024-10-01T08:36:41.721" v="3777" actId="790"/>
          <ac:spMkLst>
            <pc:docMk/>
            <pc:sldMk cId="3377812436" sldId="268"/>
            <ac:spMk id="9" creationId="{3A21143F-C23F-44AD-8D3A-C9F6522D0C32}"/>
          </ac:spMkLst>
        </pc:spChg>
        <pc:spChg chg="mod ord">
          <ac:chgData name="Roman Gumzej" userId="39b5f2aa-645e-44ce-a9a1-d6838aa53dea" providerId="ADAL" clId="{0BC0EDFA-58B4-45A1-A727-670595B72730}" dt="2024-10-01T08:36:41.721" v="3777" actId="790"/>
          <ac:spMkLst>
            <pc:docMk/>
            <pc:sldMk cId="3377812436" sldId="268"/>
            <ac:spMk id="113" creationId="{00000000-0000-0000-0000-000000000000}"/>
          </ac:spMkLst>
        </pc:spChg>
        <pc:graphicFrameChg chg="add mod modGraphic">
          <ac:chgData name="Roman Gumzej" userId="39b5f2aa-645e-44ce-a9a1-d6838aa53dea" providerId="ADAL" clId="{0BC0EDFA-58B4-45A1-A727-670595B72730}" dt="2024-09-30T09:59:07.683" v="2173" actId="790"/>
          <ac:graphicFrameMkLst>
            <pc:docMk/>
            <pc:sldMk cId="3377812436" sldId="268"/>
            <ac:graphicFrameMk id="10" creationId="{39CC591B-1191-45CF-8A90-D648983EFBB3}"/>
          </ac:graphicFrameMkLst>
        </pc:graphicFrameChg>
        <pc:picChg chg="del">
          <ac:chgData name="Roman Gumzej" userId="39b5f2aa-645e-44ce-a9a1-d6838aa53dea" providerId="ADAL" clId="{0BC0EDFA-58B4-45A1-A727-670595B72730}" dt="2024-09-30T09:55:36.539" v="1969" actId="478"/>
          <ac:picMkLst>
            <pc:docMk/>
            <pc:sldMk cId="3377812436" sldId="268"/>
            <ac:picMk id="2" creationId="{B1633813-6038-8610-E157-FF7C55D648C8}"/>
          </ac:picMkLst>
        </pc:picChg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1658091149" sldId="269"/>
        </pc:sldMkLst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1548489696" sldId="270"/>
        </pc:sldMkLst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3754049331" sldId="271"/>
        </pc:sldMkLst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1537020485" sldId="272"/>
        </pc:sldMkLst>
      </pc:sldChg>
      <pc:sldChg chg="modSp add mod">
        <pc:chgData name="Roman Gumzej" userId="39b5f2aa-645e-44ce-a9a1-d6838aa53dea" providerId="ADAL" clId="{0BC0EDFA-58B4-45A1-A727-670595B72730}" dt="2024-10-01T09:20:13.238" v="4164" actId="790"/>
        <pc:sldMkLst>
          <pc:docMk/>
          <pc:sldMk cId="1007672708" sldId="273"/>
        </pc:sldMkLst>
        <pc:spChg chg="mod">
          <ac:chgData name="Roman Gumzej" userId="39b5f2aa-645e-44ce-a9a1-d6838aa53dea" providerId="ADAL" clId="{0BC0EDFA-58B4-45A1-A727-670595B72730}" dt="2024-10-01T09:20:13.238" v="4164" actId="790"/>
          <ac:spMkLst>
            <pc:docMk/>
            <pc:sldMk cId="1007672708" sldId="273"/>
            <ac:spMk id="3" creationId="{984FFE4D-5DE3-164B-3058-3EF5F5079209}"/>
          </ac:spMkLst>
        </pc:spChg>
        <pc:spChg chg="mod">
          <ac:chgData name="Roman Gumzej" userId="39b5f2aa-645e-44ce-a9a1-d6838aa53dea" providerId="ADAL" clId="{0BC0EDFA-58B4-45A1-A727-670595B72730}" dt="2024-10-01T09:20:13.238" v="4164" actId="790"/>
          <ac:spMkLst>
            <pc:docMk/>
            <pc:sldMk cId="1007672708" sldId="273"/>
            <ac:spMk id="113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10-01T09:20:13.238" v="4164" actId="790"/>
          <ac:spMkLst>
            <pc:docMk/>
            <pc:sldMk cId="1007672708" sldId="273"/>
            <ac:spMk id="114" creationId="{00000000-0000-0000-0000-000000000000}"/>
          </ac:spMkLst>
        </pc:spChg>
      </pc:sldChg>
      <pc:sldChg chg="modSp add mod ord modClrScheme chgLayout">
        <pc:chgData name="Roman Gumzej" userId="39b5f2aa-645e-44ce-a9a1-d6838aa53dea" providerId="ADAL" clId="{0BC0EDFA-58B4-45A1-A727-670595B72730}" dt="2024-10-01T08:37:59.562" v="3785" actId="20577"/>
        <pc:sldMkLst>
          <pc:docMk/>
          <pc:sldMk cId="738194352" sldId="274"/>
        </pc:sldMkLst>
        <pc:spChg chg="mod ord">
          <ac:chgData name="Roman Gumzej" userId="39b5f2aa-645e-44ce-a9a1-d6838aa53dea" providerId="ADAL" clId="{0BC0EDFA-58B4-45A1-A727-670595B72730}" dt="2024-10-01T08:24:00.877" v="3372" actId="700"/>
          <ac:spMkLst>
            <pc:docMk/>
            <pc:sldMk cId="738194352" sldId="274"/>
            <ac:spMk id="113" creationId="{00000000-0000-0000-0000-000000000000}"/>
          </ac:spMkLst>
        </pc:spChg>
        <pc:spChg chg="mod ord">
          <ac:chgData name="Roman Gumzej" userId="39b5f2aa-645e-44ce-a9a1-d6838aa53dea" providerId="ADAL" clId="{0BC0EDFA-58B4-45A1-A727-670595B72730}" dt="2024-10-01T08:37:59.562" v="3785" actId="20577"/>
          <ac:spMkLst>
            <pc:docMk/>
            <pc:sldMk cId="738194352" sldId="274"/>
            <ac:spMk id="114" creationId="{00000000-0000-0000-0000-000000000000}"/>
          </ac:spMkLst>
        </pc:spChg>
      </pc:sldChg>
    </pc:docChg>
  </pc:docChgLst>
  <pc:docChgLst>
    <pc:chgData name="Katarzyna Grzybowska" userId="S::katarzyna.grzybowska@put.poznan.pl::f7145acf-e277-4a68-a65f-4c2f96de4335" providerId="AD" clId="Web-{E26E0C39-57E8-F303-64B8-2EFD8AED8C19}"/>
    <pc:docChg chg="modSld">
      <pc:chgData name="Katarzyna Grzybowska" userId="S::katarzyna.grzybowska@put.poznan.pl::f7145acf-e277-4a68-a65f-4c2f96de4335" providerId="AD" clId="Web-{E26E0C39-57E8-F303-64B8-2EFD8AED8C19}" dt="2025-04-03T19:44:25.832" v="12" actId="20577"/>
      <pc:docMkLst>
        <pc:docMk/>
      </pc:docMkLst>
      <pc:sldChg chg="modSp">
        <pc:chgData name="Katarzyna Grzybowska" userId="S::katarzyna.grzybowska@put.poznan.pl::f7145acf-e277-4a68-a65f-4c2f96de4335" providerId="AD" clId="Web-{E26E0C39-57E8-F303-64B8-2EFD8AED8C19}" dt="2025-04-03T19:44:25.832" v="12" actId="20577"/>
        <pc:sldMkLst>
          <pc:docMk/>
          <pc:sldMk cId="0" sldId="256"/>
        </pc:sldMkLst>
        <pc:spChg chg="mod">
          <ac:chgData name="Katarzyna Grzybowska" userId="S::katarzyna.grzybowska@put.poznan.pl::f7145acf-e277-4a68-a65f-4c2f96de4335" providerId="AD" clId="Web-{E26E0C39-57E8-F303-64B8-2EFD8AED8C19}" dt="2025-04-03T19:44:25.832" v="12" actId="20577"/>
          <ac:spMkLst>
            <pc:docMk/>
            <pc:sldMk cId="0" sldId="256"/>
            <ac:spMk id="95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en-US" sz="2800" b="1" strike="noStrike" spc="-1">
              <a:solidFill>
                <a:srgbClr val="015BA6"/>
              </a:solidFill>
              <a:latin typeface="Tahoma"/>
              <a:ea typeface="Tahoma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97419" y="233118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76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4400" b="0" strike="noStrike" spc="-1">
                <a:solidFill>
                  <a:schemeClr val="dk1"/>
                </a:solidFill>
                <a:latin typeface="Tahoma"/>
                <a:ea typeface="Tahoma"/>
              </a:rPr>
              <a:t>Pozyskiwanie, zarządzanie i analiza danych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2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Studium przypadku</a:t>
            </a:r>
            <a:endParaRPr lang="pl-PL" sz="2200" b="0" strike="noStrike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Zadanie</a:t>
            </a: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 8: </a:t>
            </a: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Realizacja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pc="-1">
                <a:solidFill>
                  <a:schemeClr val="dk1"/>
                </a:solidFill>
                <a:latin typeface="Tahoma"/>
                <a:ea typeface="Tahoma"/>
              </a:rPr>
              <a:t>Cykl doskonalenia Deminga kończy się oceną proponowanego rozwiązania</a:t>
            </a:r>
            <a:r>
              <a:rPr lang="en-GB" spc="-1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pc="-1">
                <a:solidFill>
                  <a:schemeClr val="dk1"/>
                </a:solidFill>
                <a:latin typeface="Tahoma"/>
                <a:ea typeface="Tahoma"/>
              </a:rPr>
              <a:t>Jeśli wyniki spełniają przewidywane kryteria pod względem ilości i czasu realizacji, są one uznawane za rekomendację dla kierownictwa.</a:t>
            </a:r>
            <a:endParaRPr lang="en-GB" spc="-1">
              <a:solidFill>
                <a:schemeClr val="dk1"/>
              </a:solidFill>
              <a:latin typeface="Tahoma"/>
              <a:ea typeface="Tahoma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pc="-1">
                <a:solidFill>
                  <a:schemeClr val="dk1"/>
                </a:solidFill>
                <a:latin typeface="Tahoma"/>
                <a:ea typeface="Tahoma"/>
              </a:rPr>
              <a:t>Na podstawie rekomendacji kierownictwo może </a:t>
            </a:r>
            <a:r>
              <a:rPr lang="en-GB" spc="-1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2800" spc="-1">
                <a:solidFill>
                  <a:schemeClr val="dk1"/>
                </a:solidFill>
                <a:latin typeface="Tahoma"/>
                <a:ea typeface="Tahoma"/>
              </a:rPr>
              <a:t>wdrożyć proponowane rozwiązanie </a:t>
            </a:r>
            <a:r>
              <a:rPr lang="pl-PL" sz="2800" spc="-1">
                <a:solidFill>
                  <a:schemeClr val="dk1"/>
                </a:solidFill>
                <a:latin typeface="Tahoma"/>
                <a:ea typeface="Tahoma"/>
              </a:rPr>
              <a:t>i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spc="-1">
                <a:solidFill>
                  <a:schemeClr val="dk1"/>
                </a:solidFill>
                <a:latin typeface="Tahoma"/>
                <a:ea typeface="Tahoma"/>
              </a:rPr>
              <a:t>ocena realizacji proponowanego planu działania</a:t>
            </a:r>
            <a:r>
              <a:rPr lang="en-GB" sz="2800" spc="-1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2800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67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Opis problemu,</a:t>
            </a:r>
            <a:endParaRPr lang="pl-PL" sz="3200" b="0" strike="noStrike" spc="-1">
              <a:solidFill>
                <a:schemeClr val="dk1"/>
              </a:solidFill>
              <a:latin typeface="Tahoma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Proponowane podejście do rozwiązania,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Pozyskiwanie, zarządzanie i analiza danych,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Interpretacja wyników,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3200" spc="-1">
                <a:solidFill>
                  <a:schemeClr val="dk1"/>
                </a:solidFill>
                <a:latin typeface="Tahoma"/>
                <a:ea typeface="Tahoma"/>
              </a:rPr>
              <a:t>Realizacja</a:t>
            </a:r>
            <a:endParaRPr lang="pl-PL" sz="3200" b="0" strike="noStrike" spc="-1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79344" y="70072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Opis problemu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1005469" y="989787"/>
            <a:ext cx="10515240" cy="5376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algn="just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ETI jest producentem i dystrybutorem sprzętu gospodarstwa domowego. Firma posiada wiele zakładów produkcyjnych: główny zakład w Słowenii, a także firmy stowarzyszone w Niemczech, Polsce, na Węgrzech i w Bośni i Hercegowinie. Oprócz zakładów produkcyjnych, jej zakłady sprzedaży brutto znajdują się w Rosji, na Ukrainie i w Rumunii. Zakłady produkcyjne zaopatrują własne rynki w gotowe produkty, a siebie nawzajem w komponenty produktów</a:t>
            </a:r>
            <a:r>
              <a:rPr lang="en-GB" sz="1800" b="0" strike="noStrike" spc="-1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algn="just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Uproszczony schemat procesu produkcyjnego przedstawia wariant produkcji z czterema głównymi liniami produktów. Każdy typ produktu ma dedykowaną linię produkcyjną. Po sfinalizowaniu poszczególnych produktów są one sprawdzane pod kątem jakości w dedykowanym miejscu testowym. Produkty o niewystarczającej jakości są transportowane z powrotem na oryginalną linię produkcyjną. Po pomyślnym przejściu kontroli jakości, gotowe produkty są transportowane z zakładu produkcyjnego do magazynu produktów gotowych. Ponowne wytwarzanie wadliwych produktów jeszcze w trakcie produkcji jest skutecznym sposobem na zmniejszenie zarówno wpływu na środowisko, jak i kosztów produkcji</a:t>
            </a:r>
            <a:r>
              <a:rPr lang="en-GB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indent="-228600" algn="just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Wyzwaniem jest analiza danych sprzedażowych i prognozowanie planowanego popytu. Na podstawie prognozowanych wartości opracowywany jest plan produkcji</a:t>
            </a:r>
            <a:r>
              <a:rPr lang="en-GB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28600" indent="-228600" algn="just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Celem jest zaspokojenie planowanego popytu za pomocą odpowiednio dobranych zasobów</a:t>
            </a:r>
            <a:r>
              <a:rPr lang="en-GB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b="0" strike="noStrike" spc="-1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Proponowane </a:t>
            </a:r>
            <a:r>
              <a:rPr lang="en-GB" sz="3200" b="1" strike="noStrike" spc="-1" err="1">
                <a:solidFill>
                  <a:srgbClr val="1065AB"/>
                </a:solidFill>
                <a:latin typeface="Tahoma"/>
                <a:ea typeface="Tahoma"/>
              </a:rPr>
              <a:t>podejście</a:t>
            </a: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 do </a:t>
            </a:r>
            <a:r>
              <a:rPr lang="en-GB" sz="3200" b="1" strike="noStrike" spc="-1" err="1">
                <a:solidFill>
                  <a:srgbClr val="1065AB"/>
                </a:solidFill>
                <a:latin typeface="Tahoma"/>
                <a:ea typeface="Tahoma"/>
              </a:rPr>
              <a:t>rozwiązania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440" y="17515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52438" indent="-452438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3200" b="0" strike="noStrike" spc="-1">
                <a:solidFill>
                  <a:schemeClr val="dk1"/>
                </a:solidFill>
                <a:latin typeface="Tahoma"/>
                <a:ea typeface="Tahoma"/>
              </a:rPr>
              <a:t>Gromadzenie i przygotowywanie danych</a:t>
            </a: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3200" b="0" strike="noStrike" spc="-1">
              <a:solidFill>
                <a:schemeClr val="dk1"/>
              </a:solidFill>
              <a:latin typeface="Tahoma"/>
              <a:ea typeface="Tahoma"/>
            </a:endParaRPr>
          </a:p>
          <a:p>
            <a:pPr marL="452438" indent="-452438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Analityka</a:t>
            </a:r>
            <a:r>
              <a:rPr lang="en-GB" sz="3200" b="0" strike="noStrike" spc="-1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biznesowa</a:t>
            </a:r>
            <a:r>
              <a:rPr lang="pl-PL" sz="3200" spc="-1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3200" b="0" strike="noStrike" spc="-1">
              <a:solidFill>
                <a:schemeClr val="dk1"/>
              </a:solidFill>
              <a:latin typeface="Tahoma"/>
              <a:ea typeface="Tahoma"/>
            </a:endParaRPr>
          </a:p>
          <a:p>
            <a:pPr marL="452438" indent="-452438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Planowanie</a:t>
            </a:r>
            <a:r>
              <a:rPr lang="en-GB" sz="3200" b="0" strike="noStrike" spc="-1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wydajności</a:t>
            </a: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3200" b="0" strike="noStrike" spc="-1">
              <a:solidFill>
                <a:schemeClr val="dk1"/>
              </a:solidFill>
              <a:latin typeface="Tahoma"/>
              <a:ea typeface="Tahoma"/>
            </a:endParaRPr>
          </a:p>
          <a:p>
            <a:pPr marL="452438" indent="-452438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3200" b="0" strike="noStrike" spc="-1">
                <a:solidFill>
                  <a:schemeClr val="dk1"/>
                </a:solidFill>
                <a:latin typeface="Tahoma"/>
                <a:ea typeface="Tahoma"/>
              </a:rPr>
              <a:t>Modelowanie i </a:t>
            </a:r>
            <a:r>
              <a:rPr lang="en-GB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GB" sz="3200" b="0" strike="noStrike" spc="-1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symulacyjna</a:t>
            </a: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3200" b="0" strike="noStrike" spc="-1">
              <a:solidFill>
                <a:schemeClr val="dk1"/>
              </a:solidFill>
              <a:latin typeface="Tahoma"/>
              <a:ea typeface="Tahoma"/>
            </a:endParaRPr>
          </a:p>
          <a:p>
            <a:pPr marL="452438" indent="-452438" algn="just"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3200" spc="-1">
                <a:solidFill>
                  <a:schemeClr val="dk1"/>
                </a:solidFill>
                <a:latin typeface="Tahoma"/>
                <a:ea typeface="Tahoma"/>
              </a:rPr>
              <a:t>Plan </a:t>
            </a:r>
            <a:r>
              <a:rPr lang="en-GB" sz="3200" spc="-1" err="1">
                <a:solidFill>
                  <a:schemeClr val="dk1"/>
                </a:solidFill>
                <a:latin typeface="Tahoma"/>
                <a:ea typeface="Tahoma"/>
              </a:rPr>
              <a:t>działania</a:t>
            </a:r>
            <a:r>
              <a:rPr lang="pl-PL" sz="3200" spc="-1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3200" b="0" strike="noStrike" spc="-1">
              <a:solidFill>
                <a:schemeClr val="dk1"/>
              </a:solidFill>
              <a:latin typeface="Tahoma"/>
              <a:ea typeface="Tahoma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endParaRPr lang="en-GB" sz="3200" spc="-1">
              <a:solidFill>
                <a:schemeClr val="dk1"/>
              </a:solidFill>
              <a:latin typeface="Tahoma"/>
              <a:ea typeface="Tahoma"/>
            </a:endParaRPr>
          </a:p>
          <a:p>
            <a:pPr marL="0" indent="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Kroki te wdrażają cykl doskonalenia Deminga („Plan - Do - </a:t>
            </a:r>
            <a:r>
              <a:rPr lang="pl-PL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Study</a:t>
            </a: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 - </a:t>
            </a:r>
            <a:r>
              <a:rPr lang="pl-PL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Act</a:t>
            </a: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”)</a:t>
            </a:r>
            <a:r>
              <a:rPr lang="en-GB" sz="3200" spc="-1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3200" b="0" strike="noStrike" spc="-1">
              <a:solidFill>
                <a:schemeClr val="dk1"/>
              </a:solidFill>
              <a:latin typeface="Tahoma"/>
              <a:ea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Zadanie</a:t>
            </a: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 1, 2: Gromadzenie i przygotowywanie danych 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09" name="Tabela 108"/>
          <p:cNvGraphicFramePr/>
          <p:nvPr>
            <p:extLst>
              <p:ext uri="{D42A27DB-BD31-4B8C-83A1-F6EECF244321}">
                <p14:modId xmlns:p14="http://schemas.microsoft.com/office/powerpoint/2010/main" val="1118774052"/>
              </p:ext>
            </p:extLst>
          </p:nvPr>
        </p:nvGraphicFramePr>
        <p:xfrm>
          <a:off x="1608840" y="2074067"/>
          <a:ext cx="9452880" cy="3139440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pPr algn="ctr"/>
                      <a:r>
                        <a:rPr lang="en-GB" sz="2600" b="1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Format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Opis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CVS (wartości oddzielone przecinkami)</a:t>
                      </a: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Surowe dane transakcji sprzedaży</a:t>
                      </a:r>
                      <a:r>
                        <a:rPr lang="pl-PL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en-GB" sz="26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Arkusz kalkulacyjny</a:t>
                      </a: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Ustrukturyzowane dane transakcyjne i analiza danych.</a:t>
                      </a:r>
                      <a:endParaRPr lang="en-GB" sz="26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Baza danych</a:t>
                      </a: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Ustrukturyzowane dane transakcji z połączonymi tabelami.</a:t>
                      </a:r>
                      <a:endParaRPr lang="en-GB" sz="26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Puščica: desno 1">
            <a:extLst>
              <a:ext uri="{FF2B5EF4-FFF2-40B4-BE49-F238E27FC236}">
                <a16:creationId xmlns:a16="http://schemas.microsoft.com/office/drawing/2014/main" id="{5EC304E0-0889-460D-BF0F-B5089272DBB3}"/>
              </a:ext>
            </a:extLst>
          </p:cNvPr>
          <p:cNvSpPr/>
          <p:nvPr/>
        </p:nvSpPr>
        <p:spPr>
          <a:xfrm>
            <a:off x="855133" y="2582333"/>
            <a:ext cx="694267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uščica: dol 2">
            <a:extLst>
              <a:ext uri="{FF2B5EF4-FFF2-40B4-BE49-F238E27FC236}">
                <a16:creationId xmlns:a16="http://schemas.microsoft.com/office/drawing/2014/main" id="{3CB2916A-61A2-4041-BF34-028F1C793929}"/>
              </a:ext>
            </a:extLst>
          </p:cNvPr>
          <p:cNvSpPr/>
          <p:nvPr/>
        </p:nvSpPr>
        <p:spPr>
          <a:xfrm>
            <a:off x="3847752" y="3035300"/>
            <a:ext cx="313266" cy="78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Zadanie 3: Analityka biznesowa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3600" b="0" strike="noStrike" spc="-1">
                <a:solidFill>
                  <a:schemeClr val="dk1"/>
                </a:solidFill>
                <a:latin typeface="Tahoma"/>
                <a:ea typeface="Tahoma"/>
              </a:rPr>
              <a:t>Tabele przestawne lub wyszukiwania SQL mogą być używane na zebranych danych w celu uzyskania znaczących wyników z danych sprzedaży.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3600" spc="-1">
                <a:solidFill>
                  <a:schemeClr val="dk1"/>
                </a:solidFill>
                <a:latin typeface="Tahoma"/>
                <a:ea typeface="Tahoma"/>
              </a:rPr>
              <a:t>Wyniki można przedstawić w formie wykresów, aby podkreślić ich wartość informacyjną.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Planowanie wydajności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9435" y="1513079"/>
            <a:ext cx="10515240" cy="472635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spc="-1">
                <a:solidFill>
                  <a:schemeClr val="dk1"/>
                </a:solidFill>
                <a:latin typeface="Tahoma"/>
                <a:ea typeface="Tahoma"/>
              </a:rPr>
              <a:t>Wyniki analizy biznesowej mogą być wykorzystane :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>
                <a:solidFill>
                  <a:schemeClr val="dk1"/>
                </a:solidFill>
                <a:latin typeface="Tahoma"/>
                <a:ea typeface="Tahoma"/>
              </a:rPr>
              <a:t>bezpośrednio w planowaniu popytu (MRP) lub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>
                <a:solidFill>
                  <a:schemeClr val="dk1"/>
                </a:solidFill>
                <a:latin typeface="Tahoma"/>
                <a:ea typeface="Tahoma"/>
              </a:rPr>
              <a:t>pośrednio w planowaniu zdolności produkcyjnych (MPS).</a:t>
            </a: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</a:rPr>
              <a:t>Główne planowanie zasobów (MRP) prognozuje wolumeny zamówionych/produkowanych elementów.</a:t>
            </a: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spc="-1">
                <a:solidFill>
                  <a:schemeClr val="dk1"/>
                </a:solidFill>
                <a:latin typeface="Tahoma"/>
              </a:rPr>
              <a:t>Główne planowanie produkcji (MPS) planuje operacje produkcyjne w celu osiągnięcia przewidywanych ilości w danym przedziale czasowym.</a:t>
            </a: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</a:rPr>
              <a:t>Przewidziane są dwa podejścia do MPS </a:t>
            </a:r>
            <a:r>
              <a:rPr lang="pl-PL" sz="2400" spc="-1">
                <a:solidFill>
                  <a:schemeClr val="dk1"/>
                </a:solidFill>
                <a:latin typeface="Tahoma"/>
              </a:rPr>
              <a:t>: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>
                <a:solidFill>
                  <a:schemeClr val="dk1"/>
                </a:solidFill>
                <a:latin typeface="Tahoma"/>
              </a:rPr>
              <a:t>Dysponowanie i planowanie zleceń produkcyjnych (w celu określenia długości cyklu produkcyjnego) oraz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>
                <a:solidFill>
                  <a:schemeClr val="dk1"/>
                </a:solidFill>
                <a:latin typeface="Tahoma"/>
              </a:rPr>
              <a:t>Modelowanie i analiza symulacyjna (w celu określenia przepływów i zdolności produkcyjnych).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>
                <a:solidFill>
                  <a:srgbClr val="1065AB"/>
                </a:solidFill>
                <a:latin typeface="Tahoma"/>
                <a:ea typeface="Tahoma"/>
              </a:rPr>
              <a:t>Zadanie</a:t>
            </a:r>
            <a:r>
              <a:rPr lang="en-GB" sz="3200" b="1" spc="-1">
                <a:solidFill>
                  <a:srgbClr val="1065AB"/>
                </a:solidFill>
                <a:latin typeface="Tahoma"/>
                <a:ea typeface="Tahoma"/>
              </a:rPr>
              <a:t> 4, 5: Modelowanie symulacyjne</a:t>
            </a:r>
            <a:endParaRPr lang="en-GB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>
            <a:extLst>
              <a:ext uri="{FF2B5EF4-FFF2-40B4-BE49-F238E27FC236}">
                <a16:creationId xmlns:a16="http://schemas.microsoft.com/office/drawing/2014/main" id="{3A21143F-C23F-44AD-8D3A-C9F6522D0C32}"/>
              </a:ext>
            </a:extLst>
          </p:cNvPr>
          <p:cNvSpPr txBox="1">
            <a:spLocks/>
          </p:cNvSpPr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pc="-1">
                <a:solidFill>
                  <a:schemeClr val="dk1"/>
                </a:solidFill>
                <a:latin typeface="Tahoma"/>
                <a:ea typeface="Tahoma"/>
              </a:rPr>
              <a:t>Modelowanie symulacyjne ma zastosowanie do planowania strategicznego na różnych poziomach zarządzania</a:t>
            </a:r>
            <a:endParaRPr lang="en-GB" spc="-1">
              <a:solidFill>
                <a:schemeClr val="dk1"/>
              </a:solidFill>
              <a:latin typeface="Tahoma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9CC591B-1191-45CF-8A90-D648983EF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680383"/>
              </p:ext>
            </p:extLst>
          </p:nvPr>
        </p:nvGraphicFramePr>
        <p:xfrm>
          <a:off x="1369260" y="2890101"/>
          <a:ext cx="9452880" cy="2926080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pPr algn="ctr"/>
                      <a:r>
                        <a:rPr lang="pl-PL" sz="2800" b="1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Poziom</a:t>
                      </a:r>
                      <a:endParaRPr lang="en-GB" sz="2800" b="1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Opis</a:t>
                      </a:r>
                      <a:endParaRPr lang="en-GB" sz="2800" b="1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Strategic</a:t>
                      </a:r>
                      <a:r>
                        <a:rPr lang="pl-PL" sz="2800" b="0" strike="noStrike" spc="-1" noProof="0" err="1">
                          <a:solidFill>
                            <a:srgbClr val="000000"/>
                          </a:solidFill>
                          <a:latin typeface="Arial"/>
                        </a:rPr>
                        <a:t>zny</a:t>
                      </a:r>
                      <a:endParaRPr lang="en-GB" sz="28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Symulacja oparta na agentach (ABS</a:t>
                      </a:r>
                      <a:r>
                        <a:rPr lang="en-GB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Taktyczny</a:t>
                      </a:r>
                      <a:endParaRPr lang="en-GB" sz="28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Dynamika systemów (SD)</a:t>
                      </a: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Operacyjny</a:t>
                      </a:r>
                      <a:endParaRPr lang="en-GB" sz="28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Symulacja zdarzeń dyskretnych (DES), ABS</a:t>
                      </a:r>
                      <a:endParaRPr lang="en-GB" sz="28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Zadanie 6, 7: Analiza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440" y="1481400"/>
            <a:ext cx="10515240" cy="4778026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228600" indent="-228600" algn="just" defTabSz="914400">
              <a:lnSpc>
                <a:spcPct val="11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>
                <a:solidFill>
                  <a:schemeClr val="dk1"/>
                </a:solidFill>
                <a:latin typeface="Tahoma"/>
                <a:ea typeface="Tahoma"/>
              </a:rPr>
              <a:t>Modele powstałe w wyniku modelowania symulacyjnego są krytycznie obserwowane w celu określenia</a:t>
            </a:r>
            <a:r>
              <a:rPr lang="pl-PL" sz="2000" spc="-1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</a:pPr>
            <a:r>
              <a:rPr lang="pl-PL" sz="2000" spc="-1">
                <a:solidFill>
                  <a:schemeClr val="dk1"/>
                </a:solidFill>
                <a:latin typeface="Tahoma"/>
                <a:ea typeface="Tahoma"/>
              </a:rPr>
              <a:t>Jeśli odpowiadają rzeczywistości (walidacja).</a:t>
            </a:r>
          </a:p>
          <a:p>
            <a:pPr lvl="1" algn="just">
              <a:lnSpc>
                <a:spcPct val="110000"/>
              </a:lnSpc>
              <a:spcBef>
                <a:spcPts val="1001"/>
              </a:spcBef>
              <a:spcAft>
                <a:spcPts val="600"/>
              </a:spcAft>
              <a:buClr>
                <a:srgbClr val="015BA6"/>
              </a:buClr>
            </a:pPr>
            <a:r>
              <a:rPr lang="pl-PL" sz="2000" spc="-1">
                <a:solidFill>
                  <a:schemeClr val="dk1"/>
                </a:solidFill>
                <a:latin typeface="Tahoma"/>
                <a:ea typeface="Tahoma"/>
              </a:rPr>
              <a:t>Jeśli są poprawne (weryfikacja).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>
                <a:solidFill>
                  <a:schemeClr val="dk1"/>
                </a:solidFill>
                <a:latin typeface="Tahoma"/>
                <a:ea typeface="Tahoma"/>
              </a:rPr>
              <a:t>Wyniki symulacji są krytycznie obserwowane w celu określenia </a:t>
            </a:r>
            <a:r>
              <a:rPr lang="pl-PL" sz="2000" spc="-1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spc="-1">
                <a:solidFill>
                  <a:schemeClr val="dk1"/>
                </a:solidFill>
                <a:latin typeface="Tahoma"/>
                <a:ea typeface="Tahoma"/>
              </a:rPr>
              <a:t>Czasy przetwarzania (czasy oczekiwania na przychodzące żądania).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spc="-1">
                <a:solidFill>
                  <a:schemeClr val="dk1"/>
                </a:solidFill>
                <a:latin typeface="Tahoma"/>
                <a:ea typeface="Tahoma"/>
              </a:rPr>
              <a:t>Obciążenia (czy potrzebne są dodatkowe zasoby).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spc="-1">
                <a:solidFill>
                  <a:schemeClr val="dk1"/>
                </a:solidFill>
                <a:latin typeface="Tahoma"/>
                <a:ea typeface="Tahoma"/>
              </a:rPr>
              <a:t>Przepływy (czy przepustowość może zostać osiągnięta przy użyciu przewidzianych kanałów).</a:t>
            </a:r>
          </a:p>
          <a:p>
            <a:pPr algn="just">
              <a:lnSpc>
                <a:spcPct val="11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>
                <a:solidFill>
                  <a:schemeClr val="dk1"/>
                </a:solidFill>
                <a:latin typeface="Tahoma"/>
                <a:ea typeface="Tahoma"/>
              </a:rPr>
              <a:t>Przepływy (czy przepustowość może zostać osiągnięta przy użyciu przewidzianych kanałów).</a:t>
            </a:r>
          </a:p>
          <a:p>
            <a:pPr algn="just">
              <a:lnSpc>
                <a:spcPct val="11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>
                <a:solidFill>
                  <a:schemeClr val="dk1"/>
                </a:solidFill>
                <a:latin typeface="Tahoma"/>
                <a:ea typeface="Tahoma"/>
              </a:rPr>
              <a:t>W oparciu o analizę, modele są precyzyjnie dostosowywane i wydawane są zalecenia dotyczące wykorzystywanych zasobów i kolejności przetwarzania żądań</a:t>
            </a:r>
            <a:r>
              <a:rPr lang="pl-PL" sz="2000" spc="-1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400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1943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A3F5C9-96E8-4742-84D7-D2C7317D3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FDD0CF-42FB-4154-A8F7-BC736427DB8B}">
  <ds:schemaRefs>
    <ds:schemaRef ds:uri="a92fe6ce-cc5e-4661-b3e6-d9d5535f70b5"/>
    <ds:schemaRef ds:uri="d9bddfac-6dc9-4958-8f35-4d0da3af229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3B92F8-564E-416C-9B1A-9CC7FE593598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Motyw pakietu Office</vt:lpstr>
      <vt:lpstr>Motyw pakietu Office</vt:lpstr>
      <vt:lpstr>Statystyczne metody analizy danych logistycznych</vt:lpstr>
      <vt:lpstr>Agenda</vt:lpstr>
      <vt:lpstr>Opis problemu</vt:lpstr>
      <vt:lpstr>Proponowane podejście do rozwiązania</vt:lpstr>
      <vt:lpstr>Zadanie 1, 2: Gromadzenie i przygotowywanie danych </vt:lpstr>
      <vt:lpstr>Zadanie 3: Analityka biznesowa</vt:lpstr>
      <vt:lpstr>Planowanie wydajności</vt:lpstr>
      <vt:lpstr>Zadanie 4, 5: Modelowanie symulacyjne</vt:lpstr>
      <vt:lpstr>Zadanie 6, 7: Analiza</vt:lpstr>
      <vt:lpstr>Zadanie 8: Realizacja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revision>1</cp:revision>
  <dcterms:created xsi:type="dcterms:W3CDTF">2023-07-06T12:09:08Z</dcterms:created>
  <dcterms:modified xsi:type="dcterms:W3CDTF">2025-04-03T19:44:44Z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  <property fmtid="{D5CDD505-2E9C-101B-9397-08002B2CF9AE}" pid="5" name="MediaServiceImageTags">
    <vt:lpwstr/>
  </property>
</Properties>
</file>