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8" r:id="rId6"/>
    <p:sldId id="276" r:id="rId7"/>
    <p:sldId id="280" r:id="rId8"/>
    <p:sldId id="281" r:id="rId9"/>
    <p:sldId id="282" r:id="rId10"/>
    <p:sldId id="283" r:id="rId11"/>
    <p:sldId id="284" r:id="rId12"/>
    <p:sldId id="285" r:id="rId13"/>
    <p:sldId id="277" r:id="rId14"/>
    <p:sldId id="263" r:id="rId15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3F00C-D1B9-4522-83A6-346470694935}" v="14" dt="2025-05-09T12:55:37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28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or Dujak" userId="bfb324a9-4809-4493-a995-7f4ea2a7c175" providerId="ADAL" clId="{7B83F00C-D1B9-4522-83A6-346470694935}"/>
    <pc:docChg chg="undo custSel addSld delSld modSld">
      <pc:chgData name="Davor Dujak" userId="bfb324a9-4809-4493-a995-7f4ea2a7c175" providerId="ADAL" clId="{7B83F00C-D1B9-4522-83A6-346470694935}" dt="2025-05-09T13:41:45.006" v="115" actId="47"/>
      <pc:docMkLst>
        <pc:docMk/>
      </pc:docMkLst>
      <pc:sldChg chg="addSp delSp modSp mod">
        <pc:chgData name="Davor Dujak" userId="bfb324a9-4809-4493-a995-7f4ea2a7c175" providerId="ADAL" clId="{7B83F00C-D1B9-4522-83A6-346470694935}" dt="2025-05-09T12:52:21.702" v="57" actId="14100"/>
        <pc:sldMkLst>
          <pc:docMk/>
          <pc:sldMk cId="2920479427" sldId="256"/>
        </pc:sldMkLst>
        <pc:spChg chg="mod">
          <ac:chgData name="Davor Dujak" userId="bfb324a9-4809-4493-a995-7f4ea2a7c175" providerId="ADAL" clId="{7B83F00C-D1B9-4522-83A6-346470694935}" dt="2025-05-09T12:46:44.095" v="1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vor Dujak" userId="bfb324a9-4809-4493-a995-7f4ea2a7c175" providerId="ADAL" clId="{7B83F00C-D1B9-4522-83A6-346470694935}" dt="2025-05-09T12:46:26.147" v="0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vor Dujak" userId="bfb324a9-4809-4493-a995-7f4ea2a7c175" providerId="ADAL" clId="{7B83F00C-D1B9-4522-83A6-346470694935}" dt="2025-05-09T12:46:59.963" v="8" actId="27636"/>
          <ac:spMkLst>
            <pc:docMk/>
            <pc:sldMk cId="2920479427" sldId="256"/>
            <ac:spMk id="9" creationId="{EE4E65C5-835A-F284-C071-E322E9120233}"/>
          </ac:spMkLst>
        </pc:spChg>
        <pc:spChg chg="add del">
          <ac:chgData name="Davor Dujak" userId="bfb324a9-4809-4493-a995-7f4ea2a7c175" providerId="ADAL" clId="{7B83F00C-D1B9-4522-83A6-346470694935}" dt="2025-05-09T12:51:55.574" v="49" actId="478"/>
          <ac:spMkLst>
            <pc:docMk/>
            <pc:sldMk cId="2920479427" sldId="256"/>
            <ac:spMk id="12" creationId="{02F24709-B7B7-A242-0139-FDCC4F580291}"/>
          </ac:spMkLst>
        </pc:spChg>
        <pc:picChg chg="add mod">
          <ac:chgData name="Davor Dujak" userId="bfb324a9-4809-4493-a995-7f4ea2a7c175" providerId="ADAL" clId="{7B83F00C-D1B9-4522-83A6-346470694935}" dt="2025-05-09T12:46:51.141" v="2"/>
          <ac:picMkLst>
            <pc:docMk/>
            <pc:sldMk cId="2920479427" sldId="256"/>
            <ac:picMk id="3" creationId="{3D9A511D-E316-3670-85CB-985A4F9D2F07}"/>
          </ac:picMkLst>
        </pc:picChg>
        <pc:picChg chg="add del mod">
          <ac:chgData name="Davor Dujak" userId="bfb324a9-4809-4493-a995-7f4ea2a7c175" providerId="ADAL" clId="{7B83F00C-D1B9-4522-83A6-346470694935}" dt="2025-05-09T12:51:58.121" v="50" actId="478"/>
          <ac:picMkLst>
            <pc:docMk/>
            <pc:sldMk cId="2920479427" sldId="256"/>
            <ac:picMk id="6" creationId="{A9A05711-3123-A164-A745-E1D3B5B72171}"/>
          </ac:picMkLst>
        </pc:picChg>
        <pc:picChg chg="del">
          <ac:chgData name="Davor Dujak" userId="bfb324a9-4809-4493-a995-7f4ea2a7c175" providerId="ADAL" clId="{7B83F00C-D1B9-4522-83A6-346470694935}" dt="2025-05-09T12:52:11.255" v="53" actId="478"/>
          <ac:picMkLst>
            <pc:docMk/>
            <pc:sldMk cId="2920479427" sldId="256"/>
            <ac:picMk id="15" creationId="{D7224C4C-24EB-12AA-C4A4-857DC41FB544}"/>
          </ac:picMkLst>
        </pc:picChg>
        <pc:picChg chg="add mod">
          <ac:chgData name="Davor Dujak" userId="bfb324a9-4809-4493-a995-7f4ea2a7c175" providerId="ADAL" clId="{7B83F00C-D1B9-4522-83A6-346470694935}" dt="2025-05-09T12:52:21.702" v="57" actId="14100"/>
          <ac:picMkLst>
            <pc:docMk/>
            <pc:sldMk cId="2920479427" sldId="256"/>
            <ac:picMk id="16" creationId="{D58D2ED7-6981-48E0-474A-DF040B3FAB2A}"/>
          </ac:picMkLst>
        </pc:picChg>
        <pc:picChg chg="del">
          <ac:chgData name="Davor Dujak" userId="bfb324a9-4809-4493-a995-7f4ea2a7c175" providerId="ADAL" clId="{7B83F00C-D1B9-4522-83A6-346470694935}" dt="2025-05-09T12:52:12.207" v="54" actId="478"/>
          <ac:picMkLst>
            <pc:docMk/>
            <pc:sldMk cId="2920479427" sldId="256"/>
            <ac:picMk id="1026" creationId="{DF3823DD-8D25-872F-C72C-4C503464DBA8}"/>
          </ac:picMkLst>
        </pc:picChg>
      </pc:sldChg>
      <pc:sldChg chg="addSp modSp">
        <pc:chgData name="Davor Dujak" userId="bfb324a9-4809-4493-a995-7f4ea2a7c175" providerId="ADAL" clId="{7B83F00C-D1B9-4522-83A6-346470694935}" dt="2025-05-09T12:55:37.190" v="114"/>
        <pc:sldMkLst>
          <pc:docMk/>
          <pc:sldMk cId="4020019421" sldId="263"/>
        </pc:sldMkLst>
        <pc:picChg chg="add mod">
          <ac:chgData name="Davor Dujak" userId="bfb324a9-4809-4493-a995-7f4ea2a7c175" providerId="ADAL" clId="{7B83F00C-D1B9-4522-83A6-346470694935}" dt="2025-05-09T12:55:37.190" v="114"/>
          <ac:picMkLst>
            <pc:docMk/>
            <pc:sldMk cId="4020019421" sldId="263"/>
            <ac:picMk id="2" creationId="{C65EA023-7401-9313-4237-1054C9116921}"/>
          </ac:picMkLst>
        </pc:picChg>
      </pc:sldChg>
      <pc:sldChg chg="addSp delSp modSp mod">
        <pc:chgData name="Davor Dujak" userId="bfb324a9-4809-4493-a995-7f4ea2a7c175" providerId="ADAL" clId="{7B83F00C-D1B9-4522-83A6-346470694935}" dt="2025-05-09T12:54:44.461" v="105" actId="167"/>
        <pc:sldMkLst>
          <pc:docMk/>
          <pc:sldMk cId="3657884642" sldId="276"/>
        </pc:sldMkLst>
        <pc:spChg chg="mod">
          <ac:chgData name="Davor Dujak" userId="bfb324a9-4809-4493-a995-7f4ea2a7c175" providerId="ADAL" clId="{7B83F00C-D1B9-4522-83A6-346470694935}" dt="2025-05-09T12:54:38.321" v="104" actId="20577"/>
          <ac:spMkLst>
            <pc:docMk/>
            <pc:sldMk cId="3657884642" sldId="276"/>
            <ac:spMk id="3" creationId="{EAD7D20C-992A-4A16-A2D6-8721019D6B7D}"/>
          </ac:spMkLst>
        </pc:spChg>
        <pc:picChg chg="add del">
          <ac:chgData name="Davor Dujak" userId="bfb324a9-4809-4493-a995-7f4ea2a7c175" providerId="ADAL" clId="{7B83F00C-D1B9-4522-83A6-346470694935}" dt="2025-05-09T12:54:21.102" v="99" actId="478"/>
          <ac:picMkLst>
            <pc:docMk/>
            <pc:sldMk cId="3657884642" sldId="276"/>
            <ac:picMk id="5" creationId="{329F687F-E419-CDCE-B47B-CC5EE72A4BA7}"/>
          </ac:picMkLst>
        </pc:picChg>
        <pc:picChg chg="add mod ord">
          <ac:chgData name="Davor Dujak" userId="bfb324a9-4809-4493-a995-7f4ea2a7c175" providerId="ADAL" clId="{7B83F00C-D1B9-4522-83A6-346470694935}" dt="2025-05-09T12:54:44.461" v="105" actId="167"/>
          <ac:picMkLst>
            <pc:docMk/>
            <pc:sldMk cId="3657884642" sldId="276"/>
            <ac:picMk id="6" creationId="{726F65FB-BA25-DD4C-8981-FBA11191ABE9}"/>
          </ac:picMkLst>
        </pc:picChg>
      </pc:sldChg>
      <pc:sldChg chg="addSp modSp mod">
        <pc:chgData name="Davor Dujak" userId="bfb324a9-4809-4493-a995-7f4ea2a7c175" providerId="ADAL" clId="{7B83F00C-D1B9-4522-83A6-346470694935}" dt="2025-05-09T12:55:29.166" v="113" actId="166"/>
        <pc:sldMkLst>
          <pc:docMk/>
          <pc:sldMk cId="4258338095" sldId="277"/>
        </pc:sldMkLst>
        <pc:spChg chg="ord">
          <ac:chgData name="Davor Dujak" userId="bfb324a9-4809-4493-a995-7f4ea2a7c175" providerId="ADAL" clId="{7B83F00C-D1B9-4522-83A6-346470694935}" dt="2025-05-09T12:55:29.166" v="113" actId="166"/>
          <ac:spMkLst>
            <pc:docMk/>
            <pc:sldMk cId="4258338095" sldId="277"/>
            <ac:spMk id="3" creationId="{0AD4E4BA-E182-47E8-BF93-9C54FB74A5B6}"/>
          </ac:spMkLst>
        </pc:spChg>
        <pc:picChg chg="add mod">
          <ac:chgData name="Davor Dujak" userId="bfb324a9-4809-4493-a995-7f4ea2a7c175" providerId="ADAL" clId="{7B83F00C-D1B9-4522-83A6-346470694935}" dt="2025-05-09T12:55:25.054" v="112"/>
          <ac:picMkLst>
            <pc:docMk/>
            <pc:sldMk cId="4258338095" sldId="277"/>
            <ac:picMk id="4" creationId="{C458E7A5-6301-BE4A-AF8F-7F8B56B6EBF9}"/>
          </ac:picMkLst>
        </pc:picChg>
      </pc:sldChg>
      <pc:sldChg chg="addSp modSp mod">
        <pc:chgData name="Davor Dujak" userId="bfb324a9-4809-4493-a995-7f4ea2a7c175" providerId="ADAL" clId="{7B83F00C-D1B9-4522-83A6-346470694935}" dt="2025-05-09T12:54:03.190" v="97" actId="20577"/>
        <pc:sldMkLst>
          <pc:docMk/>
          <pc:sldMk cId="1720696034" sldId="278"/>
        </pc:sldMkLst>
        <pc:spChg chg="mod">
          <ac:chgData name="Davor Dujak" userId="bfb324a9-4809-4493-a995-7f4ea2a7c175" providerId="ADAL" clId="{7B83F00C-D1B9-4522-83A6-346470694935}" dt="2025-05-09T12:54:03.190" v="97" actId="20577"/>
          <ac:spMkLst>
            <pc:docMk/>
            <pc:sldMk cId="1720696034" sldId="278"/>
            <ac:spMk id="2" creationId="{FC129007-F706-4C9A-9EDE-0E5B1CD93594}"/>
          </ac:spMkLst>
        </pc:spChg>
        <pc:spChg chg="ord">
          <ac:chgData name="Davor Dujak" userId="bfb324a9-4809-4493-a995-7f4ea2a7c175" providerId="ADAL" clId="{7B83F00C-D1B9-4522-83A6-346470694935}" dt="2025-05-09T12:53:54.071" v="90" actId="166"/>
          <ac:spMkLst>
            <pc:docMk/>
            <pc:sldMk cId="1720696034" sldId="278"/>
            <ac:spMk id="3" creationId="{E775E219-91D4-4A72-96C3-46F788BDE0DE}"/>
          </ac:spMkLst>
        </pc:spChg>
        <pc:picChg chg="add">
          <ac:chgData name="Davor Dujak" userId="bfb324a9-4809-4493-a995-7f4ea2a7c175" providerId="ADAL" clId="{7B83F00C-D1B9-4522-83A6-346470694935}" dt="2025-05-09T12:52:29.074" v="58" actId="22"/>
          <ac:picMkLst>
            <pc:docMk/>
            <pc:sldMk cId="1720696034" sldId="278"/>
            <ac:picMk id="5" creationId="{163A430D-89C3-CF39-BC50-A0C928BEF118}"/>
          </ac:picMkLst>
        </pc:picChg>
        <pc:picChg chg="add mod">
          <ac:chgData name="Davor Dujak" userId="bfb324a9-4809-4493-a995-7f4ea2a7c175" providerId="ADAL" clId="{7B83F00C-D1B9-4522-83A6-346470694935}" dt="2025-05-09T12:53:47.502" v="89" actId="14100"/>
          <ac:picMkLst>
            <pc:docMk/>
            <pc:sldMk cId="1720696034" sldId="278"/>
            <ac:picMk id="7" creationId="{7D5C12D0-A8FF-2F9E-8C71-2F803EC4AC87}"/>
          </ac:picMkLst>
        </pc:picChg>
      </pc:sldChg>
      <pc:sldChg chg="addSp modSp">
        <pc:chgData name="Davor Dujak" userId="bfb324a9-4809-4493-a995-7f4ea2a7c175" providerId="ADAL" clId="{7B83F00C-D1B9-4522-83A6-346470694935}" dt="2025-05-09T12:54:49.933" v="106"/>
        <pc:sldMkLst>
          <pc:docMk/>
          <pc:sldMk cId="3853500597" sldId="280"/>
        </pc:sldMkLst>
        <pc:picChg chg="add mod">
          <ac:chgData name="Davor Dujak" userId="bfb324a9-4809-4493-a995-7f4ea2a7c175" providerId="ADAL" clId="{7B83F00C-D1B9-4522-83A6-346470694935}" dt="2025-05-09T12:54:49.933" v="106"/>
          <ac:picMkLst>
            <pc:docMk/>
            <pc:sldMk cId="3853500597" sldId="280"/>
            <ac:picMk id="3" creationId="{572CC474-22AC-39D3-F889-6601F0ED4487}"/>
          </ac:picMkLst>
        </pc:picChg>
      </pc:sldChg>
      <pc:sldChg chg="addSp modSp">
        <pc:chgData name="Davor Dujak" userId="bfb324a9-4809-4493-a995-7f4ea2a7c175" providerId="ADAL" clId="{7B83F00C-D1B9-4522-83A6-346470694935}" dt="2025-05-09T12:55:05.499" v="107"/>
        <pc:sldMkLst>
          <pc:docMk/>
          <pc:sldMk cId="885691639" sldId="281"/>
        </pc:sldMkLst>
        <pc:picChg chg="add mod">
          <ac:chgData name="Davor Dujak" userId="bfb324a9-4809-4493-a995-7f4ea2a7c175" providerId="ADAL" clId="{7B83F00C-D1B9-4522-83A6-346470694935}" dt="2025-05-09T12:55:05.499" v="107"/>
          <ac:picMkLst>
            <pc:docMk/>
            <pc:sldMk cId="885691639" sldId="281"/>
            <ac:picMk id="3" creationId="{AF322181-9D5E-7CE8-5F92-1600B4956C9B}"/>
          </ac:picMkLst>
        </pc:picChg>
      </pc:sldChg>
      <pc:sldChg chg="addSp modSp">
        <pc:chgData name="Davor Dujak" userId="bfb324a9-4809-4493-a995-7f4ea2a7c175" providerId="ADAL" clId="{7B83F00C-D1B9-4522-83A6-346470694935}" dt="2025-05-09T12:55:09.732" v="108"/>
        <pc:sldMkLst>
          <pc:docMk/>
          <pc:sldMk cId="1166680296" sldId="282"/>
        </pc:sldMkLst>
        <pc:picChg chg="add mod">
          <ac:chgData name="Davor Dujak" userId="bfb324a9-4809-4493-a995-7f4ea2a7c175" providerId="ADAL" clId="{7B83F00C-D1B9-4522-83A6-346470694935}" dt="2025-05-09T12:55:09.732" v="108"/>
          <ac:picMkLst>
            <pc:docMk/>
            <pc:sldMk cId="1166680296" sldId="282"/>
            <ac:picMk id="3" creationId="{D4CC860F-6F35-A32D-A980-ABE57040FE3C}"/>
          </ac:picMkLst>
        </pc:picChg>
      </pc:sldChg>
      <pc:sldChg chg="addSp modSp">
        <pc:chgData name="Davor Dujak" userId="bfb324a9-4809-4493-a995-7f4ea2a7c175" providerId="ADAL" clId="{7B83F00C-D1B9-4522-83A6-346470694935}" dt="2025-05-09T12:55:12.961" v="109"/>
        <pc:sldMkLst>
          <pc:docMk/>
          <pc:sldMk cId="3758153378" sldId="283"/>
        </pc:sldMkLst>
        <pc:picChg chg="add mod">
          <ac:chgData name="Davor Dujak" userId="bfb324a9-4809-4493-a995-7f4ea2a7c175" providerId="ADAL" clId="{7B83F00C-D1B9-4522-83A6-346470694935}" dt="2025-05-09T12:55:12.961" v="109"/>
          <ac:picMkLst>
            <pc:docMk/>
            <pc:sldMk cId="3758153378" sldId="283"/>
            <ac:picMk id="3" creationId="{ACE37907-67C7-D723-3D83-98C1B7B7BCFC}"/>
          </ac:picMkLst>
        </pc:picChg>
      </pc:sldChg>
      <pc:sldChg chg="addSp modSp">
        <pc:chgData name="Davor Dujak" userId="bfb324a9-4809-4493-a995-7f4ea2a7c175" providerId="ADAL" clId="{7B83F00C-D1B9-4522-83A6-346470694935}" dt="2025-05-09T12:55:16.028" v="110"/>
        <pc:sldMkLst>
          <pc:docMk/>
          <pc:sldMk cId="2494944629" sldId="284"/>
        </pc:sldMkLst>
        <pc:picChg chg="add mod">
          <ac:chgData name="Davor Dujak" userId="bfb324a9-4809-4493-a995-7f4ea2a7c175" providerId="ADAL" clId="{7B83F00C-D1B9-4522-83A6-346470694935}" dt="2025-05-09T12:55:16.028" v="110"/>
          <ac:picMkLst>
            <pc:docMk/>
            <pc:sldMk cId="2494944629" sldId="284"/>
            <ac:picMk id="3" creationId="{7B8E5D66-0DF4-D558-D8E6-5E6C152EA678}"/>
          </ac:picMkLst>
        </pc:picChg>
      </pc:sldChg>
      <pc:sldChg chg="addSp modSp">
        <pc:chgData name="Davor Dujak" userId="bfb324a9-4809-4493-a995-7f4ea2a7c175" providerId="ADAL" clId="{7B83F00C-D1B9-4522-83A6-346470694935}" dt="2025-05-09T12:55:21.252" v="111"/>
        <pc:sldMkLst>
          <pc:docMk/>
          <pc:sldMk cId="106845187" sldId="285"/>
        </pc:sldMkLst>
        <pc:picChg chg="add mod">
          <ac:chgData name="Davor Dujak" userId="bfb324a9-4809-4493-a995-7f4ea2a7c175" providerId="ADAL" clId="{7B83F00C-D1B9-4522-83A6-346470694935}" dt="2025-05-09T12:55:21.252" v="111"/>
          <ac:picMkLst>
            <pc:docMk/>
            <pc:sldMk cId="106845187" sldId="285"/>
            <ac:picMk id="3" creationId="{FAEC80DC-FA23-F8CA-8F5D-5493C63F39BA}"/>
          </ac:picMkLst>
        </pc:picChg>
      </pc:sldChg>
      <pc:sldChg chg="addSp modSp new del mod">
        <pc:chgData name="Davor Dujak" userId="bfb324a9-4809-4493-a995-7f4ea2a7c175" providerId="ADAL" clId="{7B83F00C-D1B9-4522-83A6-346470694935}" dt="2025-05-09T13:41:45.006" v="115" actId="47"/>
        <pc:sldMkLst>
          <pc:docMk/>
          <pc:sldMk cId="692739040" sldId="286"/>
        </pc:sldMkLst>
        <pc:spChg chg="add mod">
          <ac:chgData name="Davor Dujak" userId="bfb324a9-4809-4493-a995-7f4ea2a7c175" providerId="ADAL" clId="{7B83F00C-D1B9-4522-83A6-346470694935}" dt="2025-05-09T12:53:21.054" v="84" actId="1037"/>
          <ac:spMkLst>
            <pc:docMk/>
            <pc:sldMk cId="692739040" sldId="286"/>
            <ac:spMk id="4" creationId="{E37AAB1D-FAD1-E3E4-E68B-F24BE72B3BBB}"/>
          </ac:spMkLst>
        </pc:spChg>
        <pc:picChg chg="add mod">
          <ac:chgData name="Davor Dujak" userId="bfb324a9-4809-4493-a995-7f4ea2a7c175" providerId="ADAL" clId="{7B83F00C-D1B9-4522-83A6-346470694935}" dt="2025-05-09T12:50:18.259" v="15" actId="1076"/>
          <ac:picMkLst>
            <pc:docMk/>
            <pc:sldMk cId="692739040" sldId="286"/>
            <ac:picMk id="5" creationId="{19A61535-E37F-D578-B8A1-EC7B2C1DEB54}"/>
          </ac:picMkLst>
        </pc:picChg>
        <pc:picChg chg="add mod">
          <ac:chgData name="Davor Dujak" userId="bfb324a9-4809-4493-a995-7f4ea2a7c175" providerId="ADAL" clId="{7B83F00C-D1B9-4522-83A6-346470694935}" dt="2025-05-09T12:52:57.556" v="63" actId="14100"/>
          <ac:picMkLst>
            <pc:docMk/>
            <pc:sldMk cId="692739040" sldId="286"/>
            <ac:picMk id="7" creationId="{52A67B10-958F-EED0-A8F7-5A73674C31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8" y="6096042"/>
            <a:ext cx="838201" cy="73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1482" y="6176963"/>
            <a:ext cx="4872318" cy="544512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4"/>
            <a:ext cx="4967366" cy="2882119"/>
          </a:xfrm>
        </p:spPr>
        <p:txBody>
          <a:bodyPr>
            <a:noAutofit/>
          </a:bodyPr>
          <a:lstStyle/>
          <a:p>
            <a:r>
              <a:rPr lang="hr" sz="3200" b="1" dirty="0"/>
              <a:t>Napredno korištenje proračunske tablice za analizu logističkih podataka</a:t>
            </a:r>
            <a:endParaRPr lang="pl-PL" sz="3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104533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Studija slučaja</a:t>
            </a:r>
          </a:p>
          <a:p>
            <a:r>
              <a:rPr lang="h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LOKALIZACIJA LOKALIZACIJA DAVATELJA LOGISTIČKIH USLUGA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8D2ED7-6981-48E0-474A-DF040B3FA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501" y="6198282"/>
            <a:ext cx="5534988" cy="6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78E68A-2BD7-4F88-A210-B2DAC8BC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/>
              <a:t>Napredak zadatka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8E7A5-6301-BE4A-AF8F-7F8B56B6E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933" y="6121540"/>
            <a:ext cx="4306067" cy="73646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D4E4BA-E182-47E8-BF93-9C54FB74A5B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"/>
              <a:t>Prikupite ulazne podatke</a:t>
            </a:r>
          </a:p>
          <a:p>
            <a:pPr marL="514350" indent="-514350">
              <a:buFont typeface="+mj-lt"/>
              <a:buAutoNum type="arabicPeriod"/>
            </a:pPr>
            <a:r>
              <a:rPr lang="hr"/>
              <a:t>Optimizirajte rute</a:t>
            </a:r>
          </a:p>
          <a:p>
            <a:pPr marL="514350" indent="-514350">
              <a:buFont typeface="+mj-lt"/>
              <a:buAutoNum type="arabicPeriod"/>
            </a:pPr>
            <a:r>
              <a:rPr lang="hr"/>
              <a:t>Analizirajte lokacije distribucijskih centara</a:t>
            </a:r>
          </a:p>
          <a:p>
            <a:pPr marL="514350" indent="-514350">
              <a:buFont typeface="+mj-lt"/>
              <a:buAutoNum type="arabicPeriod"/>
            </a:pPr>
            <a:r>
              <a:rPr lang="hr"/>
              <a:t>Prilagodite lokacije distribucijskih centara</a:t>
            </a:r>
          </a:p>
          <a:p>
            <a:pPr marL="514350" indent="-514350">
              <a:buFont typeface="+mj-lt"/>
              <a:buAutoNum type="arabicPeriod"/>
            </a:pPr>
            <a:r>
              <a:rPr lang="hr"/>
              <a:t>Pripremite završno izvješće</a:t>
            </a:r>
          </a:p>
        </p:txBody>
      </p:sp>
    </p:spTree>
    <p:extLst>
      <p:ext uri="{BB962C8B-B14F-4D97-AF65-F5344CB8AC3E}">
        <p14:creationId xmlns:p14="http://schemas.microsoft.com/office/powerpoint/2010/main" val="425833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hr"/>
              <a:t>Pitanja </a:t>
            </a:r>
            <a:br>
              <a:rPr lang="en-AU"/>
            </a:br>
            <a:r>
              <a:rPr lang="hr"/>
              <a:t>Komentari i primjedbe </a:t>
            </a:r>
            <a:br>
              <a:rPr lang="en-AU"/>
            </a:br>
            <a:r>
              <a:rPr lang="hr"/>
              <a:t>Zaključci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5EA023-7401-9313-4237-1054C9116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933" y="6121540"/>
            <a:ext cx="4306067" cy="7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129007-F706-4C9A-9EDE-0E5B1CD9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Sadržaj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A430D-89C3-CF39-BC50-A0C928BE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995612"/>
            <a:ext cx="10287000" cy="866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C12D0-A8FF-2F9E-8C71-2F803EC4A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933" y="6121540"/>
            <a:ext cx="4306067" cy="73646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5E219-91D4-4A72-96C3-46F788BDE0D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hr" sz="2800" dirty="0"/>
              <a:t>Cilj studije slučaja</a:t>
            </a:r>
          </a:p>
          <a:p>
            <a:r>
              <a:rPr lang="hr" sz="2800" dirty="0"/>
              <a:t>Granični uvjeti</a:t>
            </a:r>
          </a:p>
          <a:p>
            <a:r>
              <a:rPr lang="hr" sz="2800" dirty="0"/>
              <a:t>Tijek zadatka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069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6F65FB-BA25-DD4C-8981-FBA11191A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933" y="6121540"/>
            <a:ext cx="4306067" cy="73646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AE96376-2118-4C78-B983-FB7707B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Svrha studije slučaja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7D20C-992A-4A16-A2D6-8721019D6B7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400" dirty="0"/>
              <a:t>Glavni cilj:</a:t>
            </a:r>
          </a:p>
          <a:p>
            <a:pPr lvl="1"/>
            <a:r>
              <a:rPr lang="hr" sz="2000" dirty="0"/>
              <a:t>optimizacija procesa distribucije paketa</a:t>
            </a:r>
          </a:p>
          <a:p>
            <a:pPr lvl="1"/>
            <a:endParaRPr lang="hr" sz="2000" dirty="0"/>
          </a:p>
          <a:p>
            <a:r>
              <a:rPr lang="hr" sz="2400" dirty="0"/>
              <a:t>Detaljni ciljevi:</a:t>
            </a:r>
          </a:p>
          <a:p>
            <a:pPr lvl="1"/>
            <a:r>
              <a:rPr lang="hr" sz="2000" dirty="0"/>
              <a:t>Razumijevanje – dubinska analiza i razumijevanje procesa distribucije paketa</a:t>
            </a:r>
          </a:p>
          <a:p>
            <a:pPr lvl="1"/>
            <a:r>
              <a:rPr lang="hr" sz="2000" dirty="0"/>
              <a:t>Razvoj – identifikacija učinkovitih transportnih ruta, određivanje najpogodnijih lokacija za distribucijske centre i stvaranje strategija koje minimiziraju troškove i pojednostavljuju logistiku</a:t>
            </a:r>
          </a:p>
          <a:p>
            <a:pPr lvl="1"/>
            <a:endParaRPr lang="hr" sz="2000" dirty="0"/>
          </a:p>
          <a:p>
            <a:r>
              <a:rPr lang="hr" sz="2400" dirty="0"/>
              <a:t>Učinak provedbe studije slučaja:</a:t>
            </a:r>
          </a:p>
          <a:p>
            <a:pPr lvl="1"/>
            <a:r>
              <a:rPr lang="hr" sz="2000" dirty="0"/>
              <a:t>Razvoj analitičkih vještina, logističkog planiranja i strateškog donošenja odluka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5788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91002-268F-4DFC-9306-A2F741E1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Karta koja prikazuje broj korisnika kojima LO pruža usluge</a:t>
            </a:r>
            <a:endParaRPr lang="pl-PL" dirty="0"/>
          </a:p>
        </p:txBody>
      </p:sp>
      <p:pic>
        <p:nvPicPr>
          <p:cNvPr id="4" name="Obraz 3" descr="Obraz zawierający mapa, atlas, tekst&#10;&#10;Opis wygenerowany automatycznie">
            <a:extLst>
              <a:ext uri="{FF2B5EF4-FFF2-40B4-BE49-F238E27FC236}">
                <a16:creationId xmlns:a16="http://schemas.microsoft.com/office/drawing/2014/main" id="{347A4F7B-BF3A-4D76-8E51-36C8812C0C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41323" y="1641213"/>
            <a:ext cx="6709353" cy="4239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2CC474-22AC-39D3-F889-6601F0ED4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933" y="6121540"/>
            <a:ext cx="4306067" cy="7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0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BA487C-D12B-4C91-982A-1F5F1B43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Toplinska karta koja prikazuje broj korisnika kojima LO pruža usluge</a:t>
            </a:r>
            <a:endParaRPr lang="pl-PL" dirty="0"/>
          </a:p>
        </p:txBody>
      </p:sp>
      <p:pic>
        <p:nvPicPr>
          <p:cNvPr id="4" name="Obraz 3" descr="Obraz zawierający Wielobarwność, tekst, mapa&#10;&#10;Opis wygenerowany automatycznie">
            <a:extLst>
              <a:ext uri="{FF2B5EF4-FFF2-40B4-BE49-F238E27FC236}">
                <a16:creationId xmlns:a16="http://schemas.microsoft.com/office/drawing/2014/main" id="{72B00B54-9159-4F2C-AD58-0E3BFA14E8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37566" y="1730001"/>
            <a:ext cx="6316868" cy="3881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322181-9D5E-7CE8-5F92-1600B4956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933" y="6121540"/>
            <a:ext cx="4306067" cy="7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9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76BC91-DE11-4C16-92A2-C3DE0A30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Karta koja prikazuje trenutnu lokaciju skladišta</a:t>
            </a:r>
            <a:endParaRPr lang="pl-PL" dirty="0"/>
          </a:p>
        </p:txBody>
      </p:sp>
      <p:pic>
        <p:nvPicPr>
          <p:cNvPr id="4" name="Obraz 3" descr="Obraz zawierający tekst, mapa, atlas&#10;&#10;Opis wygenerowany automatycznie">
            <a:extLst>
              <a:ext uri="{FF2B5EF4-FFF2-40B4-BE49-F238E27FC236}">
                <a16:creationId xmlns:a16="http://schemas.microsoft.com/office/drawing/2014/main" id="{C9D4303B-C8E6-4D9A-B98A-69B7B07168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68062" y="1679762"/>
            <a:ext cx="5855876" cy="4192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CC860F-6F35-A32D-A980-ABE57040F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933" y="6121540"/>
            <a:ext cx="4306067" cy="7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8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8BCDFE-92FC-4858-AB5C-1FF8951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Toplinska karta koja prikazuje količinu isporučenu kupcima</a:t>
            </a:r>
            <a:endParaRPr lang="pl-PL" dirty="0"/>
          </a:p>
        </p:txBody>
      </p:sp>
      <p:pic>
        <p:nvPicPr>
          <p:cNvPr id="4" name="Obraz 3" descr="Obraz zawierający tekst, mapa, diagram, atlas&#10;&#10;Opis wygenerowany automatycznie">
            <a:extLst>
              <a:ext uri="{FF2B5EF4-FFF2-40B4-BE49-F238E27FC236}">
                <a16:creationId xmlns:a16="http://schemas.microsoft.com/office/drawing/2014/main" id="{A140C784-73F7-4EDA-861D-9F229840C1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59651" y="1716740"/>
            <a:ext cx="5672697" cy="41282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37907-67C7-D723-3D83-98C1B7B7B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933" y="6121540"/>
            <a:ext cx="4306067" cy="7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5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A885BC-CA5C-436A-A8D1-47254275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Karta koja prikazuje unaprijed odabrane lokacije skladišta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B69E7E5-59C0-48E5-B0BA-F745D4CC89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41854" y="1887294"/>
            <a:ext cx="5278755" cy="3710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8E5D66-0DF4-D558-D8E6-5E6C152EA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933" y="6121540"/>
            <a:ext cx="4306067" cy="7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4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CE0E02-5A80-4722-A2AE-6B481195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Karta koja prikazuje preliminarnu podjelu na zone opskrbe</a:t>
            </a:r>
            <a:endParaRPr lang="pl-PL" dirty="0"/>
          </a:p>
        </p:txBody>
      </p:sp>
      <p:pic>
        <p:nvPicPr>
          <p:cNvPr id="4" name="Obraz 3" descr="Obraz zawierający mapa, tekst, atlas&#10;&#10;Opis wygenerowany automatycznie">
            <a:extLst>
              <a:ext uri="{FF2B5EF4-FFF2-40B4-BE49-F238E27FC236}">
                <a16:creationId xmlns:a16="http://schemas.microsoft.com/office/drawing/2014/main" id="{1C0B5CD5-EF6C-4B05-908C-AD92D25108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78393" y="1859373"/>
            <a:ext cx="5760720" cy="3999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C80DC-FA23-F8CA-8F5D-5493C63F3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933" y="6121540"/>
            <a:ext cx="4306067" cy="7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51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807fe8d2fbe00adbbda59e825bd0feeb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8882b2cf48ada3b4170a4a28ab6cbb29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4C300BE5-5986-4263-825F-B0FCA262E741}"/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169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Motyw pakietu Office</vt:lpstr>
      <vt:lpstr>Napredno korištenje proračunske tablice za analizu logističkih podataka</vt:lpstr>
      <vt:lpstr>Sadržaj</vt:lpstr>
      <vt:lpstr>Svrha studije slučaja</vt:lpstr>
      <vt:lpstr>Karta koja prikazuje broj korisnika kojima LO pruža usluge</vt:lpstr>
      <vt:lpstr>Toplinska karta koja prikazuje broj korisnika kojima LO pruža usluge</vt:lpstr>
      <vt:lpstr>Karta koja prikazuje trenutnu lokaciju skladišta</vt:lpstr>
      <vt:lpstr>Toplinska karta koja prikazuje količinu isporučenu kupcima</vt:lpstr>
      <vt:lpstr>Karta koja prikazuje unaprijed odabrane lokacije skladišta</vt:lpstr>
      <vt:lpstr>Karta koja prikazuje preliminarnu podjelu na zone opskrbe</vt:lpstr>
      <vt:lpstr>Napredak zadatka</vt:lpstr>
      <vt:lpstr>Pitanja  Komentari i primjedbe  Zaključci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Davor Dujak</cp:lastModifiedBy>
  <cp:revision>14</cp:revision>
  <dcterms:created xsi:type="dcterms:W3CDTF">2023-07-06T12:09:08Z</dcterms:created>
  <dcterms:modified xsi:type="dcterms:W3CDTF">2025-05-09T13:41:50Z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