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4" r:id="rId6"/>
    <p:sldId id="272" r:id="rId7"/>
    <p:sldId id="273" r:id="rId8"/>
    <p:sldId id="323" r:id="rId9"/>
    <p:sldId id="324" r:id="rId10"/>
    <p:sldId id="325" r:id="rId11"/>
    <p:sldId id="296" r:id="rId12"/>
    <p:sldId id="297" r:id="rId13"/>
    <p:sldId id="298" r:id="rId14"/>
    <p:sldId id="299" r:id="rId15"/>
    <p:sldId id="307" r:id="rId16"/>
    <p:sldId id="308" r:id="rId17"/>
    <p:sldId id="309" r:id="rId18"/>
    <p:sldId id="310" r:id="rId19"/>
    <p:sldId id="306" r:id="rId20"/>
    <p:sldId id="316" r:id="rId21"/>
    <p:sldId id="311" r:id="rId22"/>
    <p:sldId id="317" r:id="rId23"/>
    <p:sldId id="314" r:id="rId24"/>
    <p:sldId id="318" r:id="rId25"/>
    <p:sldId id="319" r:id="rId26"/>
    <p:sldId id="312" r:id="rId27"/>
    <p:sldId id="321" r:id="rId28"/>
    <p:sldId id="315" r:id="rId29"/>
    <p:sldId id="322" r:id="rId30"/>
    <p:sldId id="266" r:id="rId31"/>
    <p:sldId id="335" r:id="rId32"/>
    <p:sldId id="263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846F-515B-4747-8BAB-115C02EA9C0B}" v="16" dt="2024-06-20T21:04:39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903" autoAdjust="0"/>
  </p:normalViewPr>
  <p:slideViewPr>
    <p:cSldViewPr snapToGrid="0">
      <p:cViewPr varScale="1">
        <p:scale>
          <a:sx n="55" d="100"/>
          <a:sy n="55" d="100"/>
        </p:scale>
        <p:origin x="9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ędrzej Jankowski-guzy" userId="8b5b2032-6968-4b19-be20-25558066119c" providerId="ADAL" clId="{87CB846F-515B-4747-8BAB-115C02EA9C0B}"/>
    <pc:docChg chg="undo custSel addSld delSld modSld">
      <pc:chgData name="Jędrzej Jankowski-guzy" userId="8b5b2032-6968-4b19-be20-25558066119c" providerId="ADAL" clId="{87CB846F-515B-4747-8BAB-115C02EA9C0B}" dt="2024-06-20T21:08:43.353" v="3163" actId="20577"/>
      <pc:docMkLst>
        <pc:docMk/>
      </pc:docMkLst>
      <pc:sldChg chg="modSp mod modNotesTx">
        <pc:chgData name="Jędrzej Jankowski-guzy" userId="8b5b2032-6968-4b19-be20-25558066119c" providerId="ADAL" clId="{87CB846F-515B-4747-8BAB-115C02EA9C0B}" dt="2024-06-20T21:08:43.353" v="3163" actId="20577"/>
        <pc:sldMkLst>
          <pc:docMk/>
          <pc:sldMk cId="3298298427" sldId="266"/>
        </pc:sldMkLst>
        <pc:spChg chg="mod">
          <ac:chgData name="Jędrzej Jankowski-guzy" userId="8b5b2032-6968-4b19-be20-25558066119c" providerId="ADAL" clId="{87CB846F-515B-4747-8BAB-115C02EA9C0B}" dt="2024-06-20T21:08:11.105" v="3162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modSp">
        <pc:chgData name="Jędrzej Jankowski-guzy" userId="8b5b2032-6968-4b19-be20-25558066119c" providerId="ADAL" clId="{87CB846F-515B-4747-8BAB-115C02EA9C0B}" dt="2024-06-20T21:04:31.497" v="2841" actId="164"/>
        <pc:sldMkLst>
          <pc:docMk/>
          <pc:sldMk cId="1102563782" sldId="298"/>
        </pc:sldMkLst>
        <pc:spChg chg="mod">
          <ac:chgData name="Jędrzej Jankowski-guzy" userId="8b5b2032-6968-4b19-be20-25558066119c" providerId="ADAL" clId="{87CB846F-515B-4747-8BAB-115C02EA9C0B}" dt="2024-06-20T21:04:31.497" v="2841" actId="164"/>
          <ac:spMkLst>
            <pc:docMk/>
            <pc:sldMk cId="1102563782" sldId="298"/>
            <ac:spMk id="138" creationId="{B7328F65-8A6C-696F-6ADE-5F9D72D044B2}"/>
          </ac:spMkLst>
        </pc:spChg>
        <pc:spChg chg="mod">
          <ac:chgData name="Jędrzej Jankowski-guzy" userId="8b5b2032-6968-4b19-be20-25558066119c" providerId="ADAL" clId="{87CB846F-515B-4747-8BAB-115C02EA9C0B}" dt="2024-06-20T21:04:31.497" v="2841" actId="164"/>
          <ac:spMkLst>
            <pc:docMk/>
            <pc:sldMk cId="1102563782" sldId="298"/>
            <ac:spMk id="144" creationId="{28351871-C962-B28C-264D-9AB87AFC9EF7}"/>
          </ac:spMkLst>
        </pc:spChg>
        <pc:spChg chg="mod">
          <ac:chgData name="Jędrzej Jankowski-guzy" userId="8b5b2032-6968-4b19-be20-25558066119c" providerId="ADAL" clId="{87CB846F-515B-4747-8BAB-115C02EA9C0B}" dt="2024-06-20T21:04:31.497" v="2841" actId="164"/>
          <ac:spMkLst>
            <pc:docMk/>
            <pc:sldMk cId="1102563782" sldId="298"/>
            <ac:spMk id="163" creationId="{C4EB0AE9-E1B3-07FC-F3C2-E8AB89E47863}"/>
          </ac:spMkLst>
        </pc:spChg>
        <pc:grpChg chg="add 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3" creationId="{3B61BDD7-5E05-1F73-045C-505BD1398C35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11" creationId="{F7FB9752-DE1B-7D59-BDA9-C3F643E140A8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23" creationId="{ABD145D6-FCE5-D393-FE0D-972F46FC38F3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27" creationId="{A2B15568-715E-01A2-C762-095FC8A9F3D6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39" creationId="{4C367BC8-0724-EF91-0C10-E1474CF5C4E6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46" creationId="{1A739AA1-1BF3-8EA8-5940-F1CD0B0AD9D1}"/>
          </ac:grpSpMkLst>
        </pc:grpChg>
        <pc:grpChg chg="mod">
          <ac:chgData name="Jędrzej Jankowski-guzy" userId="8b5b2032-6968-4b19-be20-25558066119c" providerId="ADAL" clId="{87CB846F-515B-4747-8BAB-115C02EA9C0B}" dt="2024-06-20T21:04:31.497" v="2841" actId="164"/>
          <ac:grpSpMkLst>
            <pc:docMk/>
            <pc:sldMk cId="1102563782" sldId="298"/>
            <ac:grpSpMk id="150" creationId="{0584AAD3-10FB-49D1-B01E-BA4F62FEB74F}"/>
          </ac:grpSpMkLst>
        </pc:grpChg>
        <pc:picChg chg="mod">
          <ac:chgData name="Jędrzej Jankowski-guzy" userId="8b5b2032-6968-4b19-be20-25558066119c" providerId="ADAL" clId="{87CB846F-515B-4747-8BAB-115C02EA9C0B}" dt="2024-06-20T21:04:31.497" v="2841" actId="164"/>
          <ac:picMkLst>
            <pc:docMk/>
            <pc:sldMk cId="1102563782" sldId="298"/>
            <ac:picMk id="110" creationId="{59580BCF-1D02-D215-B2A5-CA9B00DD2649}"/>
          </ac:picMkLst>
        </pc:picChg>
      </pc:sldChg>
      <pc:sldChg chg="addSp modSp mod">
        <pc:chgData name="Jędrzej Jankowski-guzy" userId="8b5b2032-6968-4b19-be20-25558066119c" providerId="ADAL" clId="{87CB846F-515B-4747-8BAB-115C02EA9C0B}" dt="2024-06-20T21:05:08.553" v="2853" actId="1076"/>
        <pc:sldMkLst>
          <pc:docMk/>
          <pc:sldMk cId="1001860140" sldId="311"/>
        </pc:sldMkLst>
        <pc:spChg chg="mod">
          <ac:chgData name="Jędrzej Jankowski-guzy" userId="8b5b2032-6968-4b19-be20-25558066119c" providerId="ADAL" clId="{87CB846F-515B-4747-8BAB-115C02EA9C0B}" dt="2024-06-20T21:05:08.553" v="2853" actId="1076"/>
          <ac:spMkLst>
            <pc:docMk/>
            <pc:sldMk cId="1001860140" sldId="311"/>
            <ac:spMk id="6" creationId="{586D1397-3B61-1380-2D36-61EC96292857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1" creationId="{79C75618-A912-D1F2-A7FA-25E707B8F4B6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3" creationId="{0BFCBC67-DAB3-80E8-C2C6-4203DE2B706B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6" creationId="{3C13F949-9316-6EFE-2732-6C5405F10BD5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7" creationId="{B57DD489-C8C8-5EB9-798F-85CC18B3AF5A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8" creationId="{055B7020-1918-8BA9-7205-301E033EE012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19" creationId="{9526C4EF-B83D-75C5-1F65-2CCBF87131FC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0" creationId="{5EF20BB4-0FA0-07FD-8B79-C94399DFF9C5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1" creationId="{E796613E-1A3D-488D-4735-56F79C015626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2" creationId="{9E32A93D-9588-1537-0B29-6B4112D8BFA5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3" creationId="{55721993-A6ED-529B-47F5-7EE858784CEF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4" creationId="{F4161F58-D073-2F7C-59C3-A0A1A7A53E8B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5" creationId="{730293CC-3C26-DCCB-55F5-81E323F25424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6" creationId="{E6A7390D-011B-819A-6262-0F766FFA431E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7" creationId="{215E9BF4-3135-938B-A6CC-9E160BE507CB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8" creationId="{3058B4D5-13ED-504D-87CF-4BD5C75B05FA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29" creationId="{9F2C2ED7-3C2E-DC7A-6975-BD47386E0505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0" creationId="{BAA77360-FB15-306F-246D-9609E41B1CCF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1" creationId="{CA38347B-6CD8-1719-547F-43795FEE18AE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2" creationId="{B1629875-5ADF-05C2-544C-832A7AA87199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3" creationId="{22F61FF4-15F4-3296-FC10-22456D25AC9C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4" creationId="{044E7356-341D-E574-83BC-4BC14984DD59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5" creationId="{37E18BC1-59E8-C038-68C8-99EF37382220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6" creationId="{AF0406EB-AE13-4C63-7736-786C4CE6B363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7" creationId="{B7EF5D67-EEB7-29B7-845D-D51213990959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8" creationId="{7EED0500-D78A-AA88-C9C1-983A63BA2000}"/>
          </ac:spMkLst>
        </pc:spChg>
        <pc:spChg chg="mod">
          <ac:chgData name="Jędrzej Jankowski-guzy" userId="8b5b2032-6968-4b19-be20-25558066119c" providerId="ADAL" clId="{87CB846F-515B-4747-8BAB-115C02EA9C0B}" dt="2024-06-20T21:04:39.294" v="2842"/>
          <ac:spMkLst>
            <pc:docMk/>
            <pc:sldMk cId="1001860140" sldId="311"/>
            <ac:spMk id="39" creationId="{3DB9BCA0-A907-E8BF-1CC4-1C77FF1BD4E8}"/>
          </ac:spMkLst>
        </pc:spChg>
        <pc:grpChg chg="add mod">
          <ac:chgData name="Jędrzej Jankowski-guzy" userId="8b5b2032-6968-4b19-be20-25558066119c" providerId="ADAL" clId="{87CB846F-515B-4747-8BAB-115C02EA9C0B}" dt="2024-06-20T21:05:03.295" v="2852" actId="1076"/>
          <ac:grpSpMkLst>
            <pc:docMk/>
            <pc:sldMk cId="1001860140" sldId="311"/>
            <ac:grpSpMk id="3" creationId="{DD8ECC99-A55B-A0FF-0502-21B2AC1C237F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8" creationId="{8895B345-0A56-1CA8-0B9F-760DDF9803FB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9" creationId="{59319618-2CAD-902E-5A36-0928BE0EB88C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10" creationId="{1C6E5C4E-CA79-56AB-C168-E08F01879426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12" creationId="{1D8123C8-2783-E494-F1AB-E5CA8794DFBF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14" creationId="{F6C4EAD4-043F-28C0-3F88-3F2E89102DCF}"/>
          </ac:grpSpMkLst>
        </pc:grpChg>
        <pc:grpChg chg="mod">
          <ac:chgData name="Jędrzej Jankowski-guzy" userId="8b5b2032-6968-4b19-be20-25558066119c" providerId="ADAL" clId="{87CB846F-515B-4747-8BAB-115C02EA9C0B}" dt="2024-06-20T21:04:39.294" v="2842"/>
          <ac:grpSpMkLst>
            <pc:docMk/>
            <pc:sldMk cId="1001860140" sldId="311"/>
            <ac:grpSpMk id="15" creationId="{CF0AF006-327A-1327-0FE2-18FFA328BE64}"/>
          </ac:grpSpMkLst>
        </pc:grpChg>
        <pc:picChg chg="add mod">
          <ac:chgData name="Jędrzej Jankowski-guzy" userId="8b5b2032-6968-4b19-be20-25558066119c" providerId="ADAL" clId="{87CB846F-515B-4747-8BAB-115C02EA9C0B}" dt="2024-06-20T21:04:03.654" v="2840"/>
          <ac:picMkLst>
            <pc:docMk/>
            <pc:sldMk cId="1001860140" sldId="311"/>
            <ac:picMk id="2" creationId="{59020D00-508B-355D-09EC-4AAE0D3C4CF5}"/>
          </ac:picMkLst>
        </pc:picChg>
        <pc:picChg chg="mod">
          <ac:chgData name="Jędrzej Jankowski-guzy" userId="8b5b2032-6968-4b19-be20-25558066119c" providerId="ADAL" clId="{87CB846F-515B-4747-8BAB-115C02EA9C0B}" dt="2024-06-20T21:04:39.294" v="2842"/>
          <ac:picMkLst>
            <pc:docMk/>
            <pc:sldMk cId="1001860140" sldId="311"/>
            <ac:picMk id="5" creationId="{24929A52-7FAD-9644-50ED-98221C1BF7A7}"/>
          </ac:picMkLst>
        </pc:picChg>
      </pc:sldChg>
      <pc:sldChg chg="addSp modSp mod modNotesTx">
        <pc:chgData name="Jędrzej Jankowski-guzy" userId="8b5b2032-6968-4b19-be20-25558066119c" providerId="ADAL" clId="{87CB846F-515B-4747-8BAB-115C02EA9C0B}" dt="2024-06-20T21:06:29.461" v="2854" actId="20577"/>
        <pc:sldMkLst>
          <pc:docMk/>
          <pc:sldMk cId="2483956423" sldId="314"/>
        </pc:sldMkLst>
        <pc:spChg chg="mod">
          <ac:chgData name="Jędrzej Jankowski-guzy" userId="8b5b2032-6968-4b19-be20-25558066119c" providerId="ADAL" clId="{87CB846F-515B-4747-8BAB-115C02EA9C0B}" dt="2024-06-20T21:03:38.926" v="2838" actId="1076"/>
          <ac:spMkLst>
            <pc:docMk/>
            <pc:sldMk cId="2483956423" sldId="314"/>
            <ac:spMk id="6" creationId="{586D1397-3B61-1380-2D36-61EC96292857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16" creationId="{E1CEDE9F-AA41-3CD0-72EB-A49CD2FE0F9B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17" creationId="{2C024ADF-B57D-42AD-8799-0210584C5EF3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18" creationId="{79A76A32-1CBF-E3E3-3CE6-C415D84CD77D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19" creationId="{4D1DCD85-4C30-204D-2057-EFD57387224E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0" creationId="{5266759F-A0DB-B2D7-1E2A-58D7902C1577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1" creationId="{EE859B1B-4710-1F4E-9885-3CBC3EF56BC3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2" creationId="{008BA8B4-853A-7A92-6D1B-3B446BB67143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3" creationId="{AB397069-D0F5-E4D4-4D95-6463541DE9D8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4" creationId="{B8ABD19F-0A5B-F932-D52A-875A6A8E1561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5" creationId="{ACA09ACA-A363-AE92-3B3A-6829909F2270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6" creationId="{026F510C-6D5F-6084-1646-58C181BAE168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7" creationId="{892694AB-F37F-6E4C-6132-209408C9D033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8" creationId="{B4F2A562-13C0-C798-2166-262E49F44E7E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29" creationId="{2E44811D-37B8-8B29-B0C8-8438FAC239BB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0" creationId="{0DD64227-AE22-C9D6-ABD4-5F512074F162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1" creationId="{2D132FB9-DACA-FC6D-90F8-793CDD85FC1C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2" creationId="{175FBF09-ACB5-A6AE-61B0-007E8B3FE17E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3" creationId="{DACB63D7-D206-814E-6548-F1C558A2A076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4" creationId="{4796751D-8883-627B-C49A-22AFB87CBA6B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5" creationId="{D6E40E6A-CE44-B3FE-CC0E-082A1A98EE2A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6" creationId="{96A3D8B4-3582-C9F8-85EC-C1DD2ECF0A7D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7" creationId="{9E2BF952-2C22-D711-EA84-28A8F9191991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8" creationId="{3602784F-676B-530B-11EC-E17D2EFD582A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39" creationId="{BBF2691B-1311-EAD6-5D53-A8340D4BA78E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0" creationId="{F23509A7-33A6-82A0-48F0-79D0B8B54EB1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1" creationId="{23C93BD2-9D3A-72C2-DDD8-4DD16B3ADF76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2" creationId="{249B6DC6-7460-3B36-9A38-DE4D7CF1B0AF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3" creationId="{AB028664-1353-1884-7C95-A179ADBC2588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4" creationId="{F048FE4C-B07A-E651-1848-47346E93E47D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5" creationId="{DA583F5A-8818-B61E-7973-8A4A9E03E0A1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6" creationId="{D7ED92FB-362E-1270-CFBA-3C5A3920C8B7}"/>
          </ac:spMkLst>
        </pc:spChg>
        <pc:spChg chg="mod">
          <ac:chgData name="Jędrzej Jankowski-guzy" userId="8b5b2032-6968-4b19-be20-25558066119c" providerId="ADAL" clId="{87CB846F-515B-4747-8BAB-115C02EA9C0B}" dt="2024-06-20T21:03:24.715" v="2832"/>
          <ac:spMkLst>
            <pc:docMk/>
            <pc:sldMk cId="2483956423" sldId="314"/>
            <ac:spMk id="47" creationId="{C9C9F5C8-6032-BF41-942D-9395A93D15C9}"/>
          </ac:spMkLst>
        </pc:spChg>
        <pc:grpChg chg="add mod">
          <ac:chgData name="Jędrzej Jankowski-guzy" userId="8b5b2032-6968-4b19-be20-25558066119c" providerId="ADAL" clId="{87CB846F-515B-4747-8BAB-115C02EA9C0B}" dt="2024-06-20T21:03:42.650" v="2839" actId="1076"/>
          <ac:grpSpMkLst>
            <pc:docMk/>
            <pc:sldMk cId="2483956423" sldId="314"/>
            <ac:grpSpMk id="2" creationId="{E3C53F54-55C1-B94A-115F-7FFD36BB6AAB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5" creationId="{367DDCDF-C01C-533E-59BE-29CDA650683F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8" creationId="{0B875184-31AE-E55C-2A9E-E53ADC27703F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9" creationId="{D51716FF-DE82-794C-93B3-B584130CAE19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0" creationId="{EF47FB84-096C-B816-D7AC-13A69AE5210E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1" creationId="{460917A2-87D4-C6E7-481D-07776DE14200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2" creationId="{B4F5283C-0DCF-1BBB-AA6C-F16C9BC0A972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3" creationId="{06855196-E12E-3FE1-0506-4BBB026234EB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4" creationId="{B5718F1F-BFFF-CF58-1F66-CB1445066FB7}"/>
          </ac:grpSpMkLst>
        </pc:grpChg>
        <pc:grpChg chg="mod">
          <ac:chgData name="Jędrzej Jankowski-guzy" userId="8b5b2032-6968-4b19-be20-25558066119c" providerId="ADAL" clId="{87CB846F-515B-4747-8BAB-115C02EA9C0B}" dt="2024-06-20T21:03:24.715" v="2832"/>
          <ac:grpSpMkLst>
            <pc:docMk/>
            <pc:sldMk cId="2483956423" sldId="314"/>
            <ac:grpSpMk id="15" creationId="{AF3735E0-6C77-4010-DACF-2CB124EC139C}"/>
          </ac:grpSpMkLst>
        </pc:grpChg>
        <pc:picChg chg="mod">
          <ac:chgData name="Jędrzej Jankowski-guzy" userId="8b5b2032-6968-4b19-be20-25558066119c" providerId="ADAL" clId="{87CB846F-515B-4747-8BAB-115C02EA9C0B}" dt="2024-06-20T21:03:24.715" v="2832"/>
          <ac:picMkLst>
            <pc:docMk/>
            <pc:sldMk cId="2483956423" sldId="314"/>
            <ac:picMk id="3" creationId="{2FF1D352-76B3-A8A7-6F78-3BE97813301B}"/>
          </ac:picMkLst>
        </pc:picChg>
      </pc:sldChg>
      <pc:sldChg chg="modSp add mod">
        <pc:chgData name="Jędrzej Jankowski-guzy" userId="8b5b2032-6968-4b19-be20-25558066119c" providerId="ADAL" clId="{87CB846F-515B-4747-8BAB-115C02EA9C0B}" dt="2024-06-20T19:37:29.702" v="305" actId="113"/>
        <pc:sldMkLst>
          <pc:docMk/>
          <pc:sldMk cId="1021054426" sldId="317"/>
        </pc:sldMkLst>
        <pc:spChg chg="mod">
          <ac:chgData name="Jędrzej Jankowski-guzy" userId="8b5b2032-6968-4b19-be20-25558066119c" providerId="ADAL" clId="{87CB846F-515B-4747-8BAB-115C02EA9C0B}" dt="2024-06-20T19:33:38.511" v="23" actId="20577"/>
          <ac:spMkLst>
            <pc:docMk/>
            <pc:sldMk cId="1021054426" sldId="317"/>
            <ac:spMk id="4" creationId="{1B53A616-BC45-7003-D00A-64BD15781752}"/>
          </ac:spMkLst>
        </pc:spChg>
        <pc:spChg chg="mod">
          <ac:chgData name="Jędrzej Jankowski-guzy" userId="8b5b2032-6968-4b19-be20-25558066119c" providerId="ADAL" clId="{87CB846F-515B-4747-8BAB-115C02EA9C0B}" dt="2024-06-20T19:37:29.702" v="305" actId="113"/>
          <ac:spMkLst>
            <pc:docMk/>
            <pc:sldMk cId="1021054426" sldId="317"/>
            <ac:spMk id="6" creationId="{586D1397-3B61-1380-2D36-61EC96292857}"/>
          </ac:spMkLst>
        </pc:spChg>
      </pc:sldChg>
      <pc:sldChg chg="modSp add mod">
        <pc:chgData name="Jędrzej Jankowski-guzy" userId="8b5b2032-6968-4b19-be20-25558066119c" providerId="ADAL" clId="{87CB846F-515B-4747-8BAB-115C02EA9C0B}" dt="2024-06-20T20:37:31.220" v="1826" actId="20577"/>
        <pc:sldMkLst>
          <pc:docMk/>
          <pc:sldMk cId="3459536378" sldId="318"/>
        </pc:sldMkLst>
        <pc:spChg chg="mod">
          <ac:chgData name="Jędrzej Jankowski-guzy" userId="8b5b2032-6968-4b19-be20-25558066119c" providerId="ADAL" clId="{87CB846F-515B-4747-8BAB-115C02EA9C0B}" dt="2024-06-20T20:02:18.438" v="307" actId="20577"/>
          <ac:spMkLst>
            <pc:docMk/>
            <pc:sldMk cId="3459536378" sldId="318"/>
            <ac:spMk id="4" creationId="{1B53A616-BC45-7003-D00A-64BD15781752}"/>
          </ac:spMkLst>
        </pc:spChg>
        <pc:spChg chg="mod">
          <ac:chgData name="Jędrzej Jankowski-guzy" userId="8b5b2032-6968-4b19-be20-25558066119c" providerId="ADAL" clId="{87CB846F-515B-4747-8BAB-115C02EA9C0B}" dt="2024-06-20T20:37:31.220" v="1826" actId="20577"/>
          <ac:spMkLst>
            <pc:docMk/>
            <pc:sldMk cId="3459536378" sldId="318"/>
            <ac:spMk id="6" creationId="{586D1397-3B61-1380-2D36-61EC96292857}"/>
          </ac:spMkLst>
        </pc:spChg>
      </pc:sldChg>
      <pc:sldChg chg="modSp add mod">
        <pc:chgData name="Jędrzej Jankowski-guzy" userId="8b5b2032-6968-4b19-be20-25558066119c" providerId="ADAL" clId="{87CB846F-515B-4747-8BAB-115C02EA9C0B}" dt="2024-06-20T20:39:20.778" v="1915" actId="20577"/>
        <pc:sldMkLst>
          <pc:docMk/>
          <pc:sldMk cId="3766221790" sldId="319"/>
        </pc:sldMkLst>
        <pc:spChg chg="mod">
          <ac:chgData name="Jędrzej Jankowski-guzy" userId="8b5b2032-6968-4b19-be20-25558066119c" providerId="ADAL" clId="{87CB846F-515B-4747-8BAB-115C02EA9C0B}" dt="2024-06-20T20:39:20.778" v="1915" actId="20577"/>
          <ac:spMkLst>
            <pc:docMk/>
            <pc:sldMk cId="3766221790" sldId="319"/>
            <ac:spMk id="6" creationId="{586D1397-3B61-1380-2D36-61EC96292857}"/>
          </ac:spMkLst>
        </pc:spChg>
      </pc:sldChg>
      <pc:sldChg chg="modSp add del mod">
        <pc:chgData name="Jędrzej Jankowski-guzy" userId="8b5b2032-6968-4b19-be20-25558066119c" providerId="ADAL" clId="{87CB846F-515B-4747-8BAB-115C02EA9C0B}" dt="2024-06-20T20:42:28.180" v="1967" actId="47"/>
        <pc:sldMkLst>
          <pc:docMk/>
          <pc:sldMk cId="2164859706" sldId="320"/>
        </pc:sldMkLst>
        <pc:spChg chg="mod">
          <ac:chgData name="Jędrzej Jankowski-guzy" userId="8b5b2032-6968-4b19-be20-25558066119c" providerId="ADAL" clId="{87CB846F-515B-4747-8BAB-115C02EA9C0B}" dt="2024-06-20T20:40:17.463" v="1917" actId="20577"/>
          <ac:spMkLst>
            <pc:docMk/>
            <pc:sldMk cId="2164859706" sldId="320"/>
            <ac:spMk id="4" creationId="{1B53A616-BC45-7003-D00A-64BD15781752}"/>
          </ac:spMkLst>
        </pc:spChg>
        <pc:spChg chg="mod">
          <ac:chgData name="Jędrzej Jankowski-guzy" userId="8b5b2032-6968-4b19-be20-25558066119c" providerId="ADAL" clId="{87CB846F-515B-4747-8BAB-115C02EA9C0B}" dt="2024-06-20T20:42:19.278" v="1965" actId="20577"/>
          <ac:spMkLst>
            <pc:docMk/>
            <pc:sldMk cId="2164859706" sldId="320"/>
            <ac:spMk id="6" creationId="{586D1397-3B61-1380-2D36-61EC96292857}"/>
          </ac:spMkLst>
        </pc:spChg>
      </pc:sldChg>
      <pc:sldChg chg="add del">
        <pc:chgData name="Jędrzej Jankowski-guzy" userId="8b5b2032-6968-4b19-be20-25558066119c" providerId="ADAL" clId="{87CB846F-515B-4747-8BAB-115C02EA9C0B}" dt="2024-06-20T20:41:23.661" v="1919"/>
        <pc:sldMkLst>
          <pc:docMk/>
          <pc:sldMk cId="954604871" sldId="321"/>
        </pc:sldMkLst>
      </pc:sldChg>
      <pc:sldChg chg="modSp add mod">
        <pc:chgData name="Jędrzej Jankowski-guzy" userId="8b5b2032-6968-4b19-be20-25558066119c" providerId="ADAL" clId="{87CB846F-515B-4747-8BAB-115C02EA9C0B}" dt="2024-06-20T20:52:23.842" v="2390" actId="20577"/>
        <pc:sldMkLst>
          <pc:docMk/>
          <pc:sldMk cId="2192989980" sldId="321"/>
        </pc:sldMkLst>
        <pc:spChg chg="mod">
          <ac:chgData name="Jędrzej Jankowski-guzy" userId="8b5b2032-6968-4b19-be20-25558066119c" providerId="ADAL" clId="{87CB846F-515B-4747-8BAB-115C02EA9C0B}" dt="2024-06-20T20:42:37.127" v="1977" actId="20577"/>
          <ac:spMkLst>
            <pc:docMk/>
            <pc:sldMk cId="2192989980" sldId="321"/>
            <ac:spMk id="4" creationId="{1B53A616-BC45-7003-D00A-64BD15781752}"/>
          </ac:spMkLst>
        </pc:spChg>
        <pc:spChg chg="mod">
          <ac:chgData name="Jędrzej Jankowski-guzy" userId="8b5b2032-6968-4b19-be20-25558066119c" providerId="ADAL" clId="{87CB846F-515B-4747-8BAB-115C02EA9C0B}" dt="2024-06-20T20:52:23.842" v="2390" actId="20577"/>
          <ac:spMkLst>
            <pc:docMk/>
            <pc:sldMk cId="2192989980" sldId="321"/>
            <ac:spMk id="6" creationId="{586D1397-3B61-1380-2D36-61EC96292857}"/>
          </ac:spMkLst>
        </pc:spChg>
      </pc:sldChg>
      <pc:sldChg chg="modSp add del mod">
        <pc:chgData name="Jędrzej Jankowski-guzy" userId="8b5b2032-6968-4b19-be20-25558066119c" providerId="ADAL" clId="{87CB846F-515B-4747-8BAB-115C02EA9C0B}" dt="2024-06-20T20:42:13.320" v="1953" actId="47"/>
        <pc:sldMkLst>
          <pc:docMk/>
          <pc:sldMk cId="2588145106" sldId="321"/>
        </pc:sldMkLst>
        <pc:spChg chg="mod">
          <ac:chgData name="Jędrzej Jankowski-guzy" userId="8b5b2032-6968-4b19-be20-25558066119c" providerId="ADAL" clId="{87CB846F-515B-4747-8BAB-115C02EA9C0B}" dt="2024-06-20T20:42:11.116" v="1952" actId="27636"/>
          <ac:spMkLst>
            <pc:docMk/>
            <pc:sldMk cId="2588145106" sldId="321"/>
            <ac:spMk id="6" creationId="{586D1397-3B61-1380-2D36-61EC96292857}"/>
          </ac:spMkLst>
        </pc:spChg>
      </pc:sldChg>
      <pc:sldChg chg="add del">
        <pc:chgData name="Jędrzej Jankowski-guzy" userId="8b5b2032-6968-4b19-be20-25558066119c" providerId="ADAL" clId="{87CB846F-515B-4747-8BAB-115C02EA9C0B}" dt="2024-06-20T20:41:45.831" v="1925"/>
        <pc:sldMkLst>
          <pc:docMk/>
          <pc:sldMk cId="3387271565" sldId="321"/>
        </pc:sldMkLst>
      </pc:sldChg>
      <pc:sldChg chg="modSp add mod">
        <pc:chgData name="Jędrzej Jankowski-guzy" userId="8b5b2032-6968-4b19-be20-25558066119c" providerId="ADAL" clId="{87CB846F-515B-4747-8BAB-115C02EA9C0B}" dt="2024-06-20T21:02:39.753" v="2831" actId="5793"/>
        <pc:sldMkLst>
          <pc:docMk/>
          <pc:sldMk cId="1224774607" sldId="322"/>
        </pc:sldMkLst>
        <pc:spChg chg="mod">
          <ac:chgData name="Jędrzej Jankowski-guzy" userId="8b5b2032-6968-4b19-be20-25558066119c" providerId="ADAL" clId="{87CB846F-515B-4747-8BAB-115C02EA9C0B}" dt="2024-06-20T20:55:47.888" v="2410" actId="20577"/>
          <ac:spMkLst>
            <pc:docMk/>
            <pc:sldMk cId="1224774607" sldId="322"/>
            <ac:spMk id="4" creationId="{1B53A616-BC45-7003-D00A-64BD15781752}"/>
          </ac:spMkLst>
        </pc:spChg>
        <pc:spChg chg="mod">
          <ac:chgData name="Jędrzej Jankowski-guzy" userId="8b5b2032-6968-4b19-be20-25558066119c" providerId="ADAL" clId="{87CB846F-515B-4747-8BAB-115C02EA9C0B}" dt="2024-06-20T21:02:39.753" v="2831" actId="5793"/>
          <ac:spMkLst>
            <pc:docMk/>
            <pc:sldMk cId="1224774607" sldId="322"/>
            <ac:spMk id="6" creationId="{586D1397-3B61-1380-2D36-61EC962928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pl-PL" dirty="0"/>
            <a:t>Paletizacija robe</a:t>
          </a:r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184F67B1-D65E-4E70-AFB8-8810E0690BFD}">
      <dgm:prSet phldrT="[Tekst]"/>
      <dgm:spPr/>
      <dgm:t>
        <a:bodyPr/>
        <a:lstStyle/>
        <a:p>
          <a:r>
            <a:rPr lang="pl-PL" dirty="0"/>
            <a:t>Traganje za sinergijskim efektima</a:t>
          </a:r>
        </a:p>
      </dgm:t>
    </dgm:pt>
    <dgm:pt modelId="{D99AEE12-31D2-44BF-93CF-EAADAEDE81CB}" type="parTrans" cxnId="{5590C228-C70B-4112-8CC5-4BB653E9EB87}">
      <dgm:prSet/>
      <dgm:spPr/>
      <dgm:t>
        <a:bodyPr/>
        <a:lstStyle/>
        <a:p>
          <a:endParaRPr lang="pl-PL"/>
        </a:p>
      </dgm:t>
    </dgm:pt>
    <dgm:pt modelId="{CF626E74-1447-440E-B3C2-89F6D2599133}" type="sibTrans" cxnId="{5590C228-C70B-4112-8CC5-4BB653E9EB87}">
      <dgm:prSet/>
      <dgm:spPr/>
      <dgm:t>
        <a:bodyPr/>
        <a:lstStyle/>
        <a:p>
          <a:endParaRPr lang="pl-PL"/>
        </a:p>
      </dgm:t>
    </dgm:pt>
    <dgm:pt modelId="{5DB4D70C-6B18-4F65-AAFB-0811BF6631E5}">
      <dgm:prSet phldrT="[Tekst]"/>
      <dgm:spPr/>
      <dgm:t>
        <a:bodyPr/>
        <a:lstStyle/>
        <a:p>
          <a:r>
            <a:rPr lang="pl-PL" dirty="0"/>
            <a:t>Kratko vreme isporuke</a:t>
          </a:r>
        </a:p>
      </dgm:t>
    </dgm:pt>
    <dgm:pt modelId="{288DAC72-65D8-4922-9EF6-63061E268339}" type="parTrans" cxnId="{02DF7EFB-C580-41CF-8C42-5F3E8E3E8862}">
      <dgm:prSet/>
      <dgm:spPr/>
      <dgm:t>
        <a:bodyPr/>
        <a:lstStyle/>
        <a:p>
          <a:endParaRPr lang="pl-PL"/>
        </a:p>
      </dgm:t>
    </dgm:pt>
    <dgm:pt modelId="{6FA02EEB-4F48-44C1-820E-0FAC22B2F7EC}" type="sibTrans" cxnId="{02DF7EFB-C580-41CF-8C42-5F3E8E3E8862}">
      <dgm:prSet/>
      <dgm:spPr/>
      <dgm:t>
        <a:bodyPr/>
        <a:lstStyle/>
        <a:p>
          <a:endParaRPr lang="pl-PL"/>
        </a:p>
      </dgm:t>
    </dgm:pt>
    <dgm:pt modelId="{F6505D60-B095-45A9-844A-EBA4A205368B}">
      <dgm:prSet phldrT="[Tekst]"/>
      <dgm:spPr/>
      <dgm:t>
        <a:bodyPr/>
        <a:lstStyle/>
        <a:p>
          <a:r>
            <a:rPr lang="pl-PL" dirty="0"/>
            <a:t>Fleksibilnost u isporuci</a:t>
          </a:r>
        </a:p>
      </dgm:t>
    </dgm:pt>
    <dgm:pt modelId="{8E06BBE2-390C-425E-956E-56682CAB3D4A}" type="parTrans" cxnId="{C0C7E9B5-F474-4F3A-A475-9A3D6A63AB7F}">
      <dgm:prSet/>
      <dgm:spPr/>
      <dgm:t>
        <a:bodyPr/>
        <a:lstStyle/>
        <a:p>
          <a:endParaRPr lang="pl-PL"/>
        </a:p>
      </dgm:t>
    </dgm:pt>
    <dgm:pt modelId="{701FBDC5-1C0E-46EC-A016-A1AD8D16390B}" type="sibTrans" cxnId="{C0C7E9B5-F474-4F3A-A475-9A3D6A63AB7F}">
      <dgm:prSet/>
      <dgm:spPr/>
      <dgm:t>
        <a:bodyPr/>
        <a:lstStyle/>
        <a:p>
          <a:endParaRPr lang="pl-PL"/>
        </a:p>
      </dgm:t>
    </dgm:pt>
    <dgm:pt modelId="{1DEF4C98-593B-43DB-808B-0AF81F6F8D6F}">
      <dgm:prSet phldrT="[Tekst]"/>
      <dgm:spPr/>
      <dgm:t>
        <a:bodyPr/>
        <a:lstStyle/>
        <a:p>
          <a:r>
            <a:rPr lang="sr-Latn-RS" dirty="0"/>
            <a:t>Razvijena magacinska i sistemska infrastruktura</a:t>
          </a:r>
          <a:endParaRPr lang="pl-PL" dirty="0"/>
        </a:p>
      </dgm:t>
    </dgm:pt>
    <dgm:pt modelId="{3831E7A1-44F4-49C5-A78A-34CAB588FE3D}" type="parTrans" cxnId="{7080BA49-40E4-49BF-9A5D-33F448004037}">
      <dgm:prSet/>
      <dgm:spPr/>
      <dgm:t>
        <a:bodyPr/>
        <a:lstStyle/>
        <a:p>
          <a:endParaRPr lang="pl-PL"/>
        </a:p>
      </dgm:t>
    </dgm:pt>
    <dgm:pt modelId="{15A0DA75-C0B7-46CC-9B1F-15586C897C87}" type="sibTrans" cxnId="{7080BA49-40E4-49BF-9A5D-33F448004037}">
      <dgm:prSet/>
      <dgm:spPr/>
      <dgm:t>
        <a:bodyPr/>
        <a:lstStyle/>
        <a:p>
          <a:endParaRPr lang="pl-PL"/>
        </a:p>
      </dgm:t>
    </dgm:pt>
    <dgm:pt modelId="{129BA272-0934-4A5A-9654-BA348574F83B}">
      <dgm:prSet phldrT="[Tekst]"/>
      <dgm:spPr/>
      <dgm:t>
        <a:bodyPr/>
        <a:lstStyle/>
        <a:p>
          <a:r>
            <a:rPr lang="pl-PL" dirty="0"/>
            <a:t>Pretovar</a:t>
          </a:r>
        </a:p>
      </dgm:t>
    </dgm:pt>
    <dgm:pt modelId="{A7FD4E9C-A637-4D82-BF8D-46A773DDD81B}" type="parTrans" cxnId="{BE56EE34-A7AB-4617-80C5-E2662AF51E42}">
      <dgm:prSet/>
      <dgm:spPr/>
      <dgm:t>
        <a:bodyPr/>
        <a:lstStyle/>
        <a:p>
          <a:endParaRPr lang="pl-PL"/>
        </a:p>
      </dgm:t>
    </dgm:pt>
    <dgm:pt modelId="{E76FA4EC-8ED5-43A9-A04B-6F4E7558BD6C}" type="sibTrans" cxnId="{BE56EE34-A7AB-4617-80C5-E2662AF51E42}">
      <dgm:prSet/>
      <dgm:spPr/>
      <dgm:t>
        <a:bodyPr/>
        <a:lstStyle/>
        <a:p>
          <a:endParaRPr lang="pl-PL"/>
        </a:p>
      </dgm:t>
    </dgm:pt>
    <dgm:pt modelId="{8075ECA4-CAA1-480A-921E-FB648C8945C9}">
      <dgm:prSet phldrT="[Tekst]"/>
      <dgm:spPr/>
      <dgm:t>
        <a:bodyPr/>
        <a:lstStyle/>
        <a:p>
          <a:r>
            <a:rPr lang="sr-Latn-RS" dirty="0"/>
            <a:t>Uštede u isporuci malog broja paleta</a:t>
          </a:r>
          <a:endParaRPr lang="pl-PL" dirty="0"/>
        </a:p>
      </dgm:t>
    </dgm:pt>
    <dgm:pt modelId="{5E64172E-58E4-4BC4-A3BF-2B7760FEBCC1}" type="parTrans" cxnId="{D81E8305-D86E-444C-820B-0B4E6040D83B}">
      <dgm:prSet/>
      <dgm:spPr/>
      <dgm:t>
        <a:bodyPr/>
        <a:lstStyle/>
        <a:p>
          <a:endParaRPr lang="pl-PL"/>
        </a:p>
      </dgm:t>
    </dgm:pt>
    <dgm:pt modelId="{98C1A8EA-C646-4796-B194-9A8078CEE6E3}" type="sibTrans" cxnId="{D81E8305-D86E-444C-820B-0B4E6040D83B}">
      <dgm:prSet/>
      <dgm:spPr/>
      <dgm:t>
        <a:bodyPr/>
        <a:lstStyle/>
        <a:p>
          <a:endParaRPr lang="pl-PL"/>
        </a:p>
      </dgm:t>
    </dgm:pt>
    <dgm:pt modelId="{5B976E17-30F7-4D9E-82CD-455C472A58F1}">
      <dgm:prSet phldrT="[Tekst]"/>
      <dgm:spPr/>
      <dgm:t>
        <a:bodyPr/>
        <a:lstStyle/>
        <a:p>
          <a:r>
            <a:rPr lang="pl-PL" dirty="0"/>
            <a:t>Identifikacija pošiljke (RFID, QR)</a:t>
          </a:r>
        </a:p>
      </dgm:t>
    </dgm:pt>
    <dgm:pt modelId="{DBA5C142-EBBA-492E-A8A8-ED8440FA82F4}" type="sibTrans" cxnId="{E755225F-C758-4FE8-B53A-9C683D2E550A}">
      <dgm:prSet/>
      <dgm:spPr/>
      <dgm:t>
        <a:bodyPr/>
        <a:lstStyle/>
        <a:p>
          <a:endParaRPr lang="pl-PL"/>
        </a:p>
      </dgm:t>
    </dgm:pt>
    <dgm:pt modelId="{D5812751-925A-42F5-A31C-33BCBB1322AD}" type="parTrans" cxnId="{E755225F-C758-4FE8-B53A-9C683D2E550A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8">
        <dgm:presLayoutVars>
          <dgm:bulletEnabled val="1"/>
        </dgm:presLayoutVars>
      </dgm:prSet>
      <dgm:spPr/>
    </dgm:pt>
    <dgm:pt modelId="{89CD7D29-0D7B-4ED0-A872-BE1264DC0BA4}" type="pres">
      <dgm:prSet presAssocID="{DDA2C8E7-B1BE-4044-86D0-332142772F72}" presName="sibTrans" presStyleCnt="0"/>
      <dgm:spPr/>
    </dgm:pt>
    <dgm:pt modelId="{D3FD83CB-7985-4331-B098-930992326E31}" type="pres">
      <dgm:prSet presAssocID="{5B976E17-30F7-4D9E-82CD-455C472A58F1}" presName="node" presStyleLbl="node1" presStyleIdx="1" presStyleCnt="8">
        <dgm:presLayoutVars>
          <dgm:bulletEnabled val="1"/>
        </dgm:presLayoutVars>
      </dgm:prSet>
      <dgm:spPr/>
    </dgm:pt>
    <dgm:pt modelId="{521533E8-5EDF-48A8-923F-CAF3F6127366}" type="pres">
      <dgm:prSet presAssocID="{DBA5C142-EBBA-492E-A8A8-ED8440FA82F4}" presName="sibTrans" presStyleCnt="0"/>
      <dgm:spPr/>
    </dgm:pt>
    <dgm:pt modelId="{56C8FA70-60B9-49B2-8F4B-5CC0513321BC}" type="pres">
      <dgm:prSet presAssocID="{184F67B1-D65E-4E70-AFB8-8810E0690BFD}" presName="node" presStyleLbl="node1" presStyleIdx="2" presStyleCnt="8">
        <dgm:presLayoutVars>
          <dgm:bulletEnabled val="1"/>
        </dgm:presLayoutVars>
      </dgm:prSet>
      <dgm:spPr/>
    </dgm:pt>
    <dgm:pt modelId="{CB8E5E94-8C17-445D-8E14-178C25DD1E19}" type="pres">
      <dgm:prSet presAssocID="{CF626E74-1447-440E-B3C2-89F6D2599133}" presName="sibTrans" presStyleCnt="0"/>
      <dgm:spPr/>
    </dgm:pt>
    <dgm:pt modelId="{596207C3-E39D-479B-83BC-D3E0B7FAFA1A}" type="pres">
      <dgm:prSet presAssocID="{5DB4D70C-6B18-4F65-AAFB-0811BF6631E5}" presName="node" presStyleLbl="node1" presStyleIdx="3" presStyleCnt="8">
        <dgm:presLayoutVars>
          <dgm:bulletEnabled val="1"/>
        </dgm:presLayoutVars>
      </dgm:prSet>
      <dgm:spPr/>
    </dgm:pt>
    <dgm:pt modelId="{6EFF7EF3-0491-496F-A72C-26941CFBC66D}" type="pres">
      <dgm:prSet presAssocID="{6FA02EEB-4F48-44C1-820E-0FAC22B2F7EC}" presName="sibTrans" presStyleCnt="0"/>
      <dgm:spPr/>
    </dgm:pt>
    <dgm:pt modelId="{D4D05295-BF5A-40B1-B2E0-86E0A287634C}" type="pres">
      <dgm:prSet presAssocID="{F6505D60-B095-45A9-844A-EBA4A205368B}" presName="node" presStyleLbl="node1" presStyleIdx="4" presStyleCnt="8">
        <dgm:presLayoutVars>
          <dgm:bulletEnabled val="1"/>
        </dgm:presLayoutVars>
      </dgm:prSet>
      <dgm:spPr/>
    </dgm:pt>
    <dgm:pt modelId="{5660C37D-A573-4FC1-804E-2D7F5291FAD2}" type="pres">
      <dgm:prSet presAssocID="{701FBDC5-1C0E-46EC-A016-A1AD8D16390B}" presName="sibTrans" presStyleCnt="0"/>
      <dgm:spPr/>
    </dgm:pt>
    <dgm:pt modelId="{76E0F560-605F-45F5-914E-03110137027B}" type="pres">
      <dgm:prSet presAssocID="{1DEF4C98-593B-43DB-808B-0AF81F6F8D6F}" presName="node" presStyleLbl="node1" presStyleIdx="5" presStyleCnt="8">
        <dgm:presLayoutVars>
          <dgm:bulletEnabled val="1"/>
        </dgm:presLayoutVars>
      </dgm:prSet>
      <dgm:spPr/>
    </dgm:pt>
    <dgm:pt modelId="{CCEA5E30-DB03-4B2B-AD9C-D773ECA4E5E0}" type="pres">
      <dgm:prSet presAssocID="{15A0DA75-C0B7-46CC-9B1F-15586C897C87}" presName="sibTrans" presStyleCnt="0"/>
      <dgm:spPr/>
    </dgm:pt>
    <dgm:pt modelId="{F2007817-4F43-4D14-A68F-A5239FD0B235}" type="pres">
      <dgm:prSet presAssocID="{129BA272-0934-4A5A-9654-BA348574F83B}" presName="node" presStyleLbl="node1" presStyleIdx="6" presStyleCnt="8">
        <dgm:presLayoutVars>
          <dgm:bulletEnabled val="1"/>
        </dgm:presLayoutVars>
      </dgm:prSet>
      <dgm:spPr/>
    </dgm:pt>
    <dgm:pt modelId="{0A1AC8A6-CF78-41C2-A1F5-6AD9D6435457}" type="pres">
      <dgm:prSet presAssocID="{E76FA4EC-8ED5-43A9-A04B-6F4E7558BD6C}" presName="sibTrans" presStyleCnt="0"/>
      <dgm:spPr/>
    </dgm:pt>
    <dgm:pt modelId="{2E831DC5-6D5E-4030-9060-119FF7738465}" type="pres">
      <dgm:prSet presAssocID="{8075ECA4-CAA1-480A-921E-FB648C8945C9}" presName="node" presStyleLbl="node1" presStyleIdx="7" presStyleCnt="8">
        <dgm:presLayoutVars>
          <dgm:bulletEnabled val="1"/>
        </dgm:presLayoutVars>
      </dgm:prSet>
      <dgm:spPr/>
    </dgm:pt>
  </dgm:ptLst>
  <dgm:cxnLst>
    <dgm:cxn modelId="{D81E8305-D86E-444C-820B-0B4E6040D83B}" srcId="{FA235775-CD05-4A0C-9373-41659AEFF0C7}" destId="{8075ECA4-CAA1-480A-921E-FB648C8945C9}" srcOrd="7" destOrd="0" parTransId="{5E64172E-58E4-4BC4-A3BF-2B7760FEBCC1}" sibTransId="{98C1A8EA-C646-4796-B194-9A8078CEE6E3}"/>
    <dgm:cxn modelId="{5590C228-C70B-4112-8CC5-4BB653E9EB87}" srcId="{FA235775-CD05-4A0C-9373-41659AEFF0C7}" destId="{184F67B1-D65E-4E70-AFB8-8810E0690BFD}" srcOrd="2" destOrd="0" parTransId="{D99AEE12-31D2-44BF-93CF-EAADAEDE81CB}" sibTransId="{CF626E74-1447-440E-B3C2-89F6D2599133}"/>
    <dgm:cxn modelId="{3DD6F731-E5AD-45FF-8534-BF61926501C0}" type="presOf" srcId="{5B976E17-30F7-4D9E-82CD-455C472A58F1}" destId="{D3FD83CB-7985-4331-B098-930992326E31}" srcOrd="0" destOrd="0" presId="urn:microsoft.com/office/officeart/2005/8/layout/default"/>
    <dgm:cxn modelId="{BE56EE34-A7AB-4617-80C5-E2662AF51E42}" srcId="{FA235775-CD05-4A0C-9373-41659AEFF0C7}" destId="{129BA272-0934-4A5A-9654-BA348574F83B}" srcOrd="6" destOrd="0" parTransId="{A7FD4E9C-A637-4D82-BF8D-46A773DDD81B}" sibTransId="{E76FA4EC-8ED5-43A9-A04B-6F4E7558BD6C}"/>
    <dgm:cxn modelId="{E755225F-C758-4FE8-B53A-9C683D2E550A}" srcId="{FA235775-CD05-4A0C-9373-41659AEFF0C7}" destId="{5B976E17-30F7-4D9E-82CD-455C472A58F1}" srcOrd="1" destOrd="0" parTransId="{D5812751-925A-42F5-A31C-33BCBB1322AD}" sibTransId="{DBA5C142-EBBA-492E-A8A8-ED8440FA82F4}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7080BA49-40E4-49BF-9A5D-33F448004037}" srcId="{FA235775-CD05-4A0C-9373-41659AEFF0C7}" destId="{1DEF4C98-593B-43DB-808B-0AF81F6F8D6F}" srcOrd="5" destOrd="0" parTransId="{3831E7A1-44F4-49C5-A78A-34CAB588FE3D}" sibTransId="{15A0DA75-C0B7-46CC-9B1F-15586C897C87}"/>
    <dgm:cxn modelId="{96CB714E-F52F-472B-B6D3-F749FA4DDADE}" type="presOf" srcId="{1DEF4C98-593B-43DB-808B-0AF81F6F8D6F}" destId="{76E0F560-605F-45F5-914E-03110137027B}" srcOrd="0" destOrd="0" presId="urn:microsoft.com/office/officeart/2005/8/layout/default"/>
    <dgm:cxn modelId="{DDFBE085-487E-4F03-85E2-15A4E41E295C}" type="presOf" srcId="{129BA272-0934-4A5A-9654-BA348574F83B}" destId="{F2007817-4F43-4D14-A68F-A5239FD0B235}" srcOrd="0" destOrd="0" presId="urn:microsoft.com/office/officeart/2005/8/layout/default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36D67E9E-B4FB-415E-87EC-41C6EEC14C1F}" type="presOf" srcId="{5DB4D70C-6B18-4F65-AAFB-0811BF6631E5}" destId="{596207C3-E39D-479B-83BC-D3E0B7FAFA1A}" srcOrd="0" destOrd="0" presId="urn:microsoft.com/office/officeart/2005/8/layout/default"/>
    <dgm:cxn modelId="{C0C7E9B5-F474-4F3A-A475-9A3D6A63AB7F}" srcId="{FA235775-CD05-4A0C-9373-41659AEFF0C7}" destId="{F6505D60-B095-45A9-844A-EBA4A205368B}" srcOrd="4" destOrd="0" parTransId="{8E06BBE2-390C-425E-956E-56682CAB3D4A}" sibTransId="{701FBDC5-1C0E-46EC-A016-A1AD8D16390B}"/>
    <dgm:cxn modelId="{452949B7-B935-4F4C-8256-DF6235373645}" type="presOf" srcId="{184F67B1-D65E-4E70-AFB8-8810E0690BFD}" destId="{56C8FA70-60B9-49B2-8F4B-5CC0513321BC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FBCCF0CF-02DD-4684-A6AE-E470305F44C6}" type="presOf" srcId="{8075ECA4-CAA1-480A-921E-FB648C8945C9}" destId="{2E831DC5-6D5E-4030-9060-119FF7738465}" srcOrd="0" destOrd="0" presId="urn:microsoft.com/office/officeart/2005/8/layout/default"/>
    <dgm:cxn modelId="{3ECBF8E9-550A-478C-B2D0-3517E73E1414}" type="presOf" srcId="{F6505D60-B095-45A9-844A-EBA4A205368B}" destId="{D4D05295-BF5A-40B1-B2E0-86E0A287634C}" srcOrd="0" destOrd="0" presId="urn:microsoft.com/office/officeart/2005/8/layout/default"/>
    <dgm:cxn modelId="{02DF7EFB-C580-41CF-8C42-5F3E8E3E8862}" srcId="{FA235775-CD05-4A0C-9373-41659AEFF0C7}" destId="{5DB4D70C-6B18-4F65-AAFB-0811BF6631E5}" srcOrd="3" destOrd="0" parTransId="{288DAC72-65D8-4922-9EF6-63061E268339}" sibTransId="{6FA02EEB-4F48-44C1-820E-0FAC22B2F7EC}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470FCD44-D6E4-4D29-B72D-EE23B4D2DA74}" type="presParOf" srcId="{B0FDD8F4-4658-43CD-ABD7-B5A1F5526B97}" destId="{89CD7D29-0D7B-4ED0-A872-BE1264DC0BA4}" srcOrd="1" destOrd="0" presId="urn:microsoft.com/office/officeart/2005/8/layout/default"/>
    <dgm:cxn modelId="{5A46852C-80F2-4B96-B923-DA461F63C0FB}" type="presParOf" srcId="{B0FDD8F4-4658-43CD-ABD7-B5A1F5526B97}" destId="{D3FD83CB-7985-4331-B098-930992326E31}" srcOrd="2" destOrd="0" presId="urn:microsoft.com/office/officeart/2005/8/layout/default"/>
    <dgm:cxn modelId="{D39782C1-C409-4F0C-8EDC-6A2EDC3D1893}" type="presParOf" srcId="{B0FDD8F4-4658-43CD-ABD7-B5A1F5526B97}" destId="{521533E8-5EDF-48A8-923F-CAF3F6127366}" srcOrd="3" destOrd="0" presId="urn:microsoft.com/office/officeart/2005/8/layout/default"/>
    <dgm:cxn modelId="{8BCDCDB3-A04E-4415-AE23-FB2124DE5623}" type="presParOf" srcId="{B0FDD8F4-4658-43CD-ABD7-B5A1F5526B97}" destId="{56C8FA70-60B9-49B2-8F4B-5CC0513321BC}" srcOrd="4" destOrd="0" presId="urn:microsoft.com/office/officeart/2005/8/layout/default"/>
    <dgm:cxn modelId="{25523DCF-D6F3-4B8A-B77A-E701F2E86E31}" type="presParOf" srcId="{B0FDD8F4-4658-43CD-ABD7-B5A1F5526B97}" destId="{CB8E5E94-8C17-445D-8E14-178C25DD1E19}" srcOrd="5" destOrd="0" presId="urn:microsoft.com/office/officeart/2005/8/layout/default"/>
    <dgm:cxn modelId="{C8742211-03C4-4757-A6E2-FF94C10C9F53}" type="presParOf" srcId="{B0FDD8F4-4658-43CD-ABD7-B5A1F5526B97}" destId="{596207C3-E39D-479B-83BC-D3E0B7FAFA1A}" srcOrd="6" destOrd="0" presId="urn:microsoft.com/office/officeart/2005/8/layout/default"/>
    <dgm:cxn modelId="{58E45C16-C2B9-495D-9C6A-B145DE5DF421}" type="presParOf" srcId="{B0FDD8F4-4658-43CD-ABD7-B5A1F5526B97}" destId="{6EFF7EF3-0491-496F-A72C-26941CFBC66D}" srcOrd="7" destOrd="0" presId="urn:microsoft.com/office/officeart/2005/8/layout/default"/>
    <dgm:cxn modelId="{8858E775-CB02-4B39-A169-7147FCECCA94}" type="presParOf" srcId="{B0FDD8F4-4658-43CD-ABD7-B5A1F5526B97}" destId="{D4D05295-BF5A-40B1-B2E0-86E0A287634C}" srcOrd="8" destOrd="0" presId="urn:microsoft.com/office/officeart/2005/8/layout/default"/>
    <dgm:cxn modelId="{D348DBBA-BD18-43E8-BBA4-8EC9EC0446B8}" type="presParOf" srcId="{B0FDD8F4-4658-43CD-ABD7-B5A1F5526B97}" destId="{5660C37D-A573-4FC1-804E-2D7F5291FAD2}" srcOrd="9" destOrd="0" presId="urn:microsoft.com/office/officeart/2005/8/layout/default"/>
    <dgm:cxn modelId="{383D0B15-8D73-406B-A5CF-47B61B3E9BD0}" type="presParOf" srcId="{B0FDD8F4-4658-43CD-ABD7-B5A1F5526B97}" destId="{76E0F560-605F-45F5-914E-03110137027B}" srcOrd="10" destOrd="0" presId="urn:microsoft.com/office/officeart/2005/8/layout/default"/>
    <dgm:cxn modelId="{CDECBE68-E1C8-4E32-9558-BE43F85CF416}" type="presParOf" srcId="{B0FDD8F4-4658-43CD-ABD7-B5A1F5526B97}" destId="{CCEA5E30-DB03-4B2B-AD9C-D773ECA4E5E0}" srcOrd="11" destOrd="0" presId="urn:microsoft.com/office/officeart/2005/8/layout/default"/>
    <dgm:cxn modelId="{BF50BBDE-C61F-44D8-991F-0CCBF75E010F}" type="presParOf" srcId="{B0FDD8F4-4658-43CD-ABD7-B5A1F5526B97}" destId="{F2007817-4F43-4D14-A68F-A5239FD0B235}" srcOrd="12" destOrd="0" presId="urn:microsoft.com/office/officeart/2005/8/layout/default"/>
    <dgm:cxn modelId="{CC958BE4-56F6-4154-8900-3C8831E863AC}" type="presParOf" srcId="{B0FDD8F4-4658-43CD-ABD7-B5A1F5526B97}" destId="{0A1AC8A6-CF78-41C2-A1F5-6AD9D6435457}" srcOrd="13" destOrd="0" presId="urn:microsoft.com/office/officeart/2005/8/layout/default"/>
    <dgm:cxn modelId="{BF79CB77-4F39-4D55-B5CB-3FE44D2C4260}" type="presParOf" srcId="{B0FDD8F4-4658-43CD-ABD7-B5A1F5526B97}" destId="{2E831DC5-6D5E-4030-9060-119FF77384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pl-PL" dirty="0"/>
            <a:t>Odeljenje za direktnu dostavu</a:t>
          </a:r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8B08A115-4CF6-4249-8F80-30B5452C2BB0}">
      <dgm:prSet phldrT="[Tekst]"/>
      <dgm:spPr/>
      <dgm:t>
        <a:bodyPr/>
        <a:lstStyle/>
        <a:p>
          <a:r>
            <a:rPr lang="pl-PL" dirty="0"/>
            <a:t>Pokupiti</a:t>
          </a:r>
        </a:p>
      </dgm:t>
    </dgm:pt>
    <dgm:pt modelId="{DB909745-7AA3-4545-AF56-F659C9F595CD}" type="parTrans" cxnId="{7FB1901B-2CF4-4B08-8BC7-8AD14CC8A074}">
      <dgm:prSet/>
      <dgm:spPr/>
      <dgm:t>
        <a:bodyPr/>
        <a:lstStyle/>
        <a:p>
          <a:endParaRPr lang="pl-PL"/>
        </a:p>
      </dgm:t>
    </dgm:pt>
    <dgm:pt modelId="{E49788E8-E638-475D-959F-31375934856B}" type="sibTrans" cxnId="{7FB1901B-2CF4-4B08-8BC7-8AD14CC8A074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DD816409-54F5-482A-A745-55365993D3F4}" type="pres">
      <dgm:prSet presAssocID="{8B08A115-4CF6-4249-8F80-30B5452C2BB0}" presName="node" presStyleLbl="node1" presStyleIdx="0" presStyleCnt="2" custScaleX="22342" custScaleY="37309" custLinFactNeighborX="5398" custLinFactNeighborY="394">
        <dgm:presLayoutVars>
          <dgm:bulletEnabled val="1"/>
        </dgm:presLayoutVars>
      </dgm:prSet>
      <dgm:spPr/>
    </dgm:pt>
    <dgm:pt modelId="{5AE03869-F7A1-4369-AE37-EEE29B4B2927}" type="pres">
      <dgm:prSet presAssocID="{E49788E8-E638-475D-959F-31375934856B}" presName="sibTrans" presStyleLbl="sibTrans2D1" presStyleIdx="0" presStyleCnt="1" custScaleX="60750"/>
      <dgm:spPr/>
    </dgm:pt>
    <dgm:pt modelId="{A6099937-D120-44AB-9CE7-22C174278D07}" type="pres">
      <dgm:prSet presAssocID="{E49788E8-E638-475D-959F-31375934856B}" presName="connectorText" presStyleLbl="sibTrans2D1" presStyleIdx="0" presStyleCnt="1"/>
      <dgm:spPr/>
    </dgm:pt>
    <dgm:pt modelId="{77424106-F1A0-44FF-9A8D-2C2CD206417B}" type="pres">
      <dgm:prSet presAssocID="{C6F4E5DA-34A2-4D30-89A7-0DBA710E93BA}" presName="node" presStyleLbl="node1" presStyleIdx="1" presStyleCnt="2" custScaleX="25014" custScaleY="38941" custLinFactNeighborX="-23974" custLinFactNeighborY="1582">
        <dgm:presLayoutVars>
          <dgm:bulletEnabled val="1"/>
        </dgm:presLayoutVars>
      </dgm:prSet>
      <dgm:spPr/>
    </dgm:pt>
  </dgm:ptLst>
  <dgm:cxnLst>
    <dgm:cxn modelId="{7FB1901B-2CF4-4B08-8BC7-8AD14CC8A074}" srcId="{74F8D004-E6ED-4B88-BD13-15E366E2ACC5}" destId="{8B08A115-4CF6-4249-8F80-30B5452C2BB0}" srcOrd="0" destOrd="0" parTransId="{DB909745-7AA3-4545-AF56-F659C9F595CD}" sibTransId="{E49788E8-E638-475D-959F-31375934856B}"/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169CBAA1-BAD9-4940-884C-B91D444EF1E6}" type="presOf" srcId="{8B08A115-4CF6-4249-8F80-30B5452C2BB0}" destId="{DD816409-54F5-482A-A745-55365993D3F4}" srcOrd="0" destOrd="0" presId="urn:microsoft.com/office/officeart/2005/8/layout/process1"/>
    <dgm:cxn modelId="{6707B8CC-FF6C-4DC2-82F0-8F8F08F38F19}" srcId="{74F8D004-E6ED-4B88-BD13-15E366E2ACC5}" destId="{C6F4E5DA-34A2-4D30-89A7-0DBA710E93BA}" srcOrd="1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52C240E2-3EC9-499F-B480-710663760780}" type="presOf" srcId="{E49788E8-E638-475D-959F-31375934856B}" destId="{A6099937-D120-44AB-9CE7-22C174278D07}" srcOrd="1" destOrd="0" presId="urn:microsoft.com/office/officeart/2005/8/layout/process1"/>
    <dgm:cxn modelId="{ED760BE6-D233-401F-B59B-B3D92683EA6E}" type="presOf" srcId="{E49788E8-E638-475D-959F-31375934856B}" destId="{5AE03869-F7A1-4369-AE37-EEE29B4B2927}" srcOrd="0" destOrd="0" presId="urn:microsoft.com/office/officeart/2005/8/layout/process1"/>
    <dgm:cxn modelId="{58D2BC99-853F-4EB6-B3AD-CC4964BA7889}" type="presParOf" srcId="{F90DC475-4BFB-48D8-BBA0-7B0EC342F126}" destId="{DD816409-54F5-482A-A745-55365993D3F4}" srcOrd="0" destOrd="0" presId="urn:microsoft.com/office/officeart/2005/8/layout/process1"/>
    <dgm:cxn modelId="{5CA34892-350B-4ED9-951A-50F85C37B132}" type="presParOf" srcId="{F90DC475-4BFB-48D8-BBA0-7B0EC342F126}" destId="{5AE03869-F7A1-4369-AE37-EEE29B4B2927}" srcOrd="1" destOrd="0" presId="urn:microsoft.com/office/officeart/2005/8/layout/process1"/>
    <dgm:cxn modelId="{CD609836-B35E-4C08-A9F5-E6664CAD8836}" type="presParOf" srcId="{5AE03869-F7A1-4369-AE37-EEE29B4B2927}" destId="{A6099937-D120-44AB-9CE7-22C174278D07}" srcOrd="0" destOrd="0" presId="urn:microsoft.com/office/officeart/2005/8/layout/process1"/>
    <dgm:cxn modelId="{6ACB2B69-2FDB-4FF9-AB8A-9FA53B0F32EB}" type="presParOf" srcId="{F90DC475-4BFB-48D8-BBA0-7B0EC342F126}" destId="{77424106-F1A0-44FF-9A8D-2C2CD206417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sr-Latn-RS" dirty="0"/>
            <a:t>Konsolidacija pošiljaka iz regiona prijemnog odeljenja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pl-PL" dirty="0"/>
            <a:t>Unutrašnji transport je izostavljen</a:t>
          </a:r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pl-PL" dirty="0"/>
            <a:t>Samo jedan pretovar</a:t>
          </a:r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sr-Latn-RS" dirty="0"/>
            <a:t>Moguće je dobiti punjenje generalnog tereta slično modelu I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ADA70A-5022-4924-95F7-F87E9BFD406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F857E3-3399-4455-B2D8-6B716343E290}">
      <dgm:prSet phldrT="[Tekst]"/>
      <dgm:spPr/>
      <dgm:t>
        <a:bodyPr/>
        <a:lstStyle/>
        <a:p>
          <a:r>
            <a:rPr lang="pl-PL" dirty="0"/>
            <a:t>Minimiziranje kilometara isporuke</a:t>
          </a:r>
        </a:p>
      </dgm:t>
    </dgm:pt>
    <dgm:pt modelId="{AEBA2E57-E0EF-46C9-AA66-8B51E18C12F3}" type="parTrans" cxnId="{313D623F-D33A-4C92-A333-D87FF7A526F0}">
      <dgm:prSet/>
      <dgm:spPr/>
      <dgm:t>
        <a:bodyPr/>
        <a:lstStyle/>
        <a:p>
          <a:endParaRPr lang="pl-PL"/>
        </a:p>
      </dgm:t>
    </dgm:pt>
    <dgm:pt modelId="{0170D4D2-1BCC-482B-A3C4-3C61475FA18A}" type="sibTrans" cxnId="{313D623F-D33A-4C92-A333-D87FF7A526F0}">
      <dgm:prSet/>
      <dgm:spPr/>
      <dgm:t>
        <a:bodyPr/>
        <a:lstStyle/>
        <a:p>
          <a:endParaRPr lang="pl-PL"/>
        </a:p>
      </dgm:t>
    </dgm:pt>
    <dgm:pt modelId="{24F26568-B116-4456-A749-A494B8CF5653}">
      <dgm:prSet phldrT="[Tekst]"/>
      <dgm:spPr/>
      <dgm:t>
        <a:bodyPr/>
        <a:lstStyle/>
        <a:p>
          <a:r>
            <a:rPr lang="pl-PL" dirty="0"/>
            <a:t>Minimizacija koriščenih vozila</a:t>
          </a:r>
        </a:p>
      </dgm:t>
    </dgm:pt>
    <dgm:pt modelId="{27A9F3AC-E42C-4B90-87D5-ADD7DAECD3C7}" type="parTrans" cxnId="{C3966D10-C746-43A2-9478-3D6215074773}">
      <dgm:prSet/>
      <dgm:spPr/>
      <dgm:t>
        <a:bodyPr/>
        <a:lstStyle/>
        <a:p>
          <a:endParaRPr lang="pl-PL"/>
        </a:p>
      </dgm:t>
    </dgm:pt>
    <dgm:pt modelId="{3EAD28E7-04D1-43CC-9985-497F3BDCD89C}" type="sibTrans" cxnId="{C3966D10-C746-43A2-9478-3D6215074773}">
      <dgm:prSet/>
      <dgm:spPr/>
      <dgm:t>
        <a:bodyPr/>
        <a:lstStyle/>
        <a:p>
          <a:endParaRPr lang="pl-PL"/>
        </a:p>
      </dgm:t>
    </dgm:pt>
    <dgm:pt modelId="{DCCCF8F8-470D-4279-99AF-40050C9A6B8C}">
      <dgm:prSet phldrT="[Tekst]"/>
      <dgm:spPr/>
      <dgm:t>
        <a:bodyPr/>
        <a:lstStyle/>
        <a:p>
          <a:r>
            <a:rPr lang="pl-PL" dirty="0"/>
            <a:t>Maksimalno punjenje vozila</a:t>
          </a:r>
        </a:p>
      </dgm:t>
    </dgm:pt>
    <dgm:pt modelId="{9B30B73F-8D16-43C2-BF49-B2DA290650D2}" type="parTrans" cxnId="{19E29AAC-A612-4BA0-9222-9F63084E206D}">
      <dgm:prSet/>
      <dgm:spPr/>
      <dgm:t>
        <a:bodyPr/>
        <a:lstStyle/>
        <a:p>
          <a:endParaRPr lang="pl-PL"/>
        </a:p>
      </dgm:t>
    </dgm:pt>
    <dgm:pt modelId="{E582B1CE-414F-4A6A-8485-ECEEFB6474C8}" type="sibTrans" cxnId="{19E29AAC-A612-4BA0-9222-9F63084E206D}">
      <dgm:prSet/>
      <dgm:spPr/>
      <dgm:t>
        <a:bodyPr/>
        <a:lstStyle/>
        <a:p>
          <a:endParaRPr lang="pl-PL"/>
        </a:p>
      </dgm:t>
    </dgm:pt>
    <dgm:pt modelId="{983AFF7A-4253-438E-B986-B59355B2D8EB}" type="pres">
      <dgm:prSet presAssocID="{72ADA70A-5022-4924-95F7-F87E9BFD4064}" presName="rootnode" presStyleCnt="0">
        <dgm:presLayoutVars>
          <dgm:chMax/>
          <dgm:chPref/>
          <dgm:dir/>
          <dgm:animLvl val="lvl"/>
        </dgm:presLayoutVars>
      </dgm:prSet>
      <dgm:spPr/>
    </dgm:pt>
    <dgm:pt modelId="{37F7187A-9BDD-4F0C-9DEF-A9BC2447FE66}" type="pres">
      <dgm:prSet presAssocID="{76F857E3-3399-4455-B2D8-6B716343E290}" presName="composite" presStyleCnt="0"/>
      <dgm:spPr/>
    </dgm:pt>
    <dgm:pt modelId="{4ACA6B45-684C-4639-AA3A-F57061CF4F7B}" type="pres">
      <dgm:prSet presAssocID="{76F857E3-3399-4455-B2D8-6B716343E290}" presName="LShape" presStyleLbl="alignNode1" presStyleIdx="0" presStyleCnt="5"/>
      <dgm:spPr/>
    </dgm:pt>
    <dgm:pt modelId="{070E5521-38E2-4DD2-B27B-C777377B9412}" type="pres">
      <dgm:prSet presAssocID="{76F857E3-3399-4455-B2D8-6B716343E2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03846E-D0ED-4288-B66E-8EBAE907016D}" type="pres">
      <dgm:prSet presAssocID="{76F857E3-3399-4455-B2D8-6B716343E290}" presName="Triangle" presStyleLbl="alignNode1" presStyleIdx="1" presStyleCnt="5"/>
      <dgm:spPr/>
    </dgm:pt>
    <dgm:pt modelId="{D8166C6A-77AE-4F2C-9E2A-1CFEA67C6CFB}" type="pres">
      <dgm:prSet presAssocID="{0170D4D2-1BCC-482B-A3C4-3C61475FA18A}" presName="sibTrans" presStyleCnt="0"/>
      <dgm:spPr/>
    </dgm:pt>
    <dgm:pt modelId="{3AF4596B-E3D2-44A9-B46E-F1F9F0760B88}" type="pres">
      <dgm:prSet presAssocID="{0170D4D2-1BCC-482B-A3C4-3C61475FA18A}" presName="space" presStyleCnt="0"/>
      <dgm:spPr/>
    </dgm:pt>
    <dgm:pt modelId="{C8BACE82-792C-4835-A33C-582CE30BD9D2}" type="pres">
      <dgm:prSet presAssocID="{24F26568-B116-4456-A749-A494B8CF5653}" presName="composite" presStyleCnt="0"/>
      <dgm:spPr/>
    </dgm:pt>
    <dgm:pt modelId="{CB46F820-655D-4A6B-BAB9-F0FE44A39943}" type="pres">
      <dgm:prSet presAssocID="{24F26568-B116-4456-A749-A494B8CF5653}" presName="LShape" presStyleLbl="alignNode1" presStyleIdx="2" presStyleCnt="5"/>
      <dgm:spPr/>
    </dgm:pt>
    <dgm:pt modelId="{DBCFE492-0881-47F1-B6CD-FA934A4BCF7A}" type="pres">
      <dgm:prSet presAssocID="{24F26568-B116-4456-A749-A494B8CF565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6551C41-EE1F-40EE-83A1-471B699B4C64}" type="pres">
      <dgm:prSet presAssocID="{24F26568-B116-4456-A749-A494B8CF5653}" presName="Triangle" presStyleLbl="alignNode1" presStyleIdx="3" presStyleCnt="5"/>
      <dgm:spPr/>
    </dgm:pt>
    <dgm:pt modelId="{6B1116B6-F1E0-4E38-8E69-16F8CE1142DB}" type="pres">
      <dgm:prSet presAssocID="{3EAD28E7-04D1-43CC-9985-497F3BDCD89C}" presName="sibTrans" presStyleCnt="0"/>
      <dgm:spPr/>
    </dgm:pt>
    <dgm:pt modelId="{641F4E32-7DDB-43E4-834B-DCF046FC823A}" type="pres">
      <dgm:prSet presAssocID="{3EAD28E7-04D1-43CC-9985-497F3BDCD89C}" presName="space" presStyleCnt="0"/>
      <dgm:spPr/>
    </dgm:pt>
    <dgm:pt modelId="{E8E117AD-342B-43B3-B5E4-67E5A023F198}" type="pres">
      <dgm:prSet presAssocID="{DCCCF8F8-470D-4279-99AF-40050C9A6B8C}" presName="composite" presStyleCnt="0"/>
      <dgm:spPr/>
    </dgm:pt>
    <dgm:pt modelId="{1A2928C2-91F2-459F-89BF-75912E06C035}" type="pres">
      <dgm:prSet presAssocID="{DCCCF8F8-470D-4279-99AF-40050C9A6B8C}" presName="LShape" presStyleLbl="alignNode1" presStyleIdx="4" presStyleCnt="5"/>
      <dgm:spPr/>
    </dgm:pt>
    <dgm:pt modelId="{E2A79102-E7B7-4482-8F4B-E5D2130EF11D}" type="pres">
      <dgm:prSet presAssocID="{DCCCF8F8-470D-4279-99AF-40050C9A6B8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966D10-C746-43A2-9478-3D6215074773}" srcId="{72ADA70A-5022-4924-95F7-F87E9BFD4064}" destId="{24F26568-B116-4456-A749-A494B8CF5653}" srcOrd="1" destOrd="0" parTransId="{27A9F3AC-E42C-4B90-87D5-ADD7DAECD3C7}" sibTransId="{3EAD28E7-04D1-43CC-9985-497F3BDCD89C}"/>
    <dgm:cxn modelId="{20E22C12-633A-4155-AB7E-1D86B2EDD172}" type="presOf" srcId="{24F26568-B116-4456-A749-A494B8CF5653}" destId="{DBCFE492-0881-47F1-B6CD-FA934A4BCF7A}" srcOrd="0" destOrd="0" presId="urn:microsoft.com/office/officeart/2009/3/layout/StepUpProcess"/>
    <dgm:cxn modelId="{313D623F-D33A-4C92-A333-D87FF7A526F0}" srcId="{72ADA70A-5022-4924-95F7-F87E9BFD4064}" destId="{76F857E3-3399-4455-B2D8-6B716343E290}" srcOrd="0" destOrd="0" parTransId="{AEBA2E57-E0EF-46C9-AA66-8B51E18C12F3}" sibTransId="{0170D4D2-1BCC-482B-A3C4-3C61475FA18A}"/>
    <dgm:cxn modelId="{3881CF40-C15A-4AF1-A0AE-DFD806C22B56}" type="presOf" srcId="{DCCCF8F8-470D-4279-99AF-40050C9A6B8C}" destId="{E2A79102-E7B7-4482-8F4B-E5D2130EF11D}" srcOrd="0" destOrd="0" presId="urn:microsoft.com/office/officeart/2009/3/layout/StepUpProcess"/>
    <dgm:cxn modelId="{BF45F382-DCC6-4A1F-8071-2AD3098B6E6E}" type="presOf" srcId="{72ADA70A-5022-4924-95F7-F87E9BFD4064}" destId="{983AFF7A-4253-438E-B986-B59355B2D8EB}" srcOrd="0" destOrd="0" presId="urn:microsoft.com/office/officeart/2009/3/layout/StepUpProcess"/>
    <dgm:cxn modelId="{19E29AAC-A612-4BA0-9222-9F63084E206D}" srcId="{72ADA70A-5022-4924-95F7-F87E9BFD4064}" destId="{DCCCF8F8-470D-4279-99AF-40050C9A6B8C}" srcOrd="2" destOrd="0" parTransId="{9B30B73F-8D16-43C2-BF49-B2DA290650D2}" sibTransId="{E582B1CE-414F-4A6A-8485-ECEEFB6474C8}"/>
    <dgm:cxn modelId="{ADD878FE-D7AA-4F12-AFAE-7B8C902BC71E}" type="presOf" srcId="{76F857E3-3399-4455-B2D8-6B716343E290}" destId="{070E5521-38E2-4DD2-B27B-C777377B9412}" srcOrd="0" destOrd="0" presId="urn:microsoft.com/office/officeart/2009/3/layout/StepUpProcess"/>
    <dgm:cxn modelId="{FEC177BB-53A7-4F5D-8FE3-EB9A3A7BC24B}" type="presParOf" srcId="{983AFF7A-4253-438E-B986-B59355B2D8EB}" destId="{37F7187A-9BDD-4F0C-9DEF-A9BC2447FE66}" srcOrd="0" destOrd="0" presId="urn:microsoft.com/office/officeart/2009/3/layout/StepUpProcess"/>
    <dgm:cxn modelId="{CFC17816-2D84-4F94-8307-78D458DFC461}" type="presParOf" srcId="{37F7187A-9BDD-4F0C-9DEF-A9BC2447FE66}" destId="{4ACA6B45-684C-4639-AA3A-F57061CF4F7B}" srcOrd="0" destOrd="0" presId="urn:microsoft.com/office/officeart/2009/3/layout/StepUpProcess"/>
    <dgm:cxn modelId="{2183A86C-EFD8-495D-A942-89FEDBB02431}" type="presParOf" srcId="{37F7187A-9BDD-4F0C-9DEF-A9BC2447FE66}" destId="{070E5521-38E2-4DD2-B27B-C777377B9412}" srcOrd="1" destOrd="0" presId="urn:microsoft.com/office/officeart/2009/3/layout/StepUpProcess"/>
    <dgm:cxn modelId="{21ADC8B2-89F0-4C71-8ABB-7F0F94AF624F}" type="presParOf" srcId="{37F7187A-9BDD-4F0C-9DEF-A9BC2447FE66}" destId="{2103846E-D0ED-4288-B66E-8EBAE907016D}" srcOrd="2" destOrd="0" presId="urn:microsoft.com/office/officeart/2009/3/layout/StepUpProcess"/>
    <dgm:cxn modelId="{23E95D81-D0FA-4E28-9C75-620A0B246664}" type="presParOf" srcId="{983AFF7A-4253-438E-B986-B59355B2D8EB}" destId="{D8166C6A-77AE-4F2C-9E2A-1CFEA67C6CFB}" srcOrd="1" destOrd="0" presId="urn:microsoft.com/office/officeart/2009/3/layout/StepUpProcess"/>
    <dgm:cxn modelId="{35B9272E-AB14-46C0-8D3A-EC848DF5ABDD}" type="presParOf" srcId="{D8166C6A-77AE-4F2C-9E2A-1CFEA67C6CFB}" destId="{3AF4596B-E3D2-44A9-B46E-F1F9F0760B88}" srcOrd="0" destOrd="0" presId="urn:microsoft.com/office/officeart/2009/3/layout/StepUpProcess"/>
    <dgm:cxn modelId="{63221C4D-45CE-4EB9-9704-C450F306CA7F}" type="presParOf" srcId="{983AFF7A-4253-438E-B986-B59355B2D8EB}" destId="{C8BACE82-792C-4835-A33C-582CE30BD9D2}" srcOrd="2" destOrd="0" presId="urn:microsoft.com/office/officeart/2009/3/layout/StepUpProcess"/>
    <dgm:cxn modelId="{0567F2A5-A512-4A3F-B7C9-00A32F6C9BA9}" type="presParOf" srcId="{C8BACE82-792C-4835-A33C-582CE30BD9D2}" destId="{CB46F820-655D-4A6B-BAB9-F0FE44A39943}" srcOrd="0" destOrd="0" presId="urn:microsoft.com/office/officeart/2009/3/layout/StepUpProcess"/>
    <dgm:cxn modelId="{492E7BB2-1B78-4825-B34A-A45C77D895D4}" type="presParOf" srcId="{C8BACE82-792C-4835-A33C-582CE30BD9D2}" destId="{DBCFE492-0881-47F1-B6CD-FA934A4BCF7A}" srcOrd="1" destOrd="0" presId="urn:microsoft.com/office/officeart/2009/3/layout/StepUpProcess"/>
    <dgm:cxn modelId="{6D51BF85-F49F-43AF-9F2A-4D6BF959B7D0}" type="presParOf" srcId="{C8BACE82-792C-4835-A33C-582CE30BD9D2}" destId="{56551C41-EE1F-40EE-83A1-471B699B4C64}" srcOrd="2" destOrd="0" presId="urn:microsoft.com/office/officeart/2009/3/layout/StepUpProcess"/>
    <dgm:cxn modelId="{E6872D58-7BFE-41C7-997D-D1F91C95CED7}" type="presParOf" srcId="{983AFF7A-4253-438E-B986-B59355B2D8EB}" destId="{6B1116B6-F1E0-4E38-8E69-16F8CE1142DB}" srcOrd="3" destOrd="0" presId="urn:microsoft.com/office/officeart/2009/3/layout/StepUpProcess"/>
    <dgm:cxn modelId="{F2D4C8A4-356E-4C2C-B7F1-11799A71D483}" type="presParOf" srcId="{6B1116B6-F1E0-4E38-8E69-16F8CE1142DB}" destId="{641F4E32-7DDB-43E4-834B-DCF046FC823A}" srcOrd="0" destOrd="0" presId="urn:microsoft.com/office/officeart/2009/3/layout/StepUpProcess"/>
    <dgm:cxn modelId="{656E17F1-4E11-427B-A29E-86E31F518CF2}" type="presParOf" srcId="{983AFF7A-4253-438E-B986-B59355B2D8EB}" destId="{E8E117AD-342B-43B3-B5E4-67E5A023F198}" srcOrd="4" destOrd="0" presId="urn:microsoft.com/office/officeart/2009/3/layout/StepUpProcess"/>
    <dgm:cxn modelId="{A1686E62-E2F2-42D9-8C2E-4347F0650F16}" type="presParOf" srcId="{E8E117AD-342B-43B3-B5E4-67E5A023F198}" destId="{1A2928C2-91F2-459F-89BF-75912E06C035}" srcOrd="0" destOrd="0" presId="urn:microsoft.com/office/officeart/2009/3/layout/StepUpProcess"/>
    <dgm:cxn modelId="{E79C01B4-54CB-42D4-B7B8-93291468949F}" type="presParOf" srcId="{E8E117AD-342B-43B3-B5E4-67E5A023F198}" destId="{E2A79102-E7B7-4482-8F4B-E5D2130EF1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E2FDB-D026-4F4F-B3B7-CCE383D327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D2892C-B95A-4CD8-8F17-6C4498F9FD1A}">
      <dgm:prSet phldrT="[Tekst]"/>
      <dgm:spPr/>
      <dgm:t>
        <a:bodyPr/>
        <a:lstStyle/>
        <a:p>
          <a:r>
            <a:rPr lang="pl-PL" dirty="0"/>
            <a:t>Dostava preuzimanje</a:t>
          </a:r>
        </a:p>
      </dgm:t>
    </dgm:pt>
    <dgm:pt modelId="{68D90B89-E0F5-4F0A-9526-70AF040DF87B}" type="parTrans" cxnId="{D5693645-7677-452C-AABC-BCF66C2B3D2A}">
      <dgm:prSet/>
      <dgm:spPr/>
      <dgm:t>
        <a:bodyPr/>
        <a:lstStyle/>
        <a:p>
          <a:endParaRPr lang="pl-PL"/>
        </a:p>
      </dgm:t>
    </dgm:pt>
    <dgm:pt modelId="{F3C38B9C-2F3A-46D0-842F-8017BE8AA7B0}" type="sibTrans" cxnId="{D5693645-7677-452C-AABC-BCF66C2B3D2A}">
      <dgm:prSet/>
      <dgm:spPr/>
      <dgm:t>
        <a:bodyPr/>
        <a:lstStyle/>
        <a:p>
          <a:endParaRPr lang="pl-PL"/>
        </a:p>
      </dgm:t>
    </dgm:pt>
    <dgm:pt modelId="{4B32DD77-6EFF-421E-8C87-75225EF939B9}">
      <dgm:prSet phldrT="[Tekst]"/>
      <dgm:spPr/>
      <dgm:t>
        <a:bodyPr/>
        <a:lstStyle/>
        <a:p>
          <a:r>
            <a:rPr lang="sr-Latn-RS" dirty="0"/>
            <a:t>Logistički operater prima mnoge pošiljke od pošiljaoca</a:t>
          </a:r>
          <a:endParaRPr lang="pl-PL" dirty="0"/>
        </a:p>
      </dgm:t>
    </dgm:pt>
    <dgm:pt modelId="{AD254BDF-C8B2-47BE-978E-B328BE0AA5F7}" type="parTrans" cxnId="{716BA987-C98B-4276-A0FD-1664077FD22A}">
      <dgm:prSet/>
      <dgm:spPr/>
      <dgm:t>
        <a:bodyPr/>
        <a:lstStyle/>
        <a:p>
          <a:endParaRPr lang="pl-PL"/>
        </a:p>
      </dgm:t>
    </dgm:pt>
    <dgm:pt modelId="{3E3BB960-B969-425B-92BE-27EA7A1E386F}" type="sibTrans" cxnId="{716BA987-C98B-4276-A0FD-1664077FD22A}">
      <dgm:prSet/>
      <dgm:spPr/>
      <dgm:t>
        <a:bodyPr/>
        <a:lstStyle/>
        <a:p>
          <a:endParaRPr lang="pl-PL"/>
        </a:p>
      </dgm:t>
    </dgm:pt>
    <dgm:pt modelId="{1DE970E7-897A-4C54-BFEA-678EB9056263}">
      <dgm:prSet phldrT="[Tekst]"/>
      <dgm:spPr/>
      <dgm:t>
        <a:bodyPr/>
        <a:lstStyle/>
        <a:p>
          <a:r>
            <a:rPr lang="pl-PL" dirty="0"/>
            <a:t>Međuskladišni transport</a:t>
          </a:r>
        </a:p>
      </dgm:t>
    </dgm:pt>
    <dgm:pt modelId="{F1CB3C54-67AA-4F82-B66A-4AE8D12BFCAE}" type="parTrans" cxnId="{DA082028-CA6D-4E7B-9E27-D70F4A5E4472}">
      <dgm:prSet/>
      <dgm:spPr/>
      <dgm:t>
        <a:bodyPr/>
        <a:lstStyle/>
        <a:p>
          <a:endParaRPr lang="pl-PL"/>
        </a:p>
      </dgm:t>
    </dgm:pt>
    <dgm:pt modelId="{230F3D92-1ED1-42BD-9ABA-555E064B1F04}" type="sibTrans" cxnId="{DA082028-CA6D-4E7B-9E27-D70F4A5E4472}">
      <dgm:prSet/>
      <dgm:spPr/>
      <dgm:t>
        <a:bodyPr/>
        <a:lstStyle/>
        <a:p>
          <a:endParaRPr lang="pl-PL"/>
        </a:p>
      </dgm:t>
    </dgm:pt>
    <dgm:pt modelId="{B64CD984-538F-4879-A227-AB92E0308736}">
      <dgm:prSet phldrT="[Tekst]"/>
      <dgm:spPr/>
      <dgm:t>
        <a:bodyPr/>
        <a:lstStyle/>
        <a:p>
          <a:r>
            <a:rPr lang="sr-Latn-RS" dirty="0"/>
            <a:t>Prijemno skladište sortira palete u regione i šalje ih filijalama za isporuku ili direktno primaocu</a:t>
          </a:r>
          <a:endParaRPr lang="pl-PL" dirty="0"/>
        </a:p>
      </dgm:t>
    </dgm:pt>
    <dgm:pt modelId="{1BF2FA68-17D8-4D42-B98D-B0D5929266B1}" type="parTrans" cxnId="{A0FFBEF7-F06B-4CBB-9B15-A51B91DFAA02}">
      <dgm:prSet/>
      <dgm:spPr/>
      <dgm:t>
        <a:bodyPr/>
        <a:lstStyle/>
        <a:p>
          <a:endParaRPr lang="pl-PL"/>
        </a:p>
      </dgm:t>
    </dgm:pt>
    <dgm:pt modelId="{13F671BF-870B-4FB8-9820-B7BDBD6954E5}" type="sibTrans" cxnId="{A0FFBEF7-F06B-4CBB-9B15-A51B91DFAA02}">
      <dgm:prSet/>
      <dgm:spPr/>
      <dgm:t>
        <a:bodyPr/>
        <a:lstStyle/>
        <a:p>
          <a:endParaRPr lang="pl-PL"/>
        </a:p>
      </dgm:t>
    </dgm:pt>
    <dgm:pt modelId="{E1422D36-F5BB-4348-8282-F921451395D1}">
      <dgm:prSet phldrT="[Tekst]"/>
      <dgm:spPr/>
      <dgm:t>
        <a:bodyPr/>
        <a:lstStyle/>
        <a:p>
          <a:r>
            <a:rPr lang="sr-Latn-RS" dirty="0"/>
            <a:t>Dostavno skladište prima palete iz drugih skladišta i od svojih kupaca i isporučuje ih primaocu</a:t>
          </a:r>
          <a:endParaRPr lang="pl-PL" dirty="0"/>
        </a:p>
      </dgm:t>
    </dgm:pt>
    <dgm:pt modelId="{9BC596E2-E020-41CD-8E40-B56DCD5A6327}" type="parTrans" cxnId="{4022AFC4-6E1B-4D53-A8D5-1630EF145CA0}">
      <dgm:prSet/>
      <dgm:spPr/>
      <dgm:t>
        <a:bodyPr/>
        <a:lstStyle/>
        <a:p>
          <a:endParaRPr lang="pl-PL"/>
        </a:p>
      </dgm:t>
    </dgm:pt>
    <dgm:pt modelId="{2BD0A96C-982D-41CF-8196-F8DD7DFD4BB0}" type="sibTrans" cxnId="{4022AFC4-6E1B-4D53-A8D5-1630EF145CA0}">
      <dgm:prSet/>
      <dgm:spPr/>
      <dgm:t>
        <a:bodyPr/>
        <a:lstStyle/>
        <a:p>
          <a:endParaRPr lang="pl-PL"/>
        </a:p>
      </dgm:t>
    </dgm:pt>
    <dgm:pt modelId="{1BE23555-4CA4-46D0-8D6B-F412BD063483}">
      <dgm:prSet phldrT="[Tekst]"/>
      <dgm:spPr/>
      <dgm:t>
        <a:bodyPr/>
        <a:lstStyle/>
        <a:p>
          <a:r>
            <a:rPr lang="pl-PL" dirty="0"/>
            <a:t>Prenos naloga</a:t>
          </a:r>
        </a:p>
      </dgm:t>
    </dgm:pt>
    <dgm:pt modelId="{F3A82588-75AC-49EF-94D8-19E9C9F60B73}" type="parTrans" cxnId="{97943493-F05F-44B4-94D9-F0ADD23573CA}">
      <dgm:prSet/>
      <dgm:spPr/>
      <dgm:t>
        <a:bodyPr/>
        <a:lstStyle/>
        <a:p>
          <a:endParaRPr lang="pl-PL"/>
        </a:p>
      </dgm:t>
    </dgm:pt>
    <dgm:pt modelId="{E3DA8D6B-9821-4C94-A519-CC56085CA64C}" type="sibTrans" cxnId="{97943493-F05F-44B4-94D9-F0ADD23573CA}">
      <dgm:prSet/>
      <dgm:spPr/>
      <dgm:t>
        <a:bodyPr/>
        <a:lstStyle/>
        <a:p>
          <a:endParaRPr lang="pl-PL"/>
        </a:p>
      </dgm:t>
    </dgm:pt>
    <dgm:pt modelId="{A588226E-D317-41C1-95A5-FA9D40BAC86D}">
      <dgm:prSet phldrT="[Tekst]"/>
      <dgm:spPr/>
      <dgm:t>
        <a:bodyPr/>
        <a:lstStyle/>
        <a:p>
          <a:r>
            <a:rPr lang="pl-PL" dirty="0"/>
            <a:t>Poravnanje pošiljki</a:t>
          </a:r>
        </a:p>
      </dgm:t>
    </dgm:pt>
    <dgm:pt modelId="{578B6C83-9019-46CF-811F-4FB8340A7D83}" type="parTrans" cxnId="{09804442-5010-46B2-84F2-F1427E0A1F4E}">
      <dgm:prSet/>
      <dgm:spPr/>
      <dgm:t>
        <a:bodyPr/>
        <a:lstStyle/>
        <a:p>
          <a:endParaRPr lang="pl-PL"/>
        </a:p>
      </dgm:t>
    </dgm:pt>
    <dgm:pt modelId="{488F5490-1FD6-4E3A-B891-90DDD3EF5E11}" type="sibTrans" cxnId="{09804442-5010-46B2-84F2-F1427E0A1F4E}">
      <dgm:prSet/>
      <dgm:spPr/>
      <dgm:t>
        <a:bodyPr/>
        <a:lstStyle/>
        <a:p>
          <a:endParaRPr lang="pl-PL"/>
        </a:p>
      </dgm:t>
    </dgm:pt>
    <dgm:pt modelId="{04D961A6-4107-46E9-B8E1-6B5F47D7BFB6}">
      <dgm:prSet phldrT="[Tekst]"/>
      <dgm:spPr/>
      <dgm:t>
        <a:bodyPr/>
        <a:lstStyle/>
        <a:p>
          <a:r>
            <a:rPr lang="pl-PL" dirty="0"/>
            <a:t>Logistički operater obračunava dokumente, palete i izdaje zbirni račun za pošiljke</a:t>
          </a:r>
        </a:p>
      </dgm:t>
    </dgm:pt>
    <dgm:pt modelId="{19DF54E1-6D9A-47E4-B303-140E85622BED}" type="parTrans" cxnId="{EC20F27F-52DA-4D61-BFB1-93816A2883B5}">
      <dgm:prSet/>
      <dgm:spPr/>
      <dgm:t>
        <a:bodyPr/>
        <a:lstStyle/>
        <a:p>
          <a:endParaRPr lang="pl-PL"/>
        </a:p>
      </dgm:t>
    </dgm:pt>
    <dgm:pt modelId="{A6BA0B9B-BAD2-45A0-BE59-EDA1B439A93F}" type="sibTrans" cxnId="{EC20F27F-52DA-4D61-BFB1-93816A2883B5}">
      <dgm:prSet/>
      <dgm:spPr/>
      <dgm:t>
        <a:bodyPr/>
        <a:lstStyle/>
        <a:p>
          <a:endParaRPr lang="pl-PL"/>
        </a:p>
      </dgm:t>
    </dgm:pt>
    <dgm:pt modelId="{F9351687-7D41-4165-AC8E-A0E4F11F51E6}">
      <dgm:prSet phldrT="[Tekst]"/>
      <dgm:spPr/>
      <dgm:t>
        <a:bodyPr/>
        <a:lstStyle/>
        <a:p>
          <a:r>
            <a:rPr lang="sr-Latn-RS" dirty="0"/>
            <a:t>Pošiljalac, odnosno kupac logističkog operatera, podnosi porudžbine</a:t>
          </a:r>
          <a:endParaRPr lang="pl-PL" dirty="0"/>
        </a:p>
      </dgm:t>
    </dgm:pt>
    <dgm:pt modelId="{C7743E9D-C44C-4922-938B-E5C89B8B6441}" type="parTrans" cxnId="{2A5C535D-1810-426E-980B-80C2FF402E59}">
      <dgm:prSet/>
      <dgm:spPr/>
      <dgm:t>
        <a:bodyPr/>
        <a:lstStyle/>
        <a:p>
          <a:endParaRPr lang="pl-PL"/>
        </a:p>
      </dgm:t>
    </dgm:pt>
    <dgm:pt modelId="{C870BDAB-B5FC-439D-9495-DA38C2C8C339}" type="sibTrans" cxnId="{2A5C535D-1810-426E-980B-80C2FF402E59}">
      <dgm:prSet/>
      <dgm:spPr/>
      <dgm:t>
        <a:bodyPr/>
        <a:lstStyle/>
        <a:p>
          <a:endParaRPr lang="pl-PL"/>
        </a:p>
      </dgm:t>
    </dgm:pt>
    <dgm:pt modelId="{809520E4-C95C-4831-B497-FD72F4315B06}">
      <dgm:prSet phldrT="[Tekst]"/>
      <dgm:spPr/>
      <dgm:t>
        <a:bodyPr/>
        <a:lstStyle/>
        <a:p>
          <a:r>
            <a:rPr lang="sr-Latn-RS" dirty="0"/>
            <a:t>Mogu se poslati putem EDI-ja, CSV datoteke, Excel-a, pošte, telefona itd</a:t>
          </a:r>
          <a:endParaRPr lang="pl-PL" dirty="0"/>
        </a:p>
      </dgm:t>
    </dgm:pt>
    <dgm:pt modelId="{50AB66AD-E235-41E2-A759-B2CADFE3CF65}" type="parTrans" cxnId="{2B21D5AE-CD8C-4C1C-81A7-D6D11DB11152}">
      <dgm:prSet/>
      <dgm:spPr/>
      <dgm:t>
        <a:bodyPr/>
        <a:lstStyle/>
        <a:p>
          <a:endParaRPr lang="pl-PL"/>
        </a:p>
      </dgm:t>
    </dgm:pt>
    <dgm:pt modelId="{EF52CCED-637A-4E3C-824D-7644D1EC249E}" type="sibTrans" cxnId="{2B21D5AE-CD8C-4C1C-81A7-D6D11DB11152}">
      <dgm:prSet/>
      <dgm:spPr/>
      <dgm:t>
        <a:bodyPr/>
        <a:lstStyle/>
        <a:p>
          <a:endParaRPr lang="pl-PL"/>
        </a:p>
      </dgm:t>
    </dgm:pt>
    <dgm:pt modelId="{B35ADBBF-CC09-44AB-8D32-627D30AF760C}">
      <dgm:prSet phldrT="[Tekst]"/>
      <dgm:spPr/>
      <dgm:t>
        <a:bodyPr/>
        <a:lstStyle/>
        <a:p>
          <a:r>
            <a:rPr lang="pl-PL" dirty="0"/>
            <a:t>Isporuka - redistribucija</a:t>
          </a:r>
        </a:p>
      </dgm:t>
    </dgm:pt>
    <dgm:pt modelId="{6B9985B0-0931-4C2A-AC06-2766C42CE5A4}" type="sibTrans" cxnId="{F9936A3B-0067-41A1-94AC-E3D8B8AA1BC5}">
      <dgm:prSet/>
      <dgm:spPr/>
      <dgm:t>
        <a:bodyPr/>
        <a:lstStyle/>
        <a:p>
          <a:endParaRPr lang="pl-PL"/>
        </a:p>
      </dgm:t>
    </dgm:pt>
    <dgm:pt modelId="{474D1BAC-1FE8-4E0F-9A79-B4F6CE529C7C}" type="parTrans" cxnId="{F9936A3B-0067-41A1-94AC-E3D8B8AA1BC5}">
      <dgm:prSet/>
      <dgm:spPr/>
      <dgm:t>
        <a:bodyPr/>
        <a:lstStyle/>
        <a:p>
          <a:endParaRPr lang="pl-PL"/>
        </a:p>
      </dgm:t>
    </dgm:pt>
    <dgm:pt modelId="{116FB46F-5674-4B1B-B4DB-798BC513219B}" type="pres">
      <dgm:prSet presAssocID="{117E2FDB-D026-4F4F-B3B7-CCE383D32779}" presName="linearFlow" presStyleCnt="0">
        <dgm:presLayoutVars>
          <dgm:dir/>
          <dgm:animLvl val="lvl"/>
          <dgm:resizeHandles val="exact"/>
        </dgm:presLayoutVars>
      </dgm:prSet>
      <dgm:spPr/>
    </dgm:pt>
    <dgm:pt modelId="{56D0AE55-F2A4-46FD-82F0-8FED0538B021}" type="pres">
      <dgm:prSet presAssocID="{1BE23555-4CA4-46D0-8D6B-F412BD063483}" presName="composite" presStyleCnt="0"/>
      <dgm:spPr/>
    </dgm:pt>
    <dgm:pt modelId="{9C5390EE-FF27-4EF0-A53F-C28F64417C41}" type="pres">
      <dgm:prSet presAssocID="{1BE23555-4CA4-46D0-8D6B-F412BD06348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BA5397-218F-4CAF-AF48-F7F11D579C00}" type="pres">
      <dgm:prSet presAssocID="{1BE23555-4CA4-46D0-8D6B-F412BD063483}" presName="parSh" presStyleLbl="node1" presStyleIdx="0" presStyleCnt="5"/>
      <dgm:spPr/>
    </dgm:pt>
    <dgm:pt modelId="{36199804-9EAE-4297-9564-07215D3163C0}" type="pres">
      <dgm:prSet presAssocID="{1BE23555-4CA4-46D0-8D6B-F412BD063483}" presName="desTx" presStyleLbl="fgAcc1" presStyleIdx="0" presStyleCnt="5">
        <dgm:presLayoutVars>
          <dgm:bulletEnabled val="1"/>
        </dgm:presLayoutVars>
      </dgm:prSet>
      <dgm:spPr/>
    </dgm:pt>
    <dgm:pt modelId="{31097C99-888F-4403-8572-D8CB9C80DE61}" type="pres">
      <dgm:prSet presAssocID="{E3DA8D6B-9821-4C94-A519-CC56085CA64C}" presName="sibTrans" presStyleLbl="sibTrans2D1" presStyleIdx="0" presStyleCnt="4"/>
      <dgm:spPr/>
    </dgm:pt>
    <dgm:pt modelId="{D64D4D56-3B0D-46D0-AD4E-5AC97601E742}" type="pres">
      <dgm:prSet presAssocID="{E3DA8D6B-9821-4C94-A519-CC56085CA64C}" presName="connTx" presStyleLbl="sibTrans2D1" presStyleIdx="0" presStyleCnt="4"/>
      <dgm:spPr/>
    </dgm:pt>
    <dgm:pt modelId="{AEE1A74B-E56D-4CB2-BD81-412C36BCAED3}" type="pres">
      <dgm:prSet presAssocID="{38D2892C-B95A-4CD8-8F17-6C4498F9FD1A}" presName="composite" presStyleCnt="0"/>
      <dgm:spPr/>
    </dgm:pt>
    <dgm:pt modelId="{95759544-EBE5-4D4C-A864-CB84F2AFD637}" type="pres">
      <dgm:prSet presAssocID="{38D2892C-B95A-4CD8-8F17-6C4498F9FD1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13BB01-DB46-4BAB-AFC9-CDE2D6142C6B}" type="pres">
      <dgm:prSet presAssocID="{38D2892C-B95A-4CD8-8F17-6C4498F9FD1A}" presName="parSh" presStyleLbl="node1" presStyleIdx="1" presStyleCnt="5"/>
      <dgm:spPr/>
    </dgm:pt>
    <dgm:pt modelId="{79DDC197-B63D-4134-BEDF-40D6B5067E1D}" type="pres">
      <dgm:prSet presAssocID="{38D2892C-B95A-4CD8-8F17-6C4498F9FD1A}" presName="desTx" presStyleLbl="fgAcc1" presStyleIdx="1" presStyleCnt="5">
        <dgm:presLayoutVars>
          <dgm:bulletEnabled val="1"/>
        </dgm:presLayoutVars>
      </dgm:prSet>
      <dgm:spPr/>
    </dgm:pt>
    <dgm:pt modelId="{872AF168-1F7D-4E05-B419-6EA12DDAD160}" type="pres">
      <dgm:prSet presAssocID="{F3C38B9C-2F3A-46D0-842F-8017BE8AA7B0}" presName="sibTrans" presStyleLbl="sibTrans2D1" presStyleIdx="1" presStyleCnt="4"/>
      <dgm:spPr/>
    </dgm:pt>
    <dgm:pt modelId="{8AF1764D-440E-4571-BD17-D59AFF0DC710}" type="pres">
      <dgm:prSet presAssocID="{F3C38B9C-2F3A-46D0-842F-8017BE8AA7B0}" presName="connTx" presStyleLbl="sibTrans2D1" presStyleIdx="1" presStyleCnt="4"/>
      <dgm:spPr/>
    </dgm:pt>
    <dgm:pt modelId="{3957706B-812C-453E-9028-880B53DC306E}" type="pres">
      <dgm:prSet presAssocID="{1DE970E7-897A-4C54-BFEA-678EB9056263}" presName="composite" presStyleCnt="0"/>
      <dgm:spPr/>
    </dgm:pt>
    <dgm:pt modelId="{4CF6C22F-E955-488D-8170-CA4DD178D9F0}" type="pres">
      <dgm:prSet presAssocID="{1DE970E7-897A-4C54-BFEA-678EB90562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4BAC95-0090-4AC5-A1CB-D92FFBD6D927}" type="pres">
      <dgm:prSet presAssocID="{1DE970E7-897A-4C54-BFEA-678EB9056263}" presName="parSh" presStyleLbl="node1" presStyleIdx="2" presStyleCnt="5"/>
      <dgm:spPr/>
    </dgm:pt>
    <dgm:pt modelId="{D632E269-3911-4378-943C-B572D0D96CCD}" type="pres">
      <dgm:prSet presAssocID="{1DE970E7-897A-4C54-BFEA-678EB9056263}" presName="desTx" presStyleLbl="fgAcc1" presStyleIdx="2" presStyleCnt="5">
        <dgm:presLayoutVars>
          <dgm:bulletEnabled val="1"/>
        </dgm:presLayoutVars>
      </dgm:prSet>
      <dgm:spPr/>
    </dgm:pt>
    <dgm:pt modelId="{2EF3453B-BD2F-42FA-81E5-09377445F7A9}" type="pres">
      <dgm:prSet presAssocID="{230F3D92-1ED1-42BD-9ABA-555E064B1F04}" presName="sibTrans" presStyleLbl="sibTrans2D1" presStyleIdx="2" presStyleCnt="4"/>
      <dgm:spPr/>
    </dgm:pt>
    <dgm:pt modelId="{0B72AEB7-14F9-4F33-832B-0E8CC5B4B962}" type="pres">
      <dgm:prSet presAssocID="{230F3D92-1ED1-42BD-9ABA-555E064B1F04}" presName="connTx" presStyleLbl="sibTrans2D1" presStyleIdx="2" presStyleCnt="4"/>
      <dgm:spPr/>
    </dgm:pt>
    <dgm:pt modelId="{954A063B-92A1-4743-B759-F02211AAE23B}" type="pres">
      <dgm:prSet presAssocID="{B35ADBBF-CC09-44AB-8D32-627D30AF760C}" presName="composite" presStyleCnt="0"/>
      <dgm:spPr/>
    </dgm:pt>
    <dgm:pt modelId="{AB91EA1E-2E3B-498F-AF2B-8D5F8F3A01FB}" type="pres">
      <dgm:prSet presAssocID="{B35ADBBF-CC09-44AB-8D32-627D30AF76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9D7C9-CDC0-4895-AF63-137B238A2F77}" type="pres">
      <dgm:prSet presAssocID="{B35ADBBF-CC09-44AB-8D32-627D30AF760C}" presName="parSh" presStyleLbl="node1" presStyleIdx="3" presStyleCnt="5"/>
      <dgm:spPr/>
    </dgm:pt>
    <dgm:pt modelId="{2DF2E945-B7A9-49B2-BC5D-D169DC1B63E8}" type="pres">
      <dgm:prSet presAssocID="{B35ADBBF-CC09-44AB-8D32-627D30AF760C}" presName="desTx" presStyleLbl="fgAcc1" presStyleIdx="3" presStyleCnt="5">
        <dgm:presLayoutVars>
          <dgm:bulletEnabled val="1"/>
        </dgm:presLayoutVars>
      </dgm:prSet>
      <dgm:spPr/>
    </dgm:pt>
    <dgm:pt modelId="{ED24CDDC-5EE2-4A43-B3FD-50BAD05EA0B4}" type="pres">
      <dgm:prSet presAssocID="{6B9985B0-0931-4C2A-AC06-2766C42CE5A4}" presName="sibTrans" presStyleLbl="sibTrans2D1" presStyleIdx="3" presStyleCnt="4"/>
      <dgm:spPr/>
    </dgm:pt>
    <dgm:pt modelId="{1A585DDD-7957-4D78-83B4-274EA1140E8C}" type="pres">
      <dgm:prSet presAssocID="{6B9985B0-0931-4C2A-AC06-2766C42CE5A4}" presName="connTx" presStyleLbl="sibTrans2D1" presStyleIdx="3" presStyleCnt="4"/>
      <dgm:spPr/>
    </dgm:pt>
    <dgm:pt modelId="{D536746A-4145-4B50-9E99-6FEFC41F36D6}" type="pres">
      <dgm:prSet presAssocID="{A588226E-D317-41C1-95A5-FA9D40BAC86D}" presName="composite" presStyleCnt="0"/>
      <dgm:spPr/>
    </dgm:pt>
    <dgm:pt modelId="{196062BE-5E18-4493-91D0-25A03695B9FE}" type="pres">
      <dgm:prSet presAssocID="{A588226E-D317-41C1-95A5-FA9D40BAC8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37A050-5C60-4BCE-9BCE-603182A67525}" type="pres">
      <dgm:prSet presAssocID="{A588226E-D317-41C1-95A5-FA9D40BAC86D}" presName="parSh" presStyleLbl="node1" presStyleIdx="4" presStyleCnt="5"/>
      <dgm:spPr/>
    </dgm:pt>
    <dgm:pt modelId="{BB71D5DB-2871-4791-9351-380F0D30166B}" type="pres">
      <dgm:prSet presAssocID="{A588226E-D317-41C1-95A5-FA9D40BAC8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13C6B08-506A-4CCA-A765-2A9D4E5E1662}" type="presOf" srcId="{A588226E-D317-41C1-95A5-FA9D40BAC86D}" destId="{F037A050-5C60-4BCE-9BCE-603182A67525}" srcOrd="1" destOrd="0" presId="urn:microsoft.com/office/officeart/2005/8/layout/process3"/>
    <dgm:cxn modelId="{8EE35109-BE26-4CC1-B87C-528F8C38D4D5}" type="presOf" srcId="{230F3D92-1ED1-42BD-9ABA-555E064B1F04}" destId="{0B72AEB7-14F9-4F33-832B-0E8CC5B4B962}" srcOrd="1" destOrd="0" presId="urn:microsoft.com/office/officeart/2005/8/layout/process3"/>
    <dgm:cxn modelId="{A167E20C-47E8-46F1-A64B-4550CB573E94}" type="presOf" srcId="{A588226E-D317-41C1-95A5-FA9D40BAC86D}" destId="{196062BE-5E18-4493-91D0-25A03695B9FE}" srcOrd="0" destOrd="0" presId="urn:microsoft.com/office/officeart/2005/8/layout/process3"/>
    <dgm:cxn modelId="{56612F0F-EE4D-4DE4-9B67-06D3AF6A75C0}" type="presOf" srcId="{38D2892C-B95A-4CD8-8F17-6C4498F9FD1A}" destId="{A613BB01-DB46-4BAB-AFC9-CDE2D6142C6B}" srcOrd="1" destOrd="0" presId="urn:microsoft.com/office/officeart/2005/8/layout/process3"/>
    <dgm:cxn modelId="{76F3B524-9C28-47C0-9A4F-4BE2BFECF2A0}" type="presOf" srcId="{04D961A6-4107-46E9-B8E1-6B5F47D7BFB6}" destId="{BB71D5DB-2871-4791-9351-380F0D30166B}" srcOrd="0" destOrd="0" presId="urn:microsoft.com/office/officeart/2005/8/layout/process3"/>
    <dgm:cxn modelId="{DA082028-CA6D-4E7B-9E27-D70F4A5E4472}" srcId="{117E2FDB-D026-4F4F-B3B7-CCE383D32779}" destId="{1DE970E7-897A-4C54-BFEA-678EB9056263}" srcOrd="2" destOrd="0" parTransId="{F1CB3C54-67AA-4F82-B66A-4AE8D12BFCAE}" sibTransId="{230F3D92-1ED1-42BD-9ABA-555E064B1F04}"/>
    <dgm:cxn modelId="{F9936A3B-0067-41A1-94AC-E3D8B8AA1BC5}" srcId="{117E2FDB-D026-4F4F-B3B7-CCE383D32779}" destId="{B35ADBBF-CC09-44AB-8D32-627D30AF760C}" srcOrd="3" destOrd="0" parTransId="{474D1BAC-1FE8-4E0F-9A79-B4F6CE529C7C}" sibTransId="{6B9985B0-0931-4C2A-AC06-2766C42CE5A4}"/>
    <dgm:cxn modelId="{A73C5D3D-1573-4D5A-8026-F4A2B7E201EF}" type="presOf" srcId="{38D2892C-B95A-4CD8-8F17-6C4498F9FD1A}" destId="{95759544-EBE5-4D4C-A864-CB84F2AFD637}" srcOrd="0" destOrd="0" presId="urn:microsoft.com/office/officeart/2005/8/layout/process3"/>
    <dgm:cxn modelId="{2A5C535D-1810-426E-980B-80C2FF402E59}" srcId="{1BE23555-4CA4-46D0-8D6B-F412BD063483}" destId="{F9351687-7D41-4165-AC8E-A0E4F11F51E6}" srcOrd="0" destOrd="0" parTransId="{C7743E9D-C44C-4922-938B-E5C89B8B6441}" sibTransId="{C870BDAB-B5FC-439D-9495-DA38C2C8C339}"/>
    <dgm:cxn modelId="{9033A241-EFBC-4F21-B674-D80F9C51EEEC}" type="presOf" srcId="{1BE23555-4CA4-46D0-8D6B-F412BD063483}" destId="{9C5390EE-FF27-4EF0-A53F-C28F64417C41}" srcOrd="0" destOrd="0" presId="urn:microsoft.com/office/officeart/2005/8/layout/process3"/>
    <dgm:cxn modelId="{09804442-5010-46B2-84F2-F1427E0A1F4E}" srcId="{117E2FDB-D026-4F4F-B3B7-CCE383D32779}" destId="{A588226E-D317-41C1-95A5-FA9D40BAC86D}" srcOrd="4" destOrd="0" parTransId="{578B6C83-9019-46CF-811F-4FB8340A7D83}" sibTransId="{488F5490-1FD6-4E3A-B891-90DDD3EF5E11}"/>
    <dgm:cxn modelId="{9E8BE844-64CC-4B12-BCA3-7746E78FB621}" type="presOf" srcId="{F9351687-7D41-4165-AC8E-A0E4F11F51E6}" destId="{36199804-9EAE-4297-9564-07215D3163C0}" srcOrd="0" destOrd="0" presId="urn:microsoft.com/office/officeart/2005/8/layout/process3"/>
    <dgm:cxn modelId="{D5693645-7677-452C-AABC-BCF66C2B3D2A}" srcId="{117E2FDB-D026-4F4F-B3B7-CCE383D32779}" destId="{38D2892C-B95A-4CD8-8F17-6C4498F9FD1A}" srcOrd="1" destOrd="0" parTransId="{68D90B89-E0F5-4F0A-9526-70AF040DF87B}" sibTransId="{F3C38B9C-2F3A-46D0-842F-8017BE8AA7B0}"/>
    <dgm:cxn modelId="{E8DB504F-0B1C-4B84-8D2B-B1548A04AABE}" type="presOf" srcId="{E3DA8D6B-9821-4C94-A519-CC56085CA64C}" destId="{D64D4D56-3B0D-46D0-AD4E-5AC97601E742}" srcOrd="1" destOrd="0" presId="urn:microsoft.com/office/officeart/2005/8/layout/process3"/>
    <dgm:cxn modelId="{56F64672-0321-4A0E-9173-8E74D92E9C7E}" type="presOf" srcId="{F3C38B9C-2F3A-46D0-842F-8017BE8AA7B0}" destId="{8AF1764D-440E-4571-BD17-D59AFF0DC710}" srcOrd="1" destOrd="0" presId="urn:microsoft.com/office/officeart/2005/8/layout/process3"/>
    <dgm:cxn modelId="{E1D83D7E-B804-4D99-AF74-236498BCDDDC}" type="presOf" srcId="{230F3D92-1ED1-42BD-9ABA-555E064B1F04}" destId="{2EF3453B-BD2F-42FA-81E5-09377445F7A9}" srcOrd="0" destOrd="0" presId="urn:microsoft.com/office/officeart/2005/8/layout/process3"/>
    <dgm:cxn modelId="{EC20F27F-52DA-4D61-BFB1-93816A2883B5}" srcId="{A588226E-D317-41C1-95A5-FA9D40BAC86D}" destId="{04D961A6-4107-46E9-B8E1-6B5F47D7BFB6}" srcOrd="0" destOrd="0" parTransId="{19DF54E1-6D9A-47E4-B303-140E85622BED}" sibTransId="{A6BA0B9B-BAD2-45A0-BE59-EDA1B439A93F}"/>
    <dgm:cxn modelId="{B90F4782-BDBE-42C4-B0B0-E61DA73B974A}" type="presOf" srcId="{B35ADBBF-CC09-44AB-8D32-627D30AF760C}" destId="{AB91EA1E-2E3B-498F-AF2B-8D5F8F3A01FB}" srcOrd="0" destOrd="0" presId="urn:microsoft.com/office/officeart/2005/8/layout/process3"/>
    <dgm:cxn modelId="{716BA987-C98B-4276-A0FD-1664077FD22A}" srcId="{38D2892C-B95A-4CD8-8F17-6C4498F9FD1A}" destId="{4B32DD77-6EFF-421E-8C87-75225EF939B9}" srcOrd="0" destOrd="0" parTransId="{AD254BDF-C8B2-47BE-978E-B328BE0AA5F7}" sibTransId="{3E3BB960-B969-425B-92BE-27EA7A1E386F}"/>
    <dgm:cxn modelId="{F9DD2693-86B7-43BA-B293-E488F38BF919}" type="presOf" srcId="{4B32DD77-6EFF-421E-8C87-75225EF939B9}" destId="{79DDC197-B63D-4134-BEDF-40D6B5067E1D}" srcOrd="0" destOrd="0" presId="urn:microsoft.com/office/officeart/2005/8/layout/process3"/>
    <dgm:cxn modelId="{97943493-F05F-44B4-94D9-F0ADD23573CA}" srcId="{117E2FDB-D026-4F4F-B3B7-CCE383D32779}" destId="{1BE23555-4CA4-46D0-8D6B-F412BD063483}" srcOrd="0" destOrd="0" parTransId="{F3A82588-75AC-49EF-94D8-19E9C9F60B73}" sibTransId="{E3DA8D6B-9821-4C94-A519-CC56085CA64C}"/>
    <dgm:cxn modelId="{F744A093-3B10-43FC-8C1E-C98D658038B0}" type="presOf" srcId="{809520E4-C95C-4831-B497-FD72F4315B06}" destId="{36199804-9EAE-4297-9564-07215D3163C0}" srcOrd="0" destOrd="1" presId="urn:microsoft.com/office/officeart/2005/8/layout/process3"/>
    <dgm:cxn modelId="{CDCFD993-BA3A-4AF7-B2FB-A523F3A90128}" type="presOf" srcId="{B64CD984-538F-4879-A227-AB92E0308736}" destId="{D632E269-3911-4378-943C-B572D0D96CCD}" srcOrd="0" destOrd="0" presId="urn:microsoft.com/office/officeart/2005/8/layout/process3"/>
    <dgm:cxn modelId="{42AF7399-4F7C-4342-AB27-DB6CB38B091A}" type="presOf" srcId="{E1422D36-F5BB-4348-8282-F921451395D1}" destId="{2DF2E945-B7A9-49B2-BC5D-D169DC1B63E8}" srcOrd="0" destOrd="0" presId="urn:microsoft.com/office/officeart/2005/8/layout/process3"/>
    <dgm:cxn modelId="{2B21D5AE-CD8C-4C1C-81A7-D6D11DB11152}" srcId="{1BE23555-4CA4-46D0-8D6B-F412BD063483}" destId="{809520E4-C95C-4831-B497-FD72F4315B06}" srcOrd="1" destOrd="0" parTransId="{50AB66AD-E235-41E2-A759-B2CADFE3CF65}" sibTransId="{EF52CCED-637A-4E3C-824D-7644D1EC249E}"/>
    <dgm:cxn modelId="{12E117B3-5255-4830-B7B0-E8ABC65A3EF2}" type="presOf" srcId="{6B9985B0-0931-4C2A-AC06-2766C42CE5A4}" destId="{1A585DDD-7957-4D78-83B4-274EA1140E8C}" srcOrd="1" destOrd="0" presId="urn:microsoft.com/office/officeart/2005/8/layout/process3"/>
    <dgm:cxn modelId="{46FC89B4-1E5E-4B74-82A4-EDEEC0FE81D0}" type="presOf" srcId="{6B9985B0-0931-4C2A-AC06-2766C42CE5A4}" destId="{ED24CDDC-5EE2-4A43-B3FD-50BAD05EA0B4}" srcOrd="0" destOrd="0" presId="urn:microsoft.com/office/officeart/2005/8/layout/process3"/>
    <dgm:cxn modelId="{87B68CB8-2293-45BD-B2C6-D3166E212CE4}" type="presOf" srcId="{1DE970E7-897A-4C54-BFEA-678EB9056263}" destId="{CF4BAC95-0090-4AC5-A1CB-D92FFBD6D927}" srcOrd="1" destOrd="0" presId="urn:microsoft.com/office/officeart/2005/8/layout/process3"/>
    <dgm:cxn modelId="{9638E4C2-6FA9-4220-9314-8BE247999AC1}" type="presOf" srcId="{1DE970E7-897A-4C54-BFEA-678EB9056263}" destId="{4CF6C22F-E955-488D-8170-CA4DD178D9F0}" srcOrd="0" destOrd="0" presId="urn:microsoft.com/office/officeart/2005/8/layout/process3"/>
    <dgm:cxn modelId="{4022AFC4-6E1B-4D53-A8D5-1630EF145CA0}" srcId="{B35ADBBF-CC09-44AB-8D32-627D30AF760C}" destId="{E1422D36-F5BB-4348-8282-F921451395D1}" srcOrd="0" destOrd="0" parTransId="{9BC596E2-E020-41CD-8E40-B56DCD5A6327}" sibTransId="{2BD0A96C-982D-41CF-8196-F8DD7DFD4BB0}"/>
    <dgm:cxn modelId="{8A42D4C9-60F0-4ED7-B71B-18D7BDDA404A}" type="presOf" srcId="{1BE23555-4CA4-46D0-8D6B-F412BD063483}" destId="{C6BA5397-218F-4CAF-AF48-F7F11D579C00}" srcOrd="1" destOrd="0" presId="urn:microsoft.com/office/officeart/2005/8/layout/process3"/>
    <dgm:cxn modelId="{9BD3FFCC-B5B3-41D3-8F30-BE7F8DC9E0AE}" type="presOf" srcId="{117E2FDB-D026-4F4F-B3B7-CCE383D32779}" destId="{116FB46F-5674-4B1B-B4DB-798BC513219B}" srcOrd="0" destOrd="0" presId="urn:microsoft.com/office/officeart/2005/8/layout/process3"/>
    <dgm:cxn modelId="{2C053DD1-7DF7-4D61-8D74-335AA2713A91}" type="presOf" srcId="{F3C38B9C-2F3A-46D0-842F-8017BE8AA7B0}" destId="{872AF168-1F7D-4E05-B419-6EA12DDAD160}" srcOrd="0" destOrd="0" presId="urn:microsoft.com/office/officeart/2005/8/layout/process3"/>
    <dgm:cxn modelId="{89D1B0D4-C365-4953-AC77-F38B32CA09F2}" type="presOf" srcId="{B35ADBBF-CC09-44AB-8D32-627D30AF760C}" destId="{2159D7C9-CDC0-4895-AF63-137B238A2F77}" srcOrd="1" destOrd="0" presId="urn:microsoft.com/office/officeart/2005/8/layout/process3"/>
    <dgm:cxn modelId="{A0FFBEF7-F06B-4CBB-9B15-A51B91DFAA02}" srcId="{1DE970E7-897A-4C54-BFEA-678EB9056263}" destId="{B64CD984-538F-4879-A227-AB92E0308736}" srcOrd="0" destOrd="0" parTransId="{1BF2FA68-17D8-4D42-B98D-B0D5929266B1}" sibTransId="{13F671BF-870B-4FB8-9820-B7BDBD6954E5}"/>
    <dgm:cxn modelId="{28617FFA-D3EC-4D6D-8DCA-DE2CD6867BEE}" type="presOf" srcId="{E3DA8D6B-9821-4C94-A519-CC56085CA64C}" destId="{31097C99-888F-4403-8572-D8CB9C80DE61}" srcOrd="0" destOrd="0" presId="urn:microsoft.com/office/officeart/2005/8/layout/process3"/>
    <dgm:cxn modelId="{71B2576C-AB1A-4307-8098-BD2F8B0FAD0C}" type="presParOf" srcId="{116FB46F-5674-4B1B-B4DB-798BC513219B}" destId="{56D0AE55-F2A4-46FD-82F0-8FED0538B021}" srcOrd="0" destOrd="0" presId="urn:microsoft.com/office/officeart/2005/8/layout/process3"/>
    <dgm:cxn modelId="{826E46C6-43B5-4E7D-B0D3-DC5A41BDB80A}" type="presParOf" srcId="{56D0AE55-F2A4-46FD-82F0-8FED0538B021}" destId="{9C5390EE-FF27-4EF0-A53F-C28F64417C41}" srcOrd="0" destOrd="0" presId="urn:microsoft.com/office/officeart/2005/8/layout/process3"/>
    <dgm:cxn modelId="{B36B2991-D400-4662-8848-1BD23E16462E}" type="presParOf" srcId="{56D0AE55-F2A4-46FD-82F0-8FED0538B021}" destId="{C6BA5397-218F-4CAF-AF48-F7F11D579C00}" srcOrd="1" destOrd="0" presId="urn:microsoft.com/office/officeart/2005/8/layout/process3"/>
    <dgm:cxn modelId="{24C1D655-1DE8-444F-8A45-F9D135A3B680}" type="presParOf" srcId="{56D0AE55-F2A4-46FD-82F0-8FED0538B021}" destId="{36199804-9EAE-4297-9564-07215D3163C0}" srcOrd="2" destOrd="0" presId="urn:microsoft.com/office/officeart/2005/8/layout/process3"/>
    <dgm:cxn modelId="{979F77A8-86E0-473D-B4AD-07095E33AB6B}" type="presParOf" srcId="{116FB46F-5674-4B1B-B4DB-798BC513219B}" destId="{31097C99-888F-4403-8572-D8CB9C80DE61}" srcOrd="1" destOrd="0" presId="urn:microsoft.com/office/officeart/2005/8/layout/process3"/>
    <dgm:cxn modelId="{CFD4F6DA-3C0A-4A07-88A5-8DE620776AF9}" type="presParOf" srcId="{31097C99-888F-4403-8572-D8CB9C80DE61}" destId="{D64D4D56-3B0D-46D0-AD4E-5AC97601E742}" srcOrd="0" destOrd="0" presId="urn:microsoft.com/office/officeart/2005/8/layout/process3"/>
    <dgm:cxn modelId="{E4A1B09E-1185-4C14-ADEC-F7B0F145977A}" type="presParOf" srcId="{116FB46F-5674-4B1B-B4DB-798BC513219B}" destId="{AEE1A74B-E56D-4CB2-BD81-412C36BCAED3}" srcOrd="2" destOrd="0" presId="urn:microsoft.com/office/officeart/2005/8/layout/process3"/>
    <dgm:cxn modelId="{E71F4014-29B2-4194-8901-ED6352A6D2D7}" type="presParOf" srcId="{AEE1A74B-E56D-4CB2-BD81-412C36BCAED3}" destId="{95759544-EBE5-4D4C-A864-CB84F2AFD637}" srcOrd="0" destOrd="0" presId="urn:microsoft.com/office/officeart/2005/8/layout/process3"/>
    <dgm:cxn modelId="{07FF88E2-E60D-4A9A-A8CE-FDB3002A821F}" type="presParOf" srcId="{AEE1A74B-E56D-4CB2-BD81-412C36BCAED3}" destId="{A613BB01-DB46-4BAB-AFC9-CDE2D6142C6B}" srcOrd="1" destOrd="0" presId="urn:microsoft.com/office/officeart/2005/8/layout/process3"/>
    <dgm:cxn modelId="{C107ED49-1961-47AC-8F6B-ECEB9528F385}" type="presParOf" srcId="{AEE1A74B-E56D-4CB2-BD81-412C36BCAED3}" destId="{79DDC197-B63D-4134-BEDF-40D6B5067E1D}" srcOrd="2" destOrd="0" presId="urn:microsoft.com/office/officeart/2005/8/layout/process3"/>
    <dgm:cxn modelId="{61703BEA-9D67-429F-8247-897B76985756}" type="presParOf" srcId="{116FB46F-5674-4B1B-B4DB-798BC513219B}" destId="{872AF168-1F7D-4E05-B419-6EA12DDAD160}" srcOrd="3" destOrd="0" presId="urn:microsoft.com/office/officeart/2005/8/layout/process3"/>
    <dgm:cxn modelId="{770DA77A-7D1C-47BD-805F-1A8A16AD2AC5}" type="presParOf" srcId="{872AF168-1F7D-4E05-B419-6EA12DDAD160}" destId="{8AF1764D-440E-4571-BD17-D59AFF0DC710}" srcOrd="0" destOrd="0" presId="urn:microsoft.com/office/officeart/2005/8/layout/process3"/>
    <dgm:cxn modelId="{7936CA29-2F73-42F6-90B5-AB709067F1B5}" type="presParOf" srcId="{116FB46F-5674-4B1B-B4DB-798BC513219B}" destId="{3957706B-812C-453E-9028-880B53DC306E}" srcOrd="4" destOrd="0" presId="urn:microsoft.com/office/officeart/2005/8/layout/process3"/>
    <dgm:cxn modelId="{4E6D5F98-4992-43AF-9E8C-DFD301A57413}" type="presParOf" srcId="{3957706B-812C-453E-9028-880B53DC306E}" destId="{4CF6C22F-E955-488D-8170-CA4DD178D9F0}" srcOrd="0" destOrd="0" presId="urn:microsoft.com/office/officeart/2005/8/layout/process3"/>
    <dgm:cxn modelId="{5C5E116A-921D-482E-88B1-C554D076C8F0}" type="presParOf" srcId="{3957706B-812C-453E-9028-880B53DC306E}" destId="{CF4BAC95-0090-4AC5-A1CB-D92FFBD6D927}" srcOrd="1" destOrd="0" presId="urn:microsoft.com/office/officeart/2005/8/layout/process3"/>
    <dgm:cxn modelId="{71C6C818-18F1-4A90-B2B2-099468F5F0CB}" type="presParOf" srcId="{3957706B-812C-453E-9028-880B53DC306E}" destId="{D632E269-3911-4378-943C-B572D0D96CCD}" srcOrd="2" destOrd="0" presId="urn:microsoft.com/office/officeart/2005/8/layout/process3"/>
    <dgm:cxn modelId="{08D74319-EA9B-4E18-9737-34133B369B2E}" type="presParOf" srcId="{116FB46F-5674-4B1B-B4DB-798BC513219B}" destId="{2EF3453B-BD2F-42FA-81E5-09377445F7A9}" srcOrd="5" destOrd="0" presId="urn:microsoft.com/office/officeart/2005/8/layout/process3"/>
    <dgm:cxn modelId="{6D41F491-C24A-45F8-AC26-3CA70C84B215}" type="presParOf" srcId="{2EF3453B-BD2F-42FA-81E5-09377445F7A9}" destId="{0B72AEB7-14F9-4F33-832B-0E8CC5B4B962}" srcOrd="0" destOrd="0" presId="urn:microsoft.com/office/officeart/2005/8/layout/process3"/>
    <dgm:cxn modelId="{C5805A98-6A57-4DED-84AF-125FDE4C6F59}" type="presParOf" srcId="{116FB46F-5674-4B1B-B4DB-798BC513219B}" destId="{954A063B-92A1-4743-B759-F02211AAE23B}" srcOrd="6" destOrd="0" presId="urn:microsoft.com/office/officeart/2005/8/layout/process3"/>
    <dgm:cxn modelId="{4C464012-CA7B-4531-AC9B-2C61E27466F7}" type="presParOf" srcId="{954A063B-92A1-4743-B759-F02211AAE23B}" destId="{AB91EA1E-2E3B-498F-AF2B-8D5F8F3A01FB}" srcOrd="0" destOrd="0" presId="urn:microsoft.com/office/officeart/2005/8/layout/process3"/>
    <dgm:cxn modelId="{61DECD0C-9BE5-445C-B0FE-2CA88A80A4A5}" type="presParOf" srcId="{954A063B-92A1-4743-B759-F02211AAE23B}" destId="{2159D7C9-CDC0-4895-AF63-137B238A2F77}" srcOrd="1" destOrd="0" presId="urn:microsoft.com/office/officeart/2005/8/layout/process3"/>
    <dgm:cxn modelId="{5F41E679-02BA-4074-AD0E-B66D74346674}" type="presParOf" srcId="{954A063B-92A1-4743-B759-F02211AAE23B}" destId="{2DF2E945-B7A9-49B2-BC5D-D169DC1B63E8}" srcOrd="2" destOrd="0" presId="urn:microsoft.com/office/officeart/2005/8/layout/process3"/>
    <dgm:cxn modelId="{932A851D-235A-41B0-B969-8FA29EBA43BF}" type="presParOf" srcId="{116FB46F-5674-4B1B-B4DB-798BC513219B}" destId="{ED24CDDC-5EE2-4A43-B3FD-50BAD05EA0B4}" srcOrd="7" destOrd="0" presId="urn:microsoft.com/office/officeart/2005/8/layout/process3"/>
    <dgm:cxn modelId="{3E77A7F4-37F2-4499-8B62-07B0A6916770}" type="presParOf" srcId="{ED24CDDC-5EE2-4A43-B3FD-50BAD05EA0B4}" destId="{1A585DDD-7957-4D78-83B4-274EA1140E8C}" srcOrd="0" destOrd="0" presId="urn:microsoft.com/office/officeart/2005/8/layout/process3"/>
    <dgm:cxn modelId="{6775BD9B-C3D5-4696-8D8D-48B4CA321306}" type="presParOf" srcId="{116FB46F-5674-4B1B-B4DB-798BC513219B}" destId="{D536746A-4145-4B50-9E99-6FEFC41F36D6}" srcOrd="8" destOrd="0" presId="urn:microsoft.com/office/officeart/2005/8/layout/process3"/>
    <dgm:cxn modelId="{E51840CF-C39B-4796-A831-97250E6750EF}" type="presParOf" srcId="{D536746A-4145-4B50-9E99-6FEFC41F36D6}" destId="{196062BE-5E18-4493-91D0-25A03695B9FE}" srcOrd="0" destOrd="0" presId="urn:microsoft.com/office/officeart/2005/8/layout/process3"/>
    <dgm:cxn modelId="{CCFF2BC2-101D-4161-8616-95BD83DE3006}" type="presParOf" srcId="{D536746A-4145-4B50-9E99-6FEFC41F36D6}" destId="{F037A050-5C60-4BCE-9BCE-603182A67525}" srcOrd="1" destOrd="0" presId="urn:microsoft.com/office/officeart/2005/8/layout/process3"/>
    <dgm:cxn modelId="{997C3110-2DA6-4AD8-81D7-F96798DA304D}" type="presParOf" srcId="{D536746A-4145-4B50-9E99-6FEFC41F36D6}" destId="{BB71D5DB-2871-4791-9351-380F0D3016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sr-Latn-RS" dirty="0"/>
            <a:t>Direktna isporuka od kupca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pl-PL" dirty="0"/>
            <a:t>Preuzimanje</a:t>
          </a:r>
          <a:r>
            <a:rPr lang="en-US" dirty="0"/>
            <a:t> -&gt; </a:t>
          </a:r>
          <a:r>
            <a:rPr lang="sr-Latn-RS" dirty="0"/>
            <a:t>direktna isporuka iz filijale primaoca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pl-PL" dirty="0"/>
            <a:t>Preuzimanje</a:t>
          </a:r>
          <a:r>
            <a:rPr lang="en-US" dirty="0"/>
            <a:t> -&gt; </a:t>
          </a:r>
          <a:r>
            <a:rPr lang="sr-Latn-RS" dirty="0"/>
            <a:t>direktna dostava automobilom iz međugranskog transporta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en-US" dirty="0"/>
            <a:t>P</a:t>
          </a:r>
          <a:r>
            <a:rPr lang="sr-Latn-RS" dirty="0"/>
            <a:t>reuzimanje</a:t>
          </a:r>
          <a:r>
            <a:rPr lang="en-US" dirty="0"/>
            <a:t> -&gt; </a:t>
          </a:r>
          <a:r>
            <a:rPr lang="sr-Latn-RS" dirty="0"/>
            <a:t>dostava prikupljanjem vozila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68CE92DC-918D-49BF-B843-DDD5190D8ECB}">
      <dgm:prSet phldrT="[Tekst]"/>
      <dgm:spPr/>
      <dgm:t>
        <a:bodyPr/>
        <a:lstStyle/>
        <a:p>
          <a:r>
            <a:rPr lang="pl-PL" dirty="0"/>
            <a:t>Preuzimanje međubranski transport -&gt; dostava</a:t>
          </a:r>
        </a:p>
      </dgm:t>
    </dgm:pt>
    <dgm:pt modelId="{E3308FD1-4745-4FEA-9FD0-ED10C6B74919}" type="parTrans" cxnId="{EBD163B3-69DB-4FBF-B008-9449379BF819}">
      <dgm:prSet/>
      <dgm:spPr/>
      <dgm:t>
        <a:bodyPr/>
        <a:lstStyle/>
        <a:p>
          <a:endParaRPr lang="pl-PL"/>
        </a:p>
      </dgm:t>
    </dgm:pt>
    <dgm:pt modelId="{0B141839-69C1-42CD-8E93-41EFED52FA59}" type="sibTrans" cxnId="{EBD163B3-69DB-4FBF-B008-9449379BF819}">
      <dgm:prSet/>
      <dgm:spPr/>
      <dgm:t>
        <a:bodyPr/>
        <a:lstStyle/>
        <a:p>
          <a:endParaRPr lang="pl-PL"/>
        </a:p>
      </dgm:t>
    </dgm:pt>
    <dgm:pt modelId="{0EF9BE0A-DCBF-4BEF-9658-B0368F263D7C}">
      <dgm:prSet phldrT="[Tekst]"/>
      <dgm:spPr/>
      <dgm:t>
        <a:bodyPr/>
        <a:lstStyle/>
        <a:p>
          <a:r>
            <a:rPr lang="sr-Latn-RS" dirty="0"/>
            <a:t>Direktno preuzimanje </a:t>
          </a:r>
          <a:r>
            <a:rPr lang="en-US" dirty="0"/>
            <a:t>(</a:t>
          </a:r>
          <a:r>
            <a:rPr lang="sr-Latn-RS" dirty="0"/>
            <a:t>preuzimanje vrši filijala za dostavu</a:t>
          </a:r>
          <a:r>
            <a:rPr lang="en-US" dirty="0"/>
            <a:t>) -&gt; </a:t>
          </a:r>
          <a:r>
            <a:rPr lang="sr-Latn-RS" dirty="0"/>
            <a:t>dostava</a:t>
          </a:r>
          <a:endParaRPr lang="pl-PL" dirty="0"/>
        </a:p>
      </dgm:t>
    </dgm:pt>
    <dgm:pt modelId="{76D56272-C29A-4057-BC90-1DE17BA22E8E}" type="parTrans" cxnId="{DCC7AA25-A3A3-4A9A-9E83-6BCF5C7AAD84}">
      <dgm:prSet/>
      <dgm:spPr/>
      <dgm:t>
        <a:bodyPr/>
        <a:lstStyle/>
        <a:p>
          <a:endParaRPr lang="pl-PL"/>
        </a:p>
      </dgm:t>
    </dgm:pt>
    <dgm:pt modelId="{96C40160-AE60-46CA-8FB4-44E431475BFB}" type="sibTrans" cxnId="{DCC7AA25-A3A3-4A9A-9E83-6BCF5C7AAD84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6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6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6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6">
        <dgm:presLayoutVars>
          <dgm:bulletEnabled val="1"/>
        </dgm:presLayoutVars>
      </dgm:prSet>
      <dgm:spPr/>
    </dgm:pt>
    <dgm:pt modelId="{24C019B8-3D32-4C43-A6BB-337AA203FFC3}" type="pres">
      <dgm:prSet presAssocID="{BE69C0E0-AF41-4CCB-BF74-E365314361D3}" presName="sibTrans" presStyleCnt="0"/>
      <dgm:spPr/>
    </dgm:pt>
    <dgm:pt modelId="{6A9C4C1A-0722-4B69-85CC-0C1D1C2A6319}" type="pres">
      <dgm:prSet presAssocID="{68CE92DC-918D-49BF-B843-DDD5190D8ECB}" presName="node" presStyleLbl="node1" presStyleIdx="4" presStyleCnt="6">
        <dgm:presLayoutVars>
          <dgm:bulletEnabled val="1"/>
        </dgm:presLayoutVars>
      </dgm:prSet>
      <dgm:spPr/>
    </dgm:pt>
    <dgm:pt modelId="{BEDCBAB2-0E7A-47D1-A4FE-B1A0E88CAB0C}" type="pres">
      <dgm:prSet presAssocID="{0B141839-69C1-42CD-8E93-41EFED52FA59}" presName="sibTrans" presStyleCnt="0"/>
      <dgm:spPr/>
    </dgm:pt>
    <dgm:pt modelId="{D6572035-1E8E-4DBD-88FE-69543F072926}" type="pres">
      <dgm:prSet presAssocID="{0EF9BE0A-DCBF-4BEF-9658-B0368F26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5061E-04C6-46B8-8EA5-1F79F57EBB01}" type="presOf" srcId="{68CE92DC-918D-49BF-B843-DDD5190D8ECB}" destId="{6A9C4C1A-0722-4B69-85CC-0C1D1C2A6319}" srcOrd="0" destOrd="0" presId="urn:microsoft.com/office/officeart/2005/8/layout/default"/>
    <dgm:cxn modelId="{DCC7AA25-A3A3-4A9A-9E83-6BCF5C7AAD84}" srcId="{FA235775-CD05-4A0C-9373-41659AEFF0C7}" destId="{0EF9BE0A-DCBF-4BEF-9658-B0368F263D7C}" srcOrd="5" destOrd="0" parTransId="{76D56272-C29A-4057-BC90-1DE17BA22E8E}" sibTransId="{96C40160-AE60-46CA-8FB4-44E431475BFB}"/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A1CF5AE-7B2B-446B-A440-47736088155B}" type="presOf" srcId="{0EF9BE0A-DCBF-4BEF-9658-B0368F263D7C}" destId="{D6572035-1E8E-4DBD-88FE-69543F072926}" srcOrd="0" destOrd="0" presId="urn:microsoft.com/office/officeart/2005/8/layout/default"/>
    <dgm:cxn modelId="{EBD163B3-69DB-4FBF-B008-9449379BF819}" srcId="{FA235775-CD05-4A0C-9373-41659AEFF0C7}" destId="{68CE92DC-918D-49BF-B843-DDD5190D8ECB}" srcOrd="4" destOrd="0" parTransId="{E3308FD1-4745-4FEA-9FD0-ED10C6B74919}" sibTransId="{0B141839-69C1-42CD-8E93-41EFED52FA59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  <dgm:cxn modelId="{53EECDAB-FC5D-4147-A3BF-D41EF8A70ADD}" type="presParOf" srcId="{B0FDD8F4-4658-43CD-ABD7-B5A1F5526B97}" destId="{24C019B8-3D32-4C43-A6BB-337AA203FFC3}" srcOrd="7" destOrd="0" presId="urn:microsoft.com/office/officeart/2005/8/layout/default"/>
    <dgm:cxn modelId="{2C236AC6-8BCF-4101-878B-7F4159D47ABA}" type="presParOf" srcId="{B0FDD8F4-4658-43CD-ABD7-B5A1F5526B97}" destId="{6A9C4C1A-0722-4B69-85CC-0C1D1C2A6319}" srcOrd="8" destOrd="0" presId="urn:microsoft.com/office/officeart/2005/8/layout/default"/>
    <dgm:cxn modelId="{478E8EC1-D3E7-413D-A2FB-69C2AB2B882D}" type="presParOf" srcId="{B0FDD8F4-4658-43CD-ABD7-B5A1F5526B97}" destId="{BEDCBAB2-0E7A-47D1-A4FE-B1A0E88CAB0C}" srcOrd="9" destOrd="0" presId="urn:microsoft.com/office/officeart/2005/8/layout/default"/>
    <dgm:cxn modelId="{16204A73-A0CE-4A7C-BFE7-CC18C8FD9915}" type="presParOf" srcId="{B0FDD8F4-4658-43CD-ABD7-B5A1F5526B97}" destId="{D6572035-1E8E-4DBD-88FE-69543F072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pl-PL" dirty="0"/>
            <a:t>Maksimalno punjenje vozila na rutama</a:t>
          </a:r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pl-PL" dirty="0"/>
            <a:t>Niže emisije CO2</a:t>
          </a:r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sr-Latn-RS" dirty="0"/>
            <a:t>Mogućnost smanjenja logističkih troškova za pošiljaoce paketa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sr-Latn-RS" dirty="0"/>
            <a:t>Mogućnost isporuke paletnih pošiljki najmanjih firmi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/>
            <a:t>Potpuna identifikacija pošiljki</a:t>
          </a:r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sr-Latn-RS" dirty="0"/>
            <a:t>Mogućnost standardizacije i automatizacije procesa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sr-Latn-RS" dirty="0"/>
            <a:t>Mogućnost potpunog outsorcing-a magacina i transportnog dela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7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7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7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7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7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7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6" presStyleCnt="7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6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  <dgm:cxn modelId="{24FB67F8-5576-41B0-866B-762440E7E823}" type="presParOf" srcId="{5E58D6EA-54F0-4CB7-9C7B-F6A04494A9E4}" destId="{46EA06ED-5260-4284-B19D-724494CB1D25}" srcOrd="11" destOrd="0" presId="urn:microsoft.com/office/officeart/2005/8/layout/default"/>
    <dgm:cxn modelId="{C96CC1A3-EEBD-4B4F-86FF-CF041130C8C5}" type="presParOf" srcId="{5E58D6EA-54F0-4CB7-9C7B-F6A04494A9E4}" destId="{806A3002-B90F-4F4D-83AC-DCC696934A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sr-Latn-RS" dirty="0"/>
            <a:t>Kašnjenje u preuzimanju ili pojedinačnim isporukama utiču na druge kupce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sr-Latn-RS" dirty="0"/>
            <a:t>Često pretovar, povećava rizik od oštećenja ili gubitka pošiljke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pl-PL" dirty="0"/>
            <a:t>Komplikovani, složeni procesi</a:t>
          </a:r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/>
            <a:t>Mogućnost povećanja temperature</a:t>
          </a:r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sr-Latn-RS" dirty="0"/>
            <a:t>Mešanje pošiljki od mnogih kupaca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sr-Latn-RS" dirty="0"/>
            <a:t>Jedna pošiljka može da putuje na više ruta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807FDE8A-B6E6-400F-A35B-0EB535BBFB71}" type="pres">
      <dgm:prSet presAssocID="{F8AC7146-1644-4280-AEF2-E93763ECD653}" presName="node" presStyleLbl="node1" presStyleIdx="3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4" presStyleCnt="6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5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4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3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46C7AEDE-C10A-4863-BE1E-0472E673AF68}" type="presParOf" srcId="{5E58D6EA-54F0-4CB7-9C7B-F6A04494A9E4}" destId="{807FDE8A-B6E6-400F-A35B-0EB535BBFB71}" srcOrd="6" destOrd="0" presId="urn:microsoft.com/office/officeart/2005/8/layout/default"/>
    <dgm:cxn modelId="{C6E25FE1-5433-42F3-9ECB-AA459D7054E9}" type="presParOf" srcId="{5E58D6EA-54F0-4CB7-9C7B-F6A04494A9E4}" destId="{76B82996-0C89-4BDB-95F9-697A95AC9029}" srcOrd="7" destOrd="0" presId="urn:microsoft.com/office/officeart/2005/8/layout/default"/>
    <dgm:cxn modelId="{DC5DFFE2-68A7-457C-9F6E-333D6BB2FFC5}" type="presParOf" srcId="{5E58D6EA-54F0-4CB7-9C7B-F6A04494A9E4}" destId="{EED8E3C3-42C9-4597-B79A-5FE56455A5E3}" srcOrd="8" destOrd="0" presId="urn:microsoft.com/office/officeart/2005/8/layout/default"/>
    <dgm:cxn modelId="{24FB67F8-5576-41B0-866B-762440E7E823}" type="presParOf" srcId="{5E58D6EA-54F0-4CB7-9C7B-F6A04494A9E4}" destId="{46EA06ED-5260-4284-B19D-724494CB1D25}" srcOrd="9" destOrd="0" presId="urn:microsoft.com/office/officeart/2005/8/layout/default"/>
    <dgm:cxn modelId="{C96CC1A3-EEBD-4B4F-86FF-CF041130C8C5}" type="presParOf" srcId="{5E58D6EA-54F0-4CB7-9C7B-F6A04494A9E4}" destId="{806A3002-B90F-4F4D-83AC-DCC696934A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pl-PL" dirty="0"/>
            <a:t>Pokupiti</a:t>
          </a:r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BE5151A1-2F7F-4AEF-8DA8-972DEECA9066}">
      <dgm:prSet phldrT="[Tekst]"/>
      <dgm:spPr/>
      <dgm:t>
        <a:bodyPr/>
        <a:lstStyle/>
        <a:p>
          <a:r>
            <a:rPr lang="pl-PL" dirty="0"/>
            <a:t>Međuodsečni prevoz</a:t>
          </a:r>
        </a:p>
      </dgm:t>
    </dgm:pt>
    <dgm:pt modelId="{4EADD53D-E06C-490C-A214-61B4BC99926C}" type="parTrans" cxnId="{BD0434C3-4E91-47A5-BCA1-C96DD2338687}">
      <dgm:prSet/>
      <dgm:spPr/>
      <dgm:t>
        <a:bodyPr/>
        <a:lstStyle/>
        <a:p>
          <a:endParaRPr lang="pl-PL"/>
        </a:p>
      </dgm:t>
    </dgm:pt>
    <dgm:pt modelId="{9D424813-832E-47E1-9DCF-B5CE7A34F723}" type="sibTrans" cxnId="{BD0434C3-4E91-47A5-BCA1-C96DD2338687}">
      <dgm:prSet/>
      <dgm:spPr/>
      <dgm:t>
        <a:bodyPr/>
        <a:lstStyle/>
        <a:p>
          <a:endParaRPr lang="pl-PL"/>
        </a:p>
      </dgm:t>
    </dgm:pt>
    <dgm:pt modelId="{1E2B3568-D37E-4391-9502-32FD8A57ECA6}">
      <dgm:prSet phldrT="[Tekst]"/>
      <dgm:spPr/>
      <dgm:t>
        <a:bodyPr/>
        <a:lstStyle/>
        <a:p>
          <a:r>
            <a:rPr lang="pl-PL" dirty="0"/>
            <a:t>Isporuka</a:t>
          </a:r>
        </a:p>
      </dgm:t>
    </dgm:pt>
    <dgm:pt modelId="{567F0315-BD3C-41F5-A6A6-7339D4091203}" type="parTrans" cxnId="{208BE7F8-6392-47EE-824E-48A8DED4E238}">
      <dgm:prSet/>
      <dgm:spPr/>
      <dgm:t>
        <a:bodyPr/>
        <a:lstStyle/>
        <a:p>
          <a:endParaRPr lang="pl-PL"/>
        </a:p>
      </dgm:t>
    </dgm:pt>
    <dgm:pt modelId="{69A25098-A285-4305-AFD1-B48B05877186}" type="sibTrans" cxnId="{208BE7F8-6392-47EE-824E-48A8DED4E238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77424106-F1A0-44FF-9A8D-2C2CD206417B}" type="pres">
      <dgm:prSet presAssocID="{C6F4E5DA-34A2-4D30-89A7-0DBA710E93BA}" presName="node" presStyleLbl="node1" presStyleIdx="0" presStyleCnt="3">
        <dgm:presLayoutVars>
          <dgm:bulletEnabled val="1"/>
        </dgm:presLayoutVars>
      </dgm:prSet>
      <dgm:spPr/>
    </dgm:pt>
    <dgm:pt modelId="{827587DC-9E4D-4198-9291-E61025D0FCEC}" type="pres">
      <dgm:prSet presAssocID="{550CA89D-BCAB-4BEF-973A-1C25C3A05094}" presName="sibTrans" presStyleLbl="sibTrans2D1" presStyleIdx="0" presStyleCnt="2"/>
      <dgm:spPr/>
    </dgm:pt>
    <dgm:pt modelId="{BA49E064-577E-4D79-9125-A4317B8D6FC3}" type="pres">
      <dgm:prSet presAssocID="{550CA89D-BCAB-4BEF-973A-1C25C3A05094}" presName="connectorText" presStyleLbl="sibTrans2D1" presStyleIdx="0" presStyleCnt="2"/>
      <dgm:spPr/>
    </dgm:pt>
    <dgm:pt modelId="{141EA805-223B-4B47-850A-20BBA58C6879}" type="pres">
      <dgm:prSet presAssocID="{BE5151A1-2F7F-4AEF-8DA8-972DEECA9066}" presName="node" presStyleLbl="node1" presStyleIdx="1" presStyleCnt="3">
        <dgm:presLayoutVars>
          <dgm:bulletEnabled val="1"/>
        </dgm:presLayoutVars>
      </dgm:prSet>
      <dgm:spPr/>
    </dgm:pt>
    <dgm:pt modelId="{896222B7-6440-4D65-975E-0C9EA3042928}" type="pres">
      <dgm:prSet presAssocID="{9D424813-832E-47E1-9DCF-B5CE7A34F723}" presName="sibTrans" presStyleLbl="sibTrans2D1" presStyleIdx="1" presStyleCnt="2"/>
      <dgm:spPr/>
    </dgm:pt>
    <dgm:pt modelId="{107E7461-8F1B-4EC8-90F7-401188E274FC}" type="pres">
      <dgm:prSet presAssocID="{9D424813-832E-47E1-9DCF-B5CE7A34F723}" presName="connectorText" presStyleLbl="sibTrans2D1" presStyleIdx="1" presStyleCnt="2"/>
      <dgm:spPr/>
    </dgm:pt>
    <dgm:pt modelId="{BC1B03FD-004F-4F37-B373-DE2D60538978}" type="pres">
      <dgm:prSet presAssocID="{1E2B3568-D37E-4391-9502-32FD8A57ECA6}" presName="node" presStyleLbl="node1" presStyleIdx="2" presStyleCnt="3">
        <dgm:presLayoutVars>
          <dgm:bulletEnabled val="1"/>
        </dgm:presLayoutVars>
      </dgm:prSet>
      <dgm:spPr/>
    </dgm:pt>
  </dgm:ptLst>
  <dgm:cxnLst>
    <dgm:cxn modelId="{B4770C08-DEE7-4F4C-8E0E-89829D643FA9}" type="presOf" srcId="{9D424813-832E-47E1-9DCF-B5CE7A34F723}" destId="{107E7461-8F1B-4EC8-90F7-401188E274FC}" srcOrd="1" destOrd="0" presId="urn:microsoft.com/office/officeart/2005/8/layout/process1"/>
    <dgm:cxn modelId="{23869C27-5EEE-47B4-9D51-91D28AA48019}" type="presOf" srcId="{550CA89D-BCAB-4BEF-973A-1C25C3A05094}" destId="{BA49E064-577E-4D79-9125-A4317B8D6FC3}" srcOrd="1" destOrd="0" presId="urn:microsoft.com/office/officeart/2005/8/layout/process1"/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974CBF51-4A7A-47AD-B39D-67BC6D1D09BB}" type="presOf" srcId="{1E2B3568-D37E-4391-9502-32FD8A57ECA6}" destId="{BC1B03FD-004F-4F37-B373-DE2D60538978}" srcOrd="0" destOrd="0" presId="urn:microsoft.com/office/officeart/2005/8/layout/process1"/>
    <dgm:cxn modelId="{7F4F5792-2E24-45BD-8B78-84BEC636A195}" type="presOf" srcId="{9D424813-832E-47E1-9DCF-B5CE7A34F723}" destId="{896222B7-6440-4D65-975E-0C9EA3042928}" srcOrd="0" destOrd="0" presId="urn:microsoft.com/office/officeart/2005/8/layout/process1"/>
    <dgm:cxn modelId="{392C28A0-E673-4ECA-A9BC-A79264921DE0}" type="presOf" srcId="{550CA89D-BCAB-4BEF-973A-1C25C3A05094}" destId="{827587DC-9E4D-4198-9291-E61025D0FCEC}" srcOrd="0" destOrd="0" presId="urn:microsoft.com/office/officeart/2005/8/layout/process1"/>
    <dgm:cxn modelId="{BD0434C3-4E91-47A5-BCA1-C96DD2338687}" srcId="{74F8D004-E6ED-4B88-BD13-15E366E2ACC5}" destId="{BE5151A1-2F7F-4AEF-8DA8-972DEECA9066}" srcOrd="1" destOrd="0" parTransId="{4EADD53D-E06C-490C-A214-61B4BC99926C}" sibTransId="{9D424813-832E-47E1-9DCF-B5CE7A34F723}"/>
    <dgm:cxn modelId="{6707B8CC-FF6C-4DC2-82F0-8F8F08F38F19}" srcId="{74F8D004-E6ED-4B88-BD13-15E366E2ACC5}" destId="{C6F4E5DA-34A2-4D30-89A7-0DBA710E93BA}" srcOrd="0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17CF8DDA-2D77-4575-9017-257A35DA0F50}" type="presOf" srcId="{BE5151A1-2F7F-4AEF-8DA8-972DEECA9066}" destId="{141EA805-223B-4B47-850A-20BBA58C6879}" srcOrd="0" destOrd="0" presId="urn:microsoft.com/office/officeart/2005/8/layout/process1"/>
    <dgm:cxn modelId="{208BE7F8-6392-47EE-824E-48A8DED4E238}" srcId="{74F8D004-E6ED-4B88-BD13-15E366E2ACC5}" destId="{1E2B3568-D37E-4391-9502-32FD8A57ECA6}" srcOrd="2" destOrd="0" parTransId="{567F0315-BD3C-41F5-A6A6-7339D4091203}" sibTransId="{69A25098-A285-4305-AFD1-B48B05877186}"/>
    <dgm:cxn modelId="{6ACB2B69-2FDB-4FF9-AB8A-9FA53B0F32EB}" type="presParOf" srcId="{F90DC475-4BFB-48D8-BBA0-7B0EC342F126}" destId="{77424106-F1A0-44FF-9A8D-2C2CD206417B}" srcOrd="0" destOrd="0" presId="urn:microsoft.com/office/officeart/2005/8/layout/process1"/>
    <dgm:cxn modelId="{86DC1AB3-49F0-489F-9C2B-A6853AC63BCE}" type="presParOf" srcId="{F90DC475-4BFB-48D8-BBA0-7B0EC342F126}" destId="{827587DC-9E4D-4198-9291-E61025D0FCEC}" srcOrd="1" destOrd="0" presId="urn:microsoft.com/office/officeart/2005/8/layout/process1"/>
    <dgm:cxn modelId="{B23EAEB4-E476-418F-89A1-404C74A0AA75}" type="presParOf" srcId="{827587DC-9E4D-4198-9291-E61025D0FCEC}" destId="{BA49E064-577E-4D79-9125-A4317B8D6FC3}" srcOrd="0" destOrd="0" presId="urn:microsoft.com/office/officeart/2005/8/layout/process1"/>
    <dgm:cxn modelId="{E15851F8-56A2-4D64-863E-EDA4704A8164}" type="presParOf" srcId="{F90DC475-4BFB-48D8-BBA0-7B0EC342F126}" destId="{141EA805-223B-4B47-850A-20BBA58C6879}" srcOrd="2" destOrd="0" presId="urn:microsoft.com/office/officeart/2005/8/layout/process1"/>
    <dgm:cxn modelId="{30378EB1-1E5C-4AB3-8A9A-AF0714655E1A}" type="presParOf" srcId="{F90DC475-4BFB-48D8-BBA0-7B0EC342F126}" destId="{896222B7-6440-4D65-975E-0C9EA3042928}" srcOrd="3" destOrd="0" presId="urn:microsoft.com/office/officeart/2005/8/layout/process1"/>
    <dgm:cxn modelId="{9DC03F8B-2CE6-4A9A-A405-EEDB2444B2C8}" type="presParOf" srcId="{896222B7-6440-4D65-975E-0C9EA3042928}" destId="{107E7461-8F1B-4EC8-90F7-401188E274FC}" srcOrd="0" destOrd="0" presId="urn:microsoft.com/office/officeart/2005/8/layout/process1"/>
    <dgm:cxn modelId="{86582163-5E74-43C5-9590-F36F88E9CCC6}" type="presParOf" srcId="{F90DC475-4BFB-48D8-BBA0-7B0EC342F126}" destId="{BC1B03FD-004F-4F37-B373-DE2D605389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sr-Latn-RS" dirty="0"/>
            <a:t>Sinergija pošiljaka iz cele zemlje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sr-Latn-RS" dirty="0"/>
            <a:t>Transport imeđu magacina zahvaljujući punjenju vozila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sr-Latn-RS" dirty="0"/>
            <a:t>Svako skladište vrši distribuciju u svom regionu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pl-PL" dirty="0"/>
            <a:t>Mnogo pretovara</a:t>
          </a:r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pl-PL" dirty="0"/>
            <a:t>Direktna isporuka</a:t>
          </a:r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77424106-F1A0-44FF-9A8D-2C2CD206417B}" type="pres">
      <dgm:prSet presAssocID="{C6F4E5DA-34A2-4D30-89A7-0DBA710E93BA}" presName="node" presStyleLbl="node1" presStyleIdx="0" presStyleCnt="1" custScaleX="36588" custScaleY="29405" custLinFactNeighborX="-23974" custLinFactNeighborY="1582">
        <dgm:presLayoutVars>
          <dgm:bulletEnabled val="1"/>
        </dgm:presLayoutVars>
      </dgm:prSet>
      <dgm:spPr/>
    </dgm:pt>
  </dgm:ptLst>
  <dgm:cxnLst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6707B8CC-FF6C-4DC2-82F0-8F8F08F38F19}" srcId="{74F8D004-E6ED-4B88-BD13-15E366E2ACC5}" destId="{C6F4E5DA-34A2-4D30-89A7-0DBA710E93BA}" srcOrd="0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6ACB2B69-2FDB-4FF9-AB8A-9FA53B0F32EB}" type="presParOf" srcId="{F90DC475-4BFB-48D8-BBA0-7B0EC342F126}" destId="{77424106-F1A0-44FF-9A8D-2C2CD206417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sr-Latn-RS" dirty="0"/>
            <a:t>Za pošiljke koje se sastoje od više paletnih prostora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sr-Latn-RS" dirty="0"/>
            <a:t>Generalni teret karakteriše nisko punjenje vozila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sr-Latn-RS" dirty="0"/>
            <a:t>Dostava od tačke A do tačke B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pl-PL" dirty="0"/>
            <a:t>Pretovar izostavljen</a:t>
          </a:r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2543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Paletizacija robe</a:t>
          </a:r>
        </a:p>
      </dsp:txBody>
      <dsp:txXfrm>
        <a:off x="2543" y="560117"/>
        <a:ext cx="2017878" cy="1210726"/>
      </dsp:txXfrm>
    </dsp:sp>
    <dsp:sp modelId="{D3FD83CB-7985-4331-B098-930992326E31}">
      <dsp:nvSpPr>
        <dsp:cNvPr id="0" name=""/>
        <dsp:cNvSpPr/>
      </dsp:nvSpPr>
      <dsp:spPr>
        <a:xfrm>
          <a:off x="2222209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Identifikacija pošiljke (RFID, QR)</a:t>
          </a:r>
        </a:p>
      </dsp:txBody>
      <dsp:txXfrm>
        <a:off x="2222209" y="560117"/>
        <a:ext cx="2017878" cy="1210726"/>
      </dsp:txXfrm>
    </dsp:sp>
    <dsp:sp modelId="{56C8FA70-60B9-49B2-8F4B-5CC0513321BC}">
      <dsp:nvSpPr>
        <dsp:cNvPr id="0" name=""/>
        <dsp:cNvSpPr/>
      </dsp:nvSpPr>
      <dsp:spPr>
        <a:xfrm>
          <a:off x="4441875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Traganje za sinergijskim efektima</a:t>
          </a:r>
        </a:p>
      </dsp:txBody>
      <dsp:txXfrm>
        <a:off x="4441875" y="560117"/>
        <a:ext cx="2017878" cy="1210726"/>
      </dsp:txXfrm>
    </dsp:sp>
    <dsp:sp modelId="{596207C3-E39D-479B-83BC-D3E0B7FAFA1A}">
      <dsp:nvSpPr>
        <dsp:cNvPr id="0" name=""/>
        <dsp:cNvSpPr/>
      </dsp:nvSpPr>
      <dsp:spPr>
        <a:xfrm>
          <a:off x="6661541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Kratko vreme isporuke</a:t>
          </a:r>
        </a:p>
      </dsp:txBody>
      <dsp:txXfrm>
        <a:off x="6661541" y="560117"/>
        <a:ext cx="2017878" cy="1210726"/>
      </dsp:txXfrm>
    </dsp:sp>
    <dsp:sp modelId="{D4D05295-BF5A-40B1-B2E0-86E0A287634C}">
      <dsp:nvSpPr>
        <dsp:cNvPr id="0" name=""/>
        <dsp:cNvSpPr/>
      </dsp:nvSpPr>
      <dsp:spPr>
        <a:xfrm>
          <a:off x="2543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Fleksibilnost u isporuci</a:t>
          </a:r>
        </a:p>
      </dsp:txBody>
      <dsp:txXfrm>
        <a:off x="2543" y="1972631"/>
        <a:ext cx="2017878" cy="1210726"/>
      </dsp:txXfrm>
    </dsp:sp>
    <dsp:sp modelId="{76E0F560-605F-45F5-914E-03110137027B}">
      <dsp:nvSpPr>
        <dsp:cNvPr id="0" name=""/>
        <dsp:cNvSpPr/>
      </dsp:nvSpPr>
      <dsp:spPr>
        <a:xfrm>
          <a:off x="2222209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Razvijena magacinska i sistemska infrastruktura</a:t>
          </a:r>
          <a:endParaRPr lang="pl-PL" sz="1900" kern="1200" dirty="0"/>
        </a:p>
      </dsp:txBody>
      <dsp:txXfrm>
        <a:off x="2222209" y="1972631"/>
        <a:ext cx="2017878" cy="1210726"/>
      </dsp:txXfrm>
    </dsp:sp>
    <dsp:sp modelId="{F2007817-4F43-4D14-A68F-A5239FD0B235}">
      <dsp:nvSpPr>
        <dsp:cNvPr id="0" name=""/>
        <dsp:cNvSpPr/>
      </dsp:nvSpPr>
      <dsp:spPr>
        <a:xfrm>
          <a:off x="4441875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Pretovar</a:t>
          </a:r>
        </a:p>
      </dsp:txBody>
      <dsp:txXfrm>
        <a:off x="4441875" y="1972631"/>
        <a:ext cx="2017878" cy="1210726"/>
      </dsp:txXfrm>
    </dsp:sp>
    <dsp:sp modelId="{2E831DC5-6D5E-4030-9060-119FF7738465}">
      <dsp:nvSpPr>
        <dsp:cNvPr id="0" name=""/>
        <dsp:cNvSpPr/>
      </dsp:nvSpPr>
      <dsp:spPr>
        <a:xfrm>
          <a:off x="6661541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Uštede u isporuci malog broja paleta</a:t>
          </a:r>
          <a:endParaRPr lang="pl-PL" sz="1900" kern="1200" dirty="0"/>
        </a:p>
      </dsp:txBody>
      <dsp:txXfrm>
        <a:off x="6661541" y="1972631"/>
        <a:ext cx="2017878" cy="1210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6409-54F5-482A-A745-55365993D3F4}">
      <dsp:nvSpPr>
        <dsp:cNvPr id="0" name=""/>
        <dsp:cNvSpPr/>
      </dsp:nvSpPr>
      <dsp:spPr>
        <a:xfrm>
          <a:off x="470712" y="553215"/>
          <a:ext cx="1064844" cy="106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Pokupiti</a:t>
          </a:r>
        </a:p>
      </dsp:txBody>
      <dsp:txXfrm>
        <a:off x="501900" y="584403"/>
        <a:ext cx="1002468" cy="1004537"/>
      </dsp:txXfrm>
    </dsp:sp>
    <dsp:sp modelId="{5AE03869-F7A1-4369-AE37-EEE29B4B2927}">
      <dsp:nvSpPr>
        <dsp:cNvPr id="0" name=""/>
        <dsp:cNvSpPr/>
      </dsp:nvSpPr>
      <dsp:spPr>
        <a:xfrm rot="55262">
          <a:off x="1884132" y="512386"/>
          <a:ext cx="317089" cy="118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1884138" y="748020"/>
        <a:ext cx="221962" cy="709198"/>
      </dsp:txXfrm>
    </dsp:sp>
    <dsp:sp modelId="{77424106-F1A0-44FF-9A8D-2C2CD206417B}">
      <dsp:nvSpPr>
        <dsp:cNvPr id="0" name=""/>
        <dsp:cNvSpPr/>
      </dsp:nvSpPr>
      <dsp:spPr>
        <a:xfrm>
          <a:off x="2520256" y="563853"/>
          <a:ext cx="1192195" cy="111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Odeljenje za direktnu dostavu</a:t>
          </a:r>
        </a:p>
      </dsp:txBody>
      <dsp:txXfrm>
        <a:off x="2552872" y="596469"/>
        <a:ext cx="1126963" cy="1048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Konsolidacija pošiljaka iz regiona prijemnog odeljenja</a:t>
          </a:r>
          <a:endParaRPr lang="pl-PL" sz="19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Unutrašnji transport je izostavljen</a:t>
          </a:r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Samo jedan pretovar</a:t>
          </a:r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Moguće je dobiti punjenje generalnog tereta slično modelu I</a:t>
          </a:r>
          <a:endParaRPr lang="pl-PL" sz="1900" kern="1200" dirty="0"/>
        </a:p>
      </dsp:txBody>
      <dsp:txXfrm>
        <a:off x="3088640" y="1447775"/>
        <a:ext cx="2066965" cy="12401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6B45-684C-4639-AA3A-F57061CF4F7B}">
      <dsp:nvSpPr>
        <dsp:cNvPr id="0" name=""/>
        <dsp:cNvSpPr/>
      </dsp:nvSpPr>
      <dsp:spPr>
        <a:xfrm rot="5400000">
          <a:off x="510056" y="1596125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5521-38E2-4DD2-B27B-C777377B9412}">
      <dsp:nvSpPr>
        <dsp:cNvPr id="0" name=""/>
        <dsp:cNvSpPr/>
      </dsp:nvSpPr>
      <dsp:spPr>
        <a:xfrm>
          <a:off x="256612" y="2350988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Minimiziranje kilometara isporuke</a:t>
          </a:r>
        </a:p>
      </dsp:txBody>
      <dsp:txXfrm>
        <a:off x="256612" y="2350988"/>
        <a:ext cx="2280888" cy="1999332"/>
      </dsp:txXfrm>
    </dsp:sp>
    <dsp:sp modelId="{2103846E-D0ED-4288-B66E-8EBAE907016D}">
      <dsp:nvSpPr>
        <dsp:cNvPr id="0" name=""/>
        <dsp:cNvSpPr/>
      </dsp:nvSpPr>
      <dsp:spPr>
        <a:xfrm>
          <a:off x="2107144" y="1410125"/>
          <a:ext cx="430356" cy="4303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F820-655D-4A6B-BAB9-F0FE44A39943}">
      <dsp:nvSpPr>
        <dsp:cNvPr id="0" name=""/>
        <dsp:cNvSpPr/>
      </dsp:nvSpPr>
      <dsp:spPr>
        <a:xfrm rot="5400000">
          <a:off x="3302310" y="905179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FE492-0881-47F1-B6CD-FA934A4BCF7A}">
      <dsp:nvSpPr>
        <dsp:cNvPr id="0" name=""/>
        <dsp:cNvSpPr/>
      </dsp:nvSpPr>
      <dsp:spPr>
        <a:xfrm>
          <a:off x="3048865" y="1660042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Minimizacija koriščenih vozila</a:t>
          </a:r>
        </a:p>
      </dsp:txBody>
      <dsp:txXfrm>
        <a:off x="3048865" y="1660042"/>
        <a:ext cx="2280888" cy="1999332"/>
      </dsp:txXfrm>
    </dsp:sp>
    <dsp:sp modelId="{56551C41-EE1F-40EE-83A1-471B699B4C64}">
      <dsp:nvSpPr>
        <dsp:cNvPr id="0" name=""/>
        <dsp:cNvSpPr/>
      </dsp:nvSpPr>
      <dsp:spPr>
        <a:xfrm>
          <a:off x="4899397" y="719180"/>
          <a:ext cx="430356" cy="4303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928C2-91F2-459F-89BF-75912E06C035}">
      <dsp:nvSpPr>
        <dsp:cNvPr id="0" name=""/>
        <dsp:cNvSpPr/>
      </dsp:nvSpPr>
      <dsp:spPr>
        <a:xfrm rot="5400000">
          <a:off x="6094563" y="214233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79102-E7B7-4482-8F4B-E5D2130EF11D}">
      <dsp:nvSpPr>
        <dsp:cNvPr id="0" name=""/>
        <dsp:cNvSpPr/>
      </dsp:nvSpPr>
      <dsp:spPr>
        <a:xfrm>
          <a:off x="5841118" y="969096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Maksimalno punjenje vozila</a:t>
          </a:r>
        </a:p>
      </dsp:txBody>
      <dsp:txXfrm>
        <a:off x="5841118" y="969096"/>
        <a:ext cx="2280888" cy="199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5397-218F-4CAF-AF48-F7F11D579C00}">
      <dsp:nvSpPr>
        <dsp:cNvPr id="0" name=""/>
        <dsp:cNvSpPr/>
      </dsp:nvSpPr>
      <dsp:spPr>
        <a:xfrm>
          <a:off x="6833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Prenos naloga</a:t>
          </a:r>
        </a:p>
      </dsp:txBody>
      <dsp:txXfrm>
        <a:off x="6833" y="870098"/>
        <a:ext cx="1541824" cy="587865"/>
      </dsp:txXfrm>
    </dsp:sp>
    <dsp:sp modelId="{36199804-9EAE-4297-9564-07215D3163C0}">
      <dsp:nvSpPr>
        <dsp:cNvPr id="0" name=""/>
        <dsp:cNvSpPr/>
      </dsp:nvSpPr>
      <dsp:spPr>
        <a:xfrm>
          <a:off x="322628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Pošiljalac, odnosno kupac logističkog operatera, podnosi porudžbine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Mogu se poslati putem EDI-ja, CSV datoteke, Excel-a, pošte, telefona itd</a:t>
          </a:r>
          <a:endParaRPr lang="pl-PL" sz="1500" kern="1200" dirty="0"/>
        </a:p>
      </dsp:txBody>
      <dsp:txXfrm>
        <a:off x="367786" y="1503122"/>
        <a:ext cx="1451508" cy="2987684"/>
      </dsp:txXfrm>
    </dsp:sp>
    <dsp:sp modelId="{31097C99-888F-4403-8572-D8CB9C80DE61}">
      <dsp:nvSpPr>
        <dsp:cNvPr id="0" name=""/>
        <dsp:cNvSpPr/>
      </dsp:nvSpPr>
      <dsp:spPr>
        <a:xfrm>
          <a:off x="1782392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782392" y="1048870"/>
        <a:ext cx="380357" cy="230321"/>
      </dsp:txXfrm>
    </dsp:sp>
    <dsp:sp modelId="{A613BB01-DB46-4BAB-AFC9-CDE2D6142C6B}">
      <dsp:nvSpPr>
        <dsp:cNvPr id="0" name=""/>
        <dsp:cNvSpPr/>
      </dsp:nvSpPr>
      <dsp:spPr>
        <a:xfrm>
          <a:off x="2483597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Dostava preuzimanje</a:t>
          </a:r>
        </a:p>
      </dsp:txBody>
      <dsp:txXfrm>
        <a:off x="2483597" y="870098"/>
        <a:ext cx="1541824" cy="587865"/>
      </dsp:txXfrm>
    </dsp:sp>
    <dsp:sp modelId="{79DDC197-B63D-4134-BEDF-40D6B5067E1D}">
      <dsp:nvSpPr>
        <dsp:cNvPr id="0" name=""/>
        <dsp:cNvSpPr/>
      </dsp:nvSpPr>
      <dsp:spPr>
        <a:xfrm>
          <a:off x="2799392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Logistički operater prima mnoge pošiljke od pošiljaoca</a:t>
          </a:r>
          <a:endParaRPr lang="pl-PL" sz="1500" kern="1200" dirty="0"/>
        </a:p>
      </dsp:txBody>
      <dsp:txXfrm>
        <a:off x="2844550" y="1503122"/>
        <a:ext cx="1451508" cy="2987684"/>
      </dsp:txXfrm>
    </dsp:sp>
    <dsp:sp modelId="{872AF168-1F7D-4E05-B419-6EA12DDAD160}">
      <dsp:nvSpPr>
        <dsp:cNvPr id="0" name=""/>
        <dsp:cNvSpPr/>
      </dsp:nvSpPr>
      <dsp:spPr>
        <a:xfrm>
          <a:off x="4259156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259156" y="1048870"/>
        <a:ext cx="380357" cy="230321"/>
      </dsp:txXfrm>
    </dsp:sp>
    <dsp:sp modelId="{CF4BAC95-0090-4AC5-A1CB-D92FFBD6D927}">
      <dsp:nvSpPr>
        <dsp:cNvPr id="0" name=""/>
        <dsp:cNvSpPr/>
      </dsp:nvSpPr>
      <dsp:spPr>
        <a:xfrm>
          <a:off x="4960361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Međuskladišni transport</a:t>
          </a:r>
        </a:p>
      </dsp:txBody>
      <dsp:txXfrm>
        <a:off x="4960361" y="870098"/>
        <a:ext cx="1541824" cy="587865"/>
      </dsp:txXfrm>
    </dsp:sp>
    <dsp:sp modelId="{D632E269-3911-4378-943C-B572D0D96CCD}">
      <dsp:nvSpPr>
        <dsp:cNvPr id="0" name=""/>
        <dsp:cNvSpPr/>
      </dsp:nvSpPr>
      <dsp:spPr>
        <a:xfrm>
          <a:off x="5276156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Prijemno skladište sortira palete u regione i šalje ih filijalama za isporuku ili direktno primaocu</a:t>
          </a:r>
          <a:endParaRPr lang="pl-PL" sz="1500" kern="1200" dirty="0"/>
        </a:p>
      </dsp:txBody>
      <dsp:txXfrm>
        <a:off x="5321314" y="1503122"/>
        <a:ext cx="1451508" cy="2987684"/>
      </dsp:txXfrm>
    </dsp:sp>
    <dsp:sp modelId="{2EF3453B-BD2F-42FA-81E5-09377445F7A9}">
      <dsp:nvSpPr>
        <dsp:cNvPr id="0" name=""/>
        <dsp:cNvSpPr/>
      </dsp:nvSpPr>
      <dsp:spPr>
        <a:xfrm>
          <a:off x="6735920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735920" y="1048870"/>
        <a:ext cx="380357" cy="230321"/>
      </dsp:txXfrm>
    </dsp:sp>
    <dsp:sp modelId="{2159D7C9-CDC0-4895-AF63-137B238A2F77}">
      <dsp:nvSpPr>
        <dsp:cNvPr id="0" name=""/>
        <dsp:cNvSpPr/>
      </dsp:nvSpPr>
      <dsp:spPr>
        <a:xfrm>
          <a:off x="7437125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Isporuka - redistribucija</a:t>
          </a:r>
        </a:p>
      </dsp:txBody>
      <dsp:txXfrm>
        <a:off x="7437125" y="870098"/>
        <a:ext cx="1541824" cy="587865"/>
      </dsp:txXfrm>
    </dsp:sp>
    <dsp:sp modelId="{2DF2E945-B7A9-49B2-BC5D-D169DC1B63E8}">
      <dsp:nvSpPr>
        <dsp:cNvPr id="0" name=""/>
        <dsp:cNvSpPr/>
      </dsp:nvSpPr>
      <dsp:spPr>
        <a:xfrm>
          <a:off x="7752920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Dostavno skladište prima palete iz drugih skladišta i od svojih kupaca i isporučuje ih primaocu</a:t>
          </a:r>
          <a:endParaRPr lang="pl-PL" sz="1500" kern="1200" dirty="0"/>
        </a:p>
      </dsp:txBody>
      <dsp:txXfrm>
        <a:off x="7798078" y="1503122"/>
        <a:ext cx="1451508" cy="2987684"/>
      </dsp:txXfrm>
    </dsp:sp>
    <dsp:sp modelId="{ED24CDDC-5EE2-4A43-B3FD-50BAD05EA0B4}">
      <dsp:nvSpPr>
        <dsp:cNvPr id="0" name=""/>
        <dsp:cNvSpPr/>
      </dsp:nvSpPr>
      <dsp:spPr>
        <a:xfrm>
          <a:off x="9212684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9212684" y="1048870"/>
        <a:ext cx="380357" cy="230321"/>
      </dsp:txXfrm>
    </dsp:sp>
    <dsp:sp modelId="{F037A050-5C60-4BCE-9BCE-603182A67525}">
      <dsp:nvSpPr>
        <dsp:cNvPr id="0" name=""/>
        <dsp:cNvSpPr/>
      </dsp:nvSpPr>
      <dsp:spPr>
        <a:xfrm>
          <a:off x="9913889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Poravnanje pošiljki</a:t>
          </a:r>
        </a:p>
      </dsp:txBody>
      <dsp:txXfrm>
        <a:off x="9913889" y="870098"/>
        <a:ext cx="1541824" cy="587865"/>
      </dsp:txXfrm>
    </dsp:sp>
    <dsp:sp modelId="{BB71D5DB-2871-4791-9351-380F0D30166B}">
      <dsp:nvSpPr>
        <dsp:cNvPr id="0" name=""/>
        <dsp:cNvSpPr/>
      </dsp:nvSpPr>
      <dsp:spPr>
        <a:xfrm>
          <a:off x="10229684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Logistički operater obračunava dokumente, palete i izdaje zbirni račun za pošiljke</a:t>
          </a:r>
        </a:p>
      </dsp:txBody>
      <dsp:txXfrm>
        <a:off x="10274842" y="1503122"/>
        <a:ext cx="1451508" cy="2987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131525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Direktna isporuka od kupca</a:t>
          </a:r>
          <a:endParaRPr lang="pl-PL" sz="2000" kern="1200" dirty="0"/>
        </a:p>
      </dsp:txBody>
      <dsp:txXfrm>
        <a:off x="1315253" y="1582"/>
        <a:ext cx="2583153" cy="1549892"/>
      </dsp:txXfrm>
    </dsp:sp>
    <dsp:sp modelId="{A30CFBC9-8DB8-4414-9389-BCBF0D513E4A}">
      <dsp:nvSpPr>
        <dsp:cNvPr id="0" name=""/>
        <dsp:cNvSpPr/>
      </dsp:nvSpPr>
      <dsp:spPr>
        <a:xfrm>
          <a:off x="415672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Preuzimanje</a:t>
          </a:r>
          <a:r>
            <a:rPr lang="en-US" sz="2000" kern="1200" dirty="0"/>
            <a:t> -&gt; </a:t>
          </a:r>
          <a:r>
            <a:rPr lang="sr-Latn-RS" sz="2000" kern="1200" dirty="0"/>
            <a:t>direktna isporuka iz filijale primaoca</a:t>
          </a:r>
          <a:endParaRPr lang="pl-PL" sz="2000" kern="1200" dirty="0"/>
        </a:p>
      </dsp:txBody>
      <dsp:txXfrm>
        <a:off x="4156723" y="1582"/>
        <a:ext cx="2583153" cy="1549892"/>
      </dsp:txXfrm>
    </dsp:sp>
    <dsp:sp modelId="{776F8624-3831-4B70-9FDB-BE483C57B4F6}">
      <dsp:nvSpPr>
        <dsp:cNvPr id="0" name=""/>
        <dsp:cNvSpPr/>
      </dsp:nvSpPr>
      <dsp:spPr>
        <a:xfrm>
          <a:off x="6998192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Preuzimanje</a:t>
          </a:r>
          <a:r>
            <a:rPr lang="en-US" sz="2000" kern="1200" dirty="0"/>
            <a:t> -&gt; </a:t>
          </a:r>
          <a:r>
            <a:rPr lang="sr-Latn-RS" sz="2000" kern="1200" dirty="0"/>
            <a:t>direktna dostava automobilom iz međugranskog transporta</a:t>
          </a:r>
          <a:endParaRPr lang="pl-PL" sz="2000" kern="1200" dirty="0"/>
        </a:p>
      </dsp:txBody>
      <dsp:txXfrm>
        <a:off x="6998192" y="1582"/>
        <a:ext cx="2583153" cy="1549892"/>
      </dsp:txXfrm>
    </dsp:sp>
    <dsp:sp modelId="{A99B78B9-5355-4C76-8190-E04B0DB284F5}">
      <dsp:nvSpPr>
        <dsp:cNvPr id="0" name=""/>
        <dsp:cNvSpPr/>
      </dsp:nvSpPr>
      <dsp:spPr>
        <a:xfrm>
          <a:off x="131525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</a:t>
          </a:r>
          <a:r>
            <a:rPr lang="sr-Latn-RS" sz="2000" kern="1200" dirty="0"/>
            <a:t>reuzimanje</a:t>
          </a:r>
          <a:r>
            <a:rPr lang="en-US" sz="2000" kern="1200" dirty="0"/>
            <a:t> -&gt; </a:t>
          </a:r>
          <a:r>
            <a:rPr lang="sr-Latn-RS" sz="2000" kern="1200" dirty="0"/>
            <a:t>dostava prikupljanjem vozila</a:t>
          </a:r>
          <a:endParaRPr lang="pl-PL" sz="2000" kern="1200" dirty="0"/>
        </a:p>
      </dsp:txBody>
      <dsp:txXfrm>
        <a:off x="1315253" y="1809790"/>
        <a:ext cx="2583153" cy="1549892"/>
      </dsp:txXfrm>
    </dsp:sp>
    <dsp:sp modelId="{6A9C4C1A-0722-4B69-85CC-0C1D1C2A6319}">
      <dsp:nvSpPr>
        <dsp:cNvPr id="0" name=""/>
        <dsp:cNvSpPr/>
      </dsp:nvSpPr>
      <dsp:spPr>
        <a:xfrm>
          <a:off x="415672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Preuzimanje međubranski transport -&gt; dostava</a:t>
          </a:r>
        </a:p>
      </dsp:txBody>
      <dsp:txXfrm>
        <a:off x="4156723" y="1809790"/>
        <a:ext cx="2583153" cy="1549892"/>
      </dsp:txXfrm>
    </dsp:sp>
    <dsp:sp modelId="{D6572035-1E8E-4DBD-88FE-69543F072926}">
      <dsp:nvSpPr>
        <dsp:cNvPr id="0" name=""/>
        <dsp:cNvSpPr/>
      </dsp:nvSpPr>
      <dsp:spPr>
        <a:xfrm>
          <a:off x="6998192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Direktno preuzimanje </a:t>
          </a:r>
          <a:r>
            <a:rPr lang="en-US" sz="2000" kern="1200" dirty="0"/>
            <a:t>(</a:t>
          </a:r>
          <a:r>
            <a:rPr lang="sr-Latn-RS" sz="2000" kern="1200" dirty="0"/>
            <a:t>preuzimanje vrši filijala za dostavu</a:t>
          </a:r>
          <a:r>
            <a:rPr lang="en-US" sz="2000" kern="1200" dirty="0"/>
            <a:t>) -&gt; </a:t>
          </a:r>
          <a:r>
            <a:rPr lang="sr-Latn-RS" sz="2000" kern="1200" dirty="0"/>
            <a:t>dostava</a:t>
          </a:r>
          <a:endParaRPr lang="pl-PL" sz="2000" kern="1200" dirty="0"/>
        </a:p>
      </dsp:txBody>
      <dsp:txXfrm>
        <a:off x="6998192" y="1809790"/>
        <a:ext cx="2583153" cy="154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Maksimalno punjenje vozila na rutama</a:t>
          </a:r>
        </a:p>
      </dsp:txBody>
      <dsp:txXfrm>
        <a:off x="3080" y="587032"/>
        <a:ext cx="2444055" cy="1466433"/>
      </dsp:txXfrm>
    </dsp:sp>
    <dsp:sp modelId="{63A465C1-2170-46FF-B699-7D25B9BFC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Niže emisije CO2</a:t>
          </a:r>
        </a:p>
      </dsp:txBody>
      <dsp:txXfrm>
        <a:off x="2691541" y="587032"/>
        <a:ext cx="2444055" cy="1466433"/>
      </dsp:txXfrm>
    </dsp:sp>
    <dsp:sp modelId="{4CAB5C09-6E8D-409F-9D9E-22874D684B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Mogućnost smanjenja logističkih troškova za pošiljaoce paketa</a:t>
          </a:r>
          <a:endParaRPr lang="pl-PL" sz="2000" kern="1200" dirty="0"/>
        </a:p>
      </dsp:txBody>
      <dsp:txXfrm>
        <a:off x="5380002" y="587032"/>
        <a:ext cx="2444055" cy="1466433"/>
      </dsp:txXfrm>
    </dsp:sp>
    <dsp:sp modelId="{98CD99CA-6CFB-4874-A13B-00BD588883B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Mogućnost isporuke paletnih pošiljki najmanjih firmi</a:t>
          </a:r>
          <a:endParaRPr lang="pl-PL" sz="2000" kern="1200" dirty="0"/>
        </a:p>
      </dsp:txBody>
      <dsp:txXfrm>
        <a:off x="8068463" y="587032"/>
        <a:ext cx="2444055" cy="1466433"/>
      </dsp:txXfrm>
    </dsp:sp>
    <dsp:sp modelId="{807FDE8A-B6E6-400F-A35B-0EB535BBFB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Potpuna identifikacija pošiljki</a:t>
          </a:r>
        </a:p>
      </dsp:txBody>
      <dsp:txXfrm>
        <a:off x="1347311" y="2297871"/>
        <a:ext cx="2444055" cy="1466433"/>
      </dsp:txXfrm>
    </dsp:sp>
    <dsp:sp modelId="{EED8E3C3-42C9-4597-B79A-5FE56455A5E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Mogućnost standardizacije i automatizacije procesa</a:t>
          </a:r>
          <a:endParaRPr lang="pl-PL" sz="2000" kern="1200" dirty="0"/>
        </a:p>
      </dsp:txBody>
      <dsp:txXfrm>
        <a:off x="4035772" y="2297871"/>
        <a:ext cx="2444055" cy="1466433"/>
      </dsp:txXfrm>
    </dsp:sp>
    <dsp:sp modelId="{806A3002-B90F-4F4D-83AC-DCC696934AA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Mogućnost potpunog outsorcing-a magacina i transportnog dela</a:t>
          </a:r>
          <a:endParaRPr lang="pl-PL" sz="20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Kašnjenje u preuzimanju ili pojedinačnim isporukama utiču na druge kupce</a:t>
          </a:r>
          <a:endParaRPr lang="pl-PL" sz="25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Često pretovar, povećava rizik od oštećenja ili gubitka pošiljke</a:t>
          </a:r>
          <a:endParaRPr lang="pl-PL" sz="25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Komplikovani, složeni procesi</a:t>
          </a:r>
        </a:p>
      </dsp:txBody>
      <dsp:txXfrm>
        <a:off x="7229475" y="39687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Mogućnost povećanja temperature</a:t>
          </a:r>
        </a:p>
      </dsp:txBody>
      <dsp:txXfrm>
        <a:off x="0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Mešanje pošiljki od mnogih kupaca</a:t>
          </a:r>
          <a:endParaRPr lang="pl-PL" sz="2500" kern="1200" dirty="0"/>
        </a:p>
      </dsp:txBody>
      <dsp:txXfrm>
        <a:off x="3614737" y="2339975"/>
        <a:ext cx="3286125" cy="1971675"/>
      </dsp:txXfrm>
    </dsp:sp>
    <dsp:sp modelId="{806A3002-B90F-4F4D-83AC-DCC696934AA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Jedna pošiljka može da putuje na više ruta</a:t>
          </a:r>
          <a:endParaRPr lang="pl-PL" sz="2500" kern="1200" dirty="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4106-F1A0-44FF-9A8D-2C2CD206417B}">
      <dsp:nvSpPr>
        <dsp:cNvPr id="0" name=""/>
        <dsp:cNvSpPr/>
      </dsp:nvSpPr>
      <dsp:spPr>
        <a:xfrm>
          <a:off x="4915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Pokupiti</a:t>
          </a:r>
        </a:p>
      </dsp:txBody>
      <dsp:txXfrm>
        <a:off x="30736" y="471694"/>
        <a:ext cx="1417689" cy="829956"/>
      </dsp:txXfrm>
    </dsp:sp>
    <dsp:sp modelId="{827587DC-9E4D-4198-9291-E61025D0FCEC}">
      <dsp:nvSpPr>
        <dsp:cNvPr id="0" name=""/>
        <dsp:cNvSpPr/>
      </dsp:nvSpPr>
      <dsp:spPr>
        <a:xfrm>
          <a:off x="1621180" y="704475"/>
          <a:ext cx="311498" cy="36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1621180" y="777354"/>
        <a:ext cx="218049" cy="218636"/>
      </dsp:txXfrm>
    </dsp:sp>
    <dsp:sp modelId="{141EA805-223B-4B47-850A-20BBA58C6879}">
      <dsp:nvSpPr>
        <dsp:cNvPr id="0" name=""/>
        <dsp:cNvSpPr/>
      </dsp:nvSpPr>
      <dsp:spPr>
        <a:xfrm>
          <a:off x="2061980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Međuodsečni prevoz</a:t>
          </a:r>
        </a:p>
      </dsp:txBody>
      <dsp:txXfrm>
        <a:off x="2087801" y="471694"/>
        <a:ext cx="1417689" cy="829956"/>
      </dsp:txXfrm>
    </dsp:sp>
    <dsp:sp modelId="{896222B7-6440-4D65-975E-0C9EA3042928}">
      <dsp:nvSpPr>
        <dsp:cNvPr id="0" name=""/>
        <dsp:cNvSpPr/>
      </dsp:nvSpPr>
      <dsp:spPr>
        <a:xfrm>
          <a:off x="3678244" y="704475"/>
          <a:ext cx="311498" cy="36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678244" y="777354"/>
        <a:ext cx="218049" cy="218636"/>
      </dsp:txXfrm>
    </dsp:sp>
    <dsp:sp modelId="{BC1B03FD-004F-4F37-B373-DE2D60538978}">
      <dsp:nvSpPr>
        <dsp:cNvPr id="0" name=""/>
        <dsp:cNvSpPr/>
      </dsp:nvSpPr>
      <dsp:spPr>
        <a:xfrm>
          <a:off x="4119044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Isporuka</a:t>
          </a:r>
        </a:p>
      </dsp:txBody>
      <dsp:txXfrm>
        <a:off x="4144865" y="471694"/>
        <a:ext cx="1417689" cy="829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Sinergija pošiljaka iz cele zemlje</a:t>
          </a:r>
          <a:endParaRPr lang="pl-PL" sz="19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Transport imeđu magacina zahvaljujući punjenju vozila</a:t>
          </a:r>
          <a:endParaRPr lang="pl-PL" sz="1900" kern="1200" dirty="0"/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Svako skladište vrši distribuciju u svom regionu</a:t>
          </a:r>
          <a:endParaRPr lang="pl-PL" sz="1900" kern="1200" dirty="0"/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Mnogo pretovara</a:t>
          </a:r>
        </a:p>
      </dsp:txBody>
      <dsp:txXfrm>
        <a:off x="3088640" y="1447775"/>
        <a:ext cx="2066965" cy="1240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4106-F1A0-44FF-9A8D-2C2CD206417B}">
      <dsp:nvSpPr>
        <dsp:cNvPr id="0" name=""/>
        <dsp:cNvSpPr/>
      </dsp:nvSpPr>
      <dsp:spPr>
        <a:xfrm>
          <a:off x="437407" y="773720"/>
          <a:ext cx="2069820" cy="99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Direktna isporuka</a:t>
          </a:r>
        </a:p>
      </dsp:txBody>
      <dsp:txXfrm>
        <a:off x="466640" y="802953"/>
        <a:ext cx="2011354" cy="939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Za pošiljke koje se sastoje od više paletnih prostora</a:t>
          </a:r>
          <a:endParaRPr lang="pl-PL" sz="21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Generalni teret karakteriše nisko punjenje vozila</a:t>
          </a:r>
          <a:endParaRPr lang="pl-PL" sz="2100" kern="1200" dirty="0"/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Dostava od tačke A do tačke B</a:t>
          </a:r>
          <a:endParaRPr lang="pl-PL" sz="2100" kern="1200" dirty="0"/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Pretovar izostavljen</a:t>
          </a:r>
        </a:p>
      </dsp:txBody>
      <dsp:txXfrm>
        <a:off x="3088640" y="1447775"/>
        <a:ext cx="2066965" cy="124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61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53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7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25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795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9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43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64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784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7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26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68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0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47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248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84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38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9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03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64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91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0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A3FF-F6DF-6525-5393-06A42F0F2DF4}"/>
              </a:ext>
            </a:extLst>
          </p:cNvPr>
          <p:cNvSpPr txBox="1"/>
          <p:nvPr userDrawn="1"/>
        </p:nvSpPr>
        <p:spPr>
          <a:xfrm>
            <a:off x="8129483" y="6210956"/>
            <a:ext cx="34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06AAD8-336F-6632-C969-3E2ECB5F032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transporta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087EBB0-4684-D25A-EB4A-19C80FECA8E4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r-Latn-RS" sz="2800" b="1" dirty="0"/>
              <a:t>Napredno koriščenje tabele za analizu logističkih podataka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1A4D063-B794-9A0C-B194-F0E10BAED383}"/>
              </a:ext>
            </a:extLst>
          </p:cNvPr>
          <p:cNvSpPr txBox="1">
            <a:spLocks/>
          </p:cNvSpPr>
          <p:nvPr/>
        </p:nvSpPr>
        <p:spPr>
          <a:xfrm>
            <a:off x="5700634" y="462092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E5800B8-039B-4FDB-FBDE-610D67F4E84A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F7AC4B72-EF1B-4519-43C9-BA6D799607E2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9606D3F2-EC36-2569-C456-92B059CB2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40" y="203538"/>
            <a:ext cx="9745133" cy="1116542"/>
          </a:xfrm>
        </p:spPr>
        <p:txBody>
          <a:bodyPr/>
          <a:lstStyle/>
          <a:p>
            <a:r>
              <a:rPr lang="pl-PL" dirty="0"/>
              <a:t>Model distribucije 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113655B4-3494-6A10-D71F-6164F687DE28}"/>
              </a:ext>
            </a:extLst>
          </p:cNvPr>
          <p:cNvGrpSpPr/>
          <p:nvPr/>
        </p:nvGrpSpPr>
        <p:grpSpPr>
          <a:xfrm>
            <a:off x="4788122" y="3556182"/>
            <a:ext cx="1509001" cy="692851"/>
            <a:chOff x="3145027" y="4631169"/>
            <a:chExt cx="1509001" cy="692851"/>
          </a:xfrm>
        </p:grpSpPr>
        <p:sp>
          <p:nvSpPr>
            <p:cNvPr id="115" name="Text Box 13">
              <a:extLst>
                <a:ext uri="{FF2B5EF4-FFF2-40B4-BE49-F238E27FC236}">
                  <a16:creationId xmlns:a16="http://schemas.microsoft.com/office/drawing/2014/main" id="{461E0A52-53D9-61E6-75D5-AE5A142B1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/>
                <a:t>Operator</a:t>
              </a:r>
            </a:p>
          </p:txBody>
        </p:sp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87FEF97D-BD17-A95B-1B4E-56B7BAEC0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897C8DD4-CBC1-38E6-7F9A-029E4D17E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8" name="Text Box 16">
              <a:extLst>
                <a:ext uri="{FF2B5EF4-FFF2-40B4-BE49-F238E27FC236}">
                  <a16:creationId xmlns:a16="http://schemas.microsoft.com/office/drawing/2014/main" id="{181A56DB-CFD3-0612-0962-AB52E6C5A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Production</a:t>
              </a:r>
              <a:r>
                <a:rPr lang="pl-PL" altLang="pl-PL" sz="750" dirty="0"/>
                <a:t> </a:t>
              </a:r>
              <a:r>
                <a:rPr lang="pl-PL" altLang="pl-PL" sz="750" dirty="0" err="1"/>
                <a:t>facility</a:t>
              </a:r>
              <a:endParaRPr lang="pl-PL" altLang="pl-PL" sz="750" dirty="0"/>
            </a:p>
          </p:txBody>
        </p:sp>
        <p:sp>
          <p:nvSpPr>
            <p:cNvPr id="119" name="Text Box 17">
              <a:extLst>
                <a:ext uri="{FF2B5EF4-FFF2-40B4-BE49-F238E27FC236}">
                  <a16:creationId xmlns:a16="http://schemas.microsoft.com/office/drawing/2014/main" id="{23D16470-C1B5-F6B1-F539-6E7E49956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Recipients</a:t>
              </a:r>
              <a:endParaRPr lang="pl-PL" altLang="pl-PL" sz="750" dirty="0"/>
            </a:p>
          </p:txBody>
        </p:sp>
        <p:sp>
          <p:nvSpPr>
            <p:cNvPr id="120" name="Line 18">
              <a:extLst>
                <a:ext uri="{FF2B5EF4-FFF2-40B4-BE49-F238E27FC236}">
                  <a16:creationId xmlns:a16="http://schemas.microsoft.com/office/drawing/2014/main" id="{DC094ED7-38A1-EE23-1935-00220B449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21" name="Oval 19">
              <a:extLst>
                <a:ext uri="{FF2B5EF4-FFF2-40B4-BE49-F238E27FC236}">
                  <a16:creationId xmlns:a16="http://schemas.microsoft.com/office/drawing/2014/main" id="{32564EDA-395A-EF49-B321-7929AA7F0F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122" name="Line 20">
              <a:extLst>
                <a:ext uri="{FF2B5EF4-FFF2-40B4-BE49-F238E27FC236}">
                  <a16:creationId xmlns:a16="http://schemas.microsoft.com/office/drawing/2014/main" id="{9D875075-D344-6EA7-7008-B381BABF8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sp>
        <p:nvSpPr>
          <p:cNvPr id="161" name="Line 18">
            <a:extLst>
              <a:ext uri="{FF2B5EF4-FFF2-40B4-BE49-F238E27FC236}">
                <a16:creationId xmlns:a16="http://schemas.microsoft.com/office/drawing/2014/main" id="{37FB548B-BEC6-17B0-B9C9-2C7119D13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2773" y="3894921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62" name="Symbol zastępczy zawartości 12">
            <a:extLst>
              <a:ext uri="{FF2B5EF4-FFF2-40B4-BE49-F238E27FC236}">
                <a16:creationId xmlns:a16="http://schemas.microsoft.com/office/drawing/2014/main" id="{09F7013A-D8B6-AE51-9BE7-B6D3D019B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70790"/>
              </p:ext>
            </p:extLst>
          </p:nvPr>
        </p:nvGraphicFramePr>
        <p:xfrm>
          <a:off x="830591" y="4245163"/>
          <a:ext cx="4766113" cy="215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3B61BDD7-5E05-1F73-045C-505BD1398C35}"/>
              </a:ext>
            </a:extLst>
          </p:cNvPr>
          <p:cNvGrpSpPr/>
          <p:nvPr/>
        </p:nvGrpSpPr>
        <p:grpSpPr>
          <a:xfrm>
            <a:off x="1549162" y="1083398"/>
            <a:ext cx="3395874" cy="3403842"/>
            <a:chOff x="1549162" y="1083398"/>
            <a:chExt cx="3395874" cy="3403842"/>
          </a:xfrm>
        </p:grpSpPr>
        <p:pic>
          <p:nvPicPr>
            <p:cNvPr id="110" name="Obraz 109">
              <a:extLst>
                <a:ext uri="{FF2B5EF4-FFF2-40B4-BE49-F238E27FC236}">
                  <a16:creationId xmlns:a16="http://schemas.microsoft.com/office/drawing/2014/main" id="{59580BCF-1D02-D215-B2A5-CA9B00DD2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9162" y="1083398"/>
              <a:ext cx="3395874" cy="3403842"/>
            </a:xfrm>
            <a:prstGeom prst="rect">
              <a:avLst/>
            </a:prstGeom>
          </p:spPr>
        </p:pic>
        <p:grpSp>
          <p:nvGrpSpPr>
            <p:cNvPr id="111" name="Group 3">
              <a:extLst>
                <a:ext uri="{FF2B5EF4-FFF2-40B4-BE49-F238E27FC236}">
                  <a16:creationId xmlns:a16="http://schemas.microsoft.com/office/drawing/2014/main" id="{F7FB9752-DE1B-7D59-BDA9-C3F643E14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7342" y="1957592"/>
              <a:ext cx="441144" cy="606381"/>
              <a:chOff x="2964252" y="874194"/>
              <a:chExt cx="371" cy="508"/>
            </a:xfrm>
          </p:grpSpPr>
          <p:sp>
            <p:nvSpPr>
              <p:cNvPr id="112" name="Line 4">
                <a:extLst>
                  <a:ext uri="{FF2B5EF4-FFF2-40B4-BE49-F238E27FC236}">
                    <a16:creationId xmlns:a16="http://schemas.microsoft.com/office/drawing/2014/main" id="{5F9F065D-E429-5F3C-710C-022F1FFC8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13" name="Line 5">
                <a:extLst>
                  <a:ext uri="{FF2B5EF4-FFF2-40B4-BE49-F238E27FC236}">
                    <a16:creationId xmlns:a16="http://schemas.microsoft.com/office/drawing/2014/main" id="{9C406201-685A-5B9B-6478-9F7741567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3" name="Group 21">
              <a:extLst>
                <a:ext uri="{FF2B5EF4-FFF2-40B4-BE49-F238E27FC236}">
                  <a16:creationId xmlns:a16="http://schemas.microsoft.com/office/drawing/2014/main" id="{ABD145D6-FCE5-D393-FE0D-972F46FC3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320" y="2045687"/>
              <a:ext cx="702919" cy="744490"/>
              <a:chOff x="3208068" y="966937"/>
              <a:chExt cx="592" cy="624"/>
            </a:xfrm>
          </p:grpSpPr>
          <p:sp>
            <p:nvSpPr>
              <p:cNvPr id="124" name="Rectangle 22">
                <a:extLst>
                  <a:ext uri="{FF2B5EF4-FFF2-40B4-BE49-F238E27FC236}">
                    <a16:creationId xmlns:a16="http://schemas.microsoft.com/office/drawing/2014/main" id="{E3A9B64C-397B-0C6B-D4C7-0EB02475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5" name="Rectangle 23">
                <a:extLst>
                  <a:ext uri="{FF2B5EF4-FFF2-40B4-BE49-F238E27FC236}">
                    <a16:creationId xmlns:a16="http://schemas.microsoft.com/office/drawing/2014/main" id="{5F0F4CBC-4220-E0AD-06E4-8193DE6B3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6" name="Rectangle 24">
                <a:extLst>
                  <a:ext uri="{FF2B5EF4-FFF2-40B4-BE49-F238E27FC236}">
                    <a16:creationId xmlns:a16="http://schemas.microsoft.com/office/drawing/2014/main" id="{8F955557-2A6D-2F8D-9851-67AD7824E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7" name="Group 25">
              <a:extLst>
                <a:ext uri="{FF2B5EF4-FFF2-40B4-BE49-F238E27FC236}">
                  <a16:creationId xmlns:a16="http://schemas.microsoft.com/office/drawing/2014/main" id="{A2B15568-715E-01A2-C762-095FC8A9F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108" y="2201697"/>
              <a:ext cx="447675" cy="496071"/>
              <a:chOff x="3317018" y="1118299"/>
              <a:chExt cx="376" cy="416"/>
            </a:xfrm>
          </p:grpSpPr>
          <p:sp>
            <p:nvSpPr>
              <p:cNvPr id="128" name="Line 26">
                <a:extLst>
                  <a:ext uri="{FF2B5EF4-FFF2-40B4-BE49-F238E27FC236}">
                    <a16:creationId xmlns:a16="http://schemas.microsoft.com/office/drawing/2014/main" id="{521F734E-3635-FE2E-4D18-B2FE593E1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9" name="Line 27">
                <a:extLst>
                  <a:ext uri="{FF2B5EF4-FFF2-40B4-BE49-F238E27FC236}">
                    <a16:creationId xmlns:a16="http://schemas.microsoft.com/office/drawing/2014/main" id="{6118FDD8-437B-921A-2096-376CAAAF5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30" name="Line 28">
                <a:extLst>
                  <a:ext uri="{FF2B5EF4-FFF2-40B4-BE49-F238E27FC236}">
                    <a16:creationId xmlns:a16="http://schemas.microsoft.com/office/drawing/2014/main" id="{E2E2C77B-2DAA-F964-D210-60EA2DB88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38" name="Line 38">
              <a:extLst>
                <a:ext uri="{FF2B5EF4-FFF2-40B4-BE49-F238E27FC236}">
                  <a16:creationId xmlns:a16="http://schemas.microsoft.com/office/drawing/2014/main" id="{B7328F65-8A6C-696F-6ADE-5F9D72D0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871" y="1575663"/>
              <a:ext cx="1197658" cy="8388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39" name="Group 39">
              <a:extLst>
                <a:ext uri="{FF2B5EF4-FFF2-40B4-BE49-F238E27FC236}">
                  <a16:creationId xmlns:a16="http://schemas.microsoft.com/office/drawing/2014/main" id="{4C367BC8-0724-EF91-0C10-E1474CF5C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082" y="2513406"/>
              <a:ext cx="1649228" cy="454408"/>
              <a:chOff x="4419032" y="1658878"/>
              <a:chExt cx="1393" cy="381"/>
            </a:xfrm>
          </p:grpSpPr>
          <p:sp>
            <p:nvSpPr>
              <p:cNvPr id="140" name="Line 40">
                <a:extLst>
                  <a:ext uri="{FF2B5EF4-FFF2-40B4-BE49-F238E27FC236}">
                    <a16:creationId xmlns:a16="http://schemas.microsoft.com/office/drawing/2014/main" id="{B4F0150D-6191-A9AB-0742-2EED3E835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1" name="Line 41">
                <a:extLst>
                  <a:ext uri="{FF2B5EF4-FFF2-40B4-BE49-F238E27FC236}">
                    <a16:creationId xmlns:a16="http://schemas.microsoft.com/office/drawing/2014/main" id="{C965A0F5-9B46-8C59-A561-44057AD6D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032" y="1658919"/>
                <a:ext cx="1208" cy="3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2" name="Line 42">
                <a:extLst>
                  <a:ext uri="{FF2B5EF4-FFF2-40B4-BE49-F238E27FC236}">
                    <a16:creationId xmlns:a16="http://schemas.microsoft.com/office/drawing/2014/main" id="{0ED79B36-DDF3-806C-9C9F-E4705E4E7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102" y="1658878"/>
                <a:ext cx="1323" cy="2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44" name="Line 44">
              <a:extLst>
                <a:ext uri="{FF2B5EF4-FFF2-40B4-BE49-F238E27FC236}">
                  <a16:creationId xmlns:a16="http://schemas.microsoft.com/office/drawing/2014/main" id="{28351871-C962-B28C-264D-9AB87AFC9E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>
              <a:off x="2586081" y="1949620"/>
              <a:ext cx="1576340" cy="34078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46" name="Group 46">
              <a:extLst>
                <a:ext uri="{FF2B5EF4-FFF2-40B4-BE49-F238E27FC236}">
                  <a16:creationId xmlns:a16="http://schemas.microsoft.com/office/drawing/2014/main" id="{1A739AA1-1BF3-8EA8-5940-F1CD0B0AD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564" y="2477123"/>
              <a:ext cx="1352547" cy="953216"/>
              <a:chOff x="3360354" y="2139073"/>
              <a:chExt cx="1139" cy="799"/>
            </a:xfrm>
          </p:grpSpPr>
          <p:sp>
            <p:nvSpPr>
              <p:cNvPr id="147" name="Line 47">
                <a:extLst>
                  <a:ext uri="{FF2B5EF4-FFF2-40B4-BE49-F238E27FC236}">
                    <a16:creationId xmlns:a16="http://schemas.microsoft.com/office/drawing/2014/main" id="{B6EC5D64-DB34-C5B1-83FE-FA6B1D01B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60354" y="2139140"/>
                <a:ext cx="81" cy="5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8" name="Line 48">
                <a:extLst>
                  <a:ext uri="{FF2B5EF4-FFF2-40B4-BE49-F238E27FC236}">
                    <a16:creationId xmlns:a16="http://schemas.microsoft.com/office/drawing/2014/main" id="{15148FF2-5579-51B2-6762-B566A8D01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0576" y="2139073"/>
                <a:ext cx="917" cy="7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0" name="Group 50">
              <a:extLst>
                <a:ext uri="{FF2B5EF4-FFF2-40B4-BE49-F238E27FC236}">
                  <a16:creationId xmlns:a16="http://schemas.microsoft.com/office/drawing/2014/main" id="{0584AAD3-10FB-49D1-B01E-BA4F62FEB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605" y="1775058"/>
              <a:ext cx="2511805" cy="2053314"/>
              <a:chOff x="2801840" y="690057"/>
              <a:chExt cx="2115" cy="1721"/>
            </a:xfrm>
          </p:grpSpPr>
          <p:sp>
            <p:nvSpPr>
              <p:cNvPr id="151" name="Rectangle 54">
                <a:extLst>
                  <a:ext uri="{FF2B5EF4-FFF2-40B4-BE49-F238E27FC236}">
                    <a16:creationId xmlns:a16="http://schemas.microsoft.com/office/drawing/2014/main" id="{AFF1513F-DB4F-B10C-4F26-72831848A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2" name="Rectangle 56">
                <a:extLst>
                  <a:ext uri="{FF2B5EF4-FFF2-40B4-BE49-F238E27FC236}">
                    <a16:creationId xmlns:a16="http://schemas.microsoft.com/office/drawing/2014/main" id="{AF3F92F0-7D26-575B-6A47-A4B9FB871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3" name="Rectangle 57">
                <a:extLst>
                  <a:ext uri="{FF2B5EF4-FFF2-40B4-BE49-F238E27FC236}">
                    <a16:creationId xmlns:a16="http://schemas.microsoft.com/office/drawing/2014/main" id="{0EDACD0B-1C8D-8A95-1BC4-94006E091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4" name="Rectangle 58">
                <a:extLst>
                  <a:ext uri="{FF2B5EF4-FFF2-40B4-BE49-F238E27FC236}">
                    <a16:creationId xmlns:a16="http://schemas.microsoft.com/office/drawing/2014/main" id="{B3182828-44FE-CC16-CCA0-7B2A1E54B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5" name="Rectangle 59">
                <a:extLst>
                  <a:ext uri="{FF2B5EF4-FFF2-40B4-BE49-F238E27FC236}">
                    <a16:creationId xmlns:a16="http://schemas.microsoft.com/office/drawing/2014/main" id="{44746753-4E9B-5FA8-3CCA-BED59FB5D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6" name="Rectangle 60">
                <a:extLst>
                  <a:ext uri="{FF2B5EF4-FFF2-40B4-BE49-F238E27FC236}">
                    <a16:creationId xmlns:a16="http://schemas.microsoft.com/office/drawing/2014/main" id="{6453F1E9-A0F7-034D-26A0-2F6610873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7" name="Rectangle 61">
                <a:extLst>
                  <a:ext uri="{FF2B5EF4-FFF2-40B4-BE49-F238E27FC236}">
                    <a16:creationId xmlns:a16="http://schemas.microsoft.com/office/drawing/2014/main" id="{BBD6292D-B897-D19C-B41B-F06A3BE8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8" name="Rectangle 62">
                <a:extLst>
                  <a:ext uri="{FF2B5EF4-FFF2-40B4-BE49-F238E27FC236}">
                    <a16:creationId xmlns:a16="http://schemas.microsoft.com/office/drawing/2014/main" id="{2A88DBF9-379D-D692-03BD-288B398BF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9" name="Rectangle 63">
                <a:extLst>
                  <a:ext uri="{FF2B5EF4-FFF2-40B4-BE49-F238E27FC236}">
                    <a16:creationId xmlns:a16="http://schemas.microsoft.com/office/drawing/2014/main" id="{22420E92-0421-92FD-AC95-64912107A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0" name="Rectangle 64">
                <a:extLst>
                  <a:ext uri="{FF2B5EF4-FFF2-40B4-BE49-F238E27FC236}">
                    <a16:creationId xmlns:a16="http://schemas.microsoft.com/office/drawing/2014/main" id="{CC3323FF-D18C-41B7-1FD6-B938FEF75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63" name="Rectangle 64">
              <a:extLst>
                <a:ext uri="{FF2B5EF4-FFF2-40B4-BE49-F238E27FC236}">
                  <a16:creationId xmlns:a16="http://schemas.microsoft.com/office/drawing/2014/main" id="{C4EB0AE9-E1B3-07FC-F3C2-E8AB89E47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954" y="1459373"/>
              <a:ext cx="114011" cy="114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A63528-540C-5F1C-8F1F-76A031685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141125"/>
              </p:ext>
            </p:extLst>
          </p:nvPr>
        </p:nvGraphicFramePr>
        <p:xfrm>
          <a:off x="5947803" y="1340961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CB1EF9C0-81A9-2568-C1C8-7EEBE77AA79C}"/>
              </a:ext>
            </a:extLst>
          </p:cNvPr>
          <p:cNvSpPr txBox="1"/>
          <p:nvPr/>
        </p:nvSpPr>
        <p:spPr>
          <a:xfrm>
            <a:off x="4775473" y="4195509"/>
            <a:ext cx="7416527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Logistički operater preuzima pošiljku od kupca i dostavlja je svom distributivnom centru. Distributivni centar zatim nastavlja sa isporukom čak i van svog regiona. Ovaj model vam omogućava da izostavite transport između odeljenja i dodatni pretovar. Model će biti od koristi kada se prikupi dovoljno pošiljki od kupaca u regionu. A za isporuke primaocu u drugom regionu kako bi se osiguralo da je vozilo popunjeno.</a:t>
            </a:r>
          </a:p>
        </p:txBody>
      </p:sp>
    </p:spTree>
    <p:extLst>
      <p:ext uri="{BB962C8B-B14F-4D97-AF65-F5344CB8AC3E}">
        <p14:creationId xmlns:p14="http://schemas.microsoft.com/office/powerpoint/2010/main" val="11025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Ne postoji jedan savršen model distribucije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Izbor modela je određen grupom pošiljki koje se distribuiraju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Modele treba birati na raznolik način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Modele treba birati na takav način da minimiziraju troškove transporta i maksimiziraju punjenje vozila tokom transporta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Prednost maksimiziranja PS na kamionu mora biti uravnotežena sa većom razdaljinom distribucije, nego u slučaju direktnih isporuka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67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Morate odlučiti koje isporuke će biti isporučene direktno od kupca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Potrebno je da odlučite koje pošiljke će biti prosleđene na preuzimanje odeljenja van regiona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Preostali broj pošiljki se prosleđuje na preuzimanje po odeljenjima u svakom regionu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Primljene pošiljke treba podeliti na one koje će biti isporučene direktno primaocu van regiona, one koje se isporučuju unutar regiona i prebacuju u drugo skladište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942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485"/>
            <a:ext cx="10515600" cy="4032477"/>
          </a:xfrm>
        </p:spPr>
        <p:txBody>
          <a:bodyPr/>
          <a:lstStyle/>
          <a:p>
            <a:pPr algn="just"/>
            <a:r>
              <a:rPr lang="sr-Latn-RS" dirty="0"/>
              <a:t>Sledeći korak je da se odredi koje pošiljke će odeljenje primati od drugih odeljenja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Poslednji korak je da odlučite kako će paketi biti isporučeni. Da li će se isporuke vršiti sa više utovarnih lokacija ili sa jednom? Takođe treba izabrati tip vozila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39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Indikatori i brojila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/>
          <a:lstStyle/>
          <a:p>
            <a:r>
              <a:rPr lang="sr-Latn-RS" dirty="0"/>
              <a:t>Treba uzeti u obzir sledeđe metrike i indikatore</a:t>
            </a:r>
            <a:r>
              <a:rPr lang="pl-PL" dirty="0"/>
              <a:t>: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1EE7DD-C773-328C-7F52-9211E1527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23805"/>
              </p:ext>
            </p:extLst>
          </p:nvPr>
        </p:nvGraphicFramePr>
        <p:xfrm>
          <a:off x="1908629" y="1650233"/>
          <a:ext cx="8128000" cy="50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90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ulazni podaci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dirty="0"/>
              <a:t>Primljena su 3 lista sa podacima</a:t>
            </a:r>
            <a:r>
              <a:rPr lang="pl-PL" dirty="0"/>
              <a:t>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”</a:t>
            </a:r>
            <a:r>
              <a:rPr lang="sr-Latn-RS" dirty="0"/>
              <a:t>Zadatak</a:t>
            </a:r>
            <a:r>
              <a:rPr lang="pl-PL" dirty="0"/>
              <a:t>”</a:t>
            </a:r>
            <a:r>
              <a:rPr lang="en-US" dirty="0"/>
              <a:t>, </a:t>
            </a:r>
            <a:r>
              <a:rPr lang="sr-Latn-RS" dirty="0"/>
              <a:t>koji sadrži sadržaj zadatka i podatke o pošiljkama (datumi utovara i istovara, lokacija istovara, broj paletnih mesta u pošiljci, informacije o dodeli pošiljke regionu preuzimanja i regionu isporuke</a:t>
            </a:r>
            <a:r>
              <a:rPr lang="pl-PL" dirty="0"/>
              <a:t>);</a:t>
            </a:r>
          </a:p>
          <a:p>
            <a:pPr algn="just"/>
            <a:r>
              <a:rPr lang="pl-PL" dirty="0"/>
              <a:t>”Odeljenja”</a:t>
            </a:r>
            <a:r>
              <a:rPr lang="en-US" dirty="0"/>
              <a:t>, </a:t>
            </a:r>
            <a:r>
              <a:rPr lang="sr-Latn-RS" dirty="0"/>
              <a:t>gde se nalaze podaci o odeljenju koje je povezano sa regionom preuzimanja i isporuke (lokacija ulaza i izlaza pošiljke);</a:t>
            </a:r>
            <a:endParaRPr lang="pl-PL" dirty="0"/>
          </a:p>
          <a:p>
            <a:pPr algn="just"/>
            <a:r>
              <a:rPr lang="pl-PL" dirty="0"/>
              <a:t>”</a:t>
            </a:r>
            <a:r>
              <a:rPr lang="sr-Latn-RS" dirty="0"/>
              <a:t>Kupci</a:t>
            </a:r>
            <a:r>
              <a:rPr lang="pl-PL" dirty="0"/>
              <a:t>”</a:t>
            </a:r>
            <a:r>
              <a:rPr lang="en-US" dirty="0"/>
              <a:t>, </a:t>
            </a:r>
            <a:r>
              <a:rPr lang="sr-Latn-RS" dirty="0"/>
              <a:t>gde se nalaze podaci o kupcima (lokacije utovara pošiljki);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66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Formula za dužinu luka velikog kruga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601883" y="1666863"/>
            <a:ext cx="11322279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biste izračunali rastojanje između tačaka A i B, koristite formulu za dužinu luka velikog kruga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288290" algn="just">
              <a:lnSpc>
                <a:spcPct val="150000"/>
              </a:lnSpc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= R · arccos[sin φ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φ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cos φ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cosφ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cos( λ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λ</a:t>
            </a:r>
            <a:r>
              <a:rPr lang="pl-PL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* </a:t>
            </a:r>
            <a:r>
              <a:rPr lang="sr-Latn-R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 elongacije zbog puteva (u Poljskoj se može pretpostaviti 30%)</a:t>
            </a:r>
            <a:endParaRPr lang="pl-PL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gde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</a:t>
            </a:r>
            <a:r>
              <a:rPr lang="sr-Latn-R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dužina luka, rastojanje između tačaka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– Zemljin poluprečnik (6378km),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sr-Latn-R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greografska širina prve i druge tačke, respektivno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sr-Latn-R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geografska dužina prve i druge tačke, respektivno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9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- pretpostavke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86631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dirty="0"/>
              <a:t>Pretpostavljamo da se svi transporti obavljaju u kompletima kapaciteta 33 paletna mesta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Težina paletnih prostora omogućava da se prikolica u potpunpsti napuni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Ne treba razmatrati zamenu paleta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Povrat nakon isporuke ne treba uzeti u obzir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Radno vreme vozača ne treba uzeti u obzir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Može se pretpostaviti da će svaki planirani model distribucije biti završen na vreme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Cene prevoza su navedene na sledećim slajdovima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68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8" y="2532885"/>
            <a:ext cx="8953833" cy="36409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Latn-RS" dirty="0"/>
              <a:t>Planiranje isporuke kreiranjem samo direktnih isporuka</a:t>
            </a:r>
            <a:r>
              <a:rPr lang="pl-PL" dirty="0"/>
              <a:t>. 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Pod pretpostavkom da je trošak transporta za rute prekon 100km 5 PLN po km, a za preostale rute se vrši paušalni obračun od 450 PLN po ruti, treba izračunati troškove direktnih isporuka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Mora se izračunati rastojanje između mesta utovara i istovara i transportnog opterećenja. Nema potrebe da se pretpostavlja povratak (u stvari, upravljanje povratkom je veoma važan faktor).</a:t>
            </a:r>
            <a:endParaRPr lang="pl-PL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D8ECC99-A55B-A0FF-0502-21B2AC1C237F}"/>
              </a:ext>
            </a:extLst>
          </p:cNvPr>
          <p:cNvGrpSpPr/>
          <p:nvPr/>
        </p:nvGrpSpPr>
        <p:grpSpPr>
          <a:xfrm>
            <a:off x="9089571" y="365126"/>
            <a:ext cx="2783528" cy="2805127"/>
            <a:chOff x="1549162" y="1083398"/>
            <a:chExt cx="3395874" cy="340384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4929A52-7FAD-9644-50ED-98221C1B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162" y="1083398"/>
              <a:ext cx="3395874" cy="3403842"/>
            </a:xfrm>
            <a:prstGeom prst="rect">
              <a:avLst/>
            </a:prstGeom>
          </p:spPr>
        </p:pic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895B345-0A56-1CA8-0B9F-760DDF980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7342" y="1957592"/>
              <a:ext cx="441144" cy="606381"/>
              <a:chOff x="2964252" y="874194"/>
              <a:chExt cx="371" cy="508"/>
            </a:xfrm>
          </p:grpSpPr>
          <p:sp>
            <p:nvSpPr>
              <p:cNvPr id="38" name="Line 4">
                <a:extLst>
                  <a:ext uri="{FF2B5EF4-FFF2-40B4-BE49-F238E27FC236}">
                    <a16:creationId xmlns:a16="http://schemas.microsoft.com/office/drawing/2014/main" id="{7EED0500-D78A-AA88-C9C1-983A63BA2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DB9BCA0-A907-E8BF-1CC4-1C77FF1BD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59319618-2CAD-902E-5A36-0928BE0EB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320" y="2045687"/>
              <a:ext cx="702919" cy="744490"/>
              <a:chOff x="3208068" y="966937"/>
              <a:chExt cx="592" cy="624"/>
            </a:xfrm>
          </p:grpSpPr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37E18BC1-59E8-C038-68C8-99EF37382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AF0406EB-AE13-4C63-7736-786C4CE6B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B7EF5D67-EEB7-29B7-845D-D51213990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1C6E5C4E-CA79-56AB-C168-E08F01879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108" y="2201697"/>
              <a:ext cx="447675" cy="496071"/>
              <a:chOff x="3317018" y="1118299"/>
              <a:chExt cx="376" cy="416"/>
            </a:xfrm>
          </p:grpSpPr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B1629875-5ADF-05C2-544C-832A7AA87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3" name="Line 27">
                <a:extLst>
                  <a:ext uri="{FF2B5EF4-FFF2-40B4-BE49-F238E27FC236}">
                    <a16:creationId xmlns:a16="http://schemas.microsoft.com/office/drawing/2014/main" id="{22F61FF4-15F4-3296-FC10-22456D25A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4" name="Line 28">
                <a:extLst>
                  <a:ext uri="{FF2B5EF4-FFF2-40B4-BE49-F238E27FC236}">
                    <a16:creationId xmlns:a16="http://schemas.microsoft.com/office/drawing/2014/main" id="{044E7356-341D-E574-83BC-4BC14984D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1" name="Line 38">
              <a:extLst>
                <a:ext uri="{FF2B5EF4-FFF2-40B4-BE49-F238E27FC236}">
                  <a16:creationId xmlns:a16="http://schemas.microsoft.com/office/drawing/2014/main" id="{79C75618-A912-D1F2-A7FA-25E707B8F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871" y="1575663"/>
              <a:ext cx="1197658" cy="8388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1D8123C8-2783-E494-F1AB-E5CA8794D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082" y="2513406"/>
              <a:ext cx="1649228" cy="454408"/>
              <a:chOff x="4419032" y="1658878"/>
              <a:chExt cx="1393" cy="381"/>
            </a:xfrm>
          </p:grpSpPr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9F2C2ED7-3C2E-DC7A-6975-BD47386E0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0" name="Line 41">
                <a:extLst>
                  <a:ext uri="{FF2B5EF4-FFF2-40B4-BE49-F238E27FC236}">
                    <a16:creationId xmlns:a16="http://schemas.microsoft.com/office/drawing/2014/main" id="{BAA77360-FB15-306F-246D-9609E41B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032" y="1658919"/>
                <a:ext cx="1208" cy="3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1" name="Line 42">
                <a:extLst>
                  <a:ext uri="{FF2B5EF4-FFF2-40B4-BE49-F238E27FC236}">
                    <a16:creationId xmlns:a16="http://schemas.microsoft.com/office/drawing/2014/main" id="{CA38347B-6CD8-1719-547F-43795FEE1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102" y="1658878"/>
                <a:ext cx="1323" cy="2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3" name="Line 44">
              <a:extLst>
                <a:ext uri="{FF2B5EF4-FFF2-40B4-BE49-F238E27FC236}">
                  <a16:creationId xmlns:a16="http://schemas.microsoft.com/office/drawing/2014/main" id="{0BFCBC67-DAB3-80E8-C2C6-4203DE2B70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>
              <a:off x="2586081" y="1949620"/>
              <a:ext cx="1576340" cy="34078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F6C4EAD4-043F-28C0-3F88-3F2E89102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564" y="2477123"/>
              <a:ext cx="1352547" cy="953216"/>
              <a:chOff x="3360354" y="2139073"/>
              <a:chExt cx="1139" cy="799"/>
            </a:xfrm>
          </p:grpSpPr>
          <p:sp>
            <p:nvSpPr>
              <p:cNvPr id="27" name="Line 47">
                <a:extLst>
                  <a:ext uri="{FF2B5EF4-FFF2-40B4-BE49-F238E27FC236}">
                    <a16:creationId xmlns:a16="http://schemas.microsoft.com/office/drawing/2014/main" id="{215E9BF4-3135-938B-A6CC-9E160BE50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60354" y="2139140"/>
                <a:ext cx="81" cy="5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8" name="Line 48">
                <a:extLst>
                  <a:ext uri="{FF2B5EF4-FFF2-40B4-BE49-F238E27FC236}">
                    <a16:creationId xmlns:a16="http://schemas.microsoft.com/office/drawing/2014/main" id="{3058B4D5-13ED-504D-87CF-4BD5C75B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0576" y="2139073"/>
                <a:ext cx="917" cy="7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CF0AF006-327A-1327-0FE2-18FFA328B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605" y="1775058"/>
              <a:ext cx="2511805" cy="2053314"/>
              <a:chOff x="2801840" y="690057"/>
              <a:chExt cx="2115" cy="1721"/>
            </a:xfrm>
          </p:grpSpPr>
          <p:sp>
            <p:nvSpPr>
              <p:cNvPr id="17" name="Rectangle 54">
                <a:extLst>
                  <a:ext uri="{FF2B5EF4-FFF2-40B4-BE49-F238E27FC236}">
                    <a16:creationId xmlns:a16="http://schemas.microsoft.com/office/drawing/2014/main" id="{B57DD489-C8C8-5EB9-798F-85CC18B3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8" name="Rectangle 56">
                <a:extLst>
                  <a:ext uri="{FF2B5EF4-FFF2-40B4-BE49-F238E27FC236}">
                    <a16:creationId xmlns:a16="http://schemas.microsoft.com/office/drawing/2014/main" id="{055B7020-1918-8BA9-7205-301E033EE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9" name="Rectangle 57">
                <a:extLst>
                  <a:ext uri="{FF2B5EF4-FFF2-40B4-BE49-F238E27FC236}">
                    <a16:creationId xmlns:a16="http://schemas.microsoft.com/office/drawing/2014/main" id="{9526C4EF-B83D-75C5-1F65-2CCBF871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" name="Rectangle 58">
                <a:extLst>
                  <a:ext uri="{FF2B5EF4-FFF2-40B4-BE49-F238E27FC236}">
                    <a16:creationId xmlns:a16="http://schemas.microsoft.com/office/drawing/2014/main" id="{5EF20BB4-0FA0-07FD-8B79-C94399DFF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" name="Rectangle 59">
                <a:extLst>
                  <a:ext uri="{FF2B5EF4-FFF2-40B4-BE49-F238E27FC236}">
                    <a16:creationId xmlns:a16="http://schemas.microsoft.com/office/drawing/2014/main" id="{E796613E-1A3D-488D-4735-56F79C01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" name="Rectangle 60">
                <a:extLst>
                  <a:ext uri="{FF2B5EF4-FFF2-40B4-BE49-F238E27FC236}">
                    <a16:creationId xmlns:a16="http://schemas.microsoft.com/office/drawing/2014/main" id="{9E32A93D-9588-1537-0B29-6B4112D8B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3" name="Rectangle 61">
                <a:extLst>
                  <a:ext uri="{FF2B5EF4-FFF2-40B4-BE49-F238E27FC236}">
                    <a16:creationId xmlns:a16="http://schemas.microsoft.com/office/drawing/2014/main" id="{55721993-A6ED-529B-47F5-7EE858784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" name="Rectangle 62">
                <a:extLst>
                  <a:ext uri="{FF2B5EF4-FFF2-40B4-BE49-F238E27FC236}">
                    <a16:creationId xmlns:a16="http://schemas.microsoft.com/office/drawing/2014/main" id="{F4161F58-D073-2F7C-59C3-A0A1A7A53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730293CC-3C26-DCCB-55F5-81E323F2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6" name="Rectangle 64">
                <a:extLst>
                  <a:ext uri="{FF2B5EF4-FFF2-40B4-BE49-F238E27FC236}">
                    <a16:creationId xmlns:a16="http://schemas.microsoft.com/office/drawing/2014/main" id="{E6A7390D-011B-819A-6262-0F766FFA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3C13F949-9316-6EFE-2732-6C5405F10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954" y="1459373"/>
              <a:ext cx="114011" cy="114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0186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– I deo, primer proračuna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Pošiljka od 8 paletnih mesta od kupca od tačke A do primaoca u tački B, gde je rastojanje između tačaka 350km</a:t>
            </a:r>
            <a:r>
              <a:rPr lang="pl-PL" dirty="0"/>
              <a:t>.</a:t>
            </a:r>
            <a:br>
              <a:rPr lang="pl-PL" dirty="0"/>
            </a:br>
            <a:br>
              <a:rPr lang="pl-PL" dirty="0"/>
            </a:br>
            <a:r>
              <a:rPr lang="de-DE" b="1" dirty="0"/>
              <a:t>PLN 5 * 350 km = PLN 1,750</a:t>
            </a:r>
            <a:endParaRPr lang="pl-PL" b="1" dirty="0"/>
          </a:p>
          <a:p>
            <a:endParaRPr lang="pl-PL" dirty="0"/>
          </a:p>
          <a:p>
            <a:r>
              <a:rPr lang="sr-Latn-RS" dirty="0"/>
              <a:t>Pošiljka od 8 paletnih mesta od kupca od tačke A do primaoca u tački B, gde je rastojanje između tačaka 70km</a:t>
            </a:r>
            <a:r>
              <a:rPr lang="pl-PL" dirty="0"/>
              <a:t>.</a:t>
            </a:r>
            <a:br>
              <a:rPr lang="pl-PL" dirty="0"/>
            </a:br>
            <a:br>
              <a:rPr lang="pl-PL" dirty="0"/>
            </a:br>
            <a:r>
              <a:rPr lang="sr-Latn-RS" b="1" dirty="0"/>
              <a:t>Paušalna naknada od 450 PLN</a:t>
            </a:r>
            <a:endParaRPr lang="pl-PL" b="1" dirty="0"/>
          </a:p>
          <a:p>
            <a:endParaRPr lang="pl-PL" dirty="0"/>
          </a:p>
          <a:p>
            <a:r>
              <a:rPr lang="sr-Latn-RS" dirty="0"/>
              <a:t>Pošiljka od 8 paletnih mesta od kupca od tačke A do primaoca u tački B, gde je rastojanje između tačaka 55km.</a:t>
            </a:r>
          </a:p>
          <a:p>
            <a:r>
              <a:rPr lang="sr-Latn-RS" b="1" dirty="0"/>
              <a:t>Paušalna naknada od 4</a:t>
            </a:r>
            <a:r>
              <a:rPr lang="en-US" b="1" dirty="0"/>
              <a:t>50</a:t>
            </a:r>
            <a:r>
              <a:rPr lang="sr-Latn-RS" b="1" dirty="0"/>
              <a:t> PLN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0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9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2400" dirty="0"/>
              <a:t>Upoznavanje sa zadacima koje treba rešiti</a:t>
            </a:r>
            <a:r>
              <a:rPr lang="pl-PL" sz="2400" dirty="0"/>
              <a:t>;</a:t>
            </a:r>
          </a:p>
          <a:p>
            <a:r>
              <a:rPr lang="pl-PL" sz="2400" dirty="0"/>
              <a:t>Formule za modele;</a:t>
            </a:r>
          </a:p>
          <a:p>
            <a:r>
              <a:rPr lang="pl-PL" sz="2400" dirty="0"/>
              <a:t>Ulazni podaci;</a:t>
            </a:r>
          </a:p>
          <a:p>
            <a:r>
              <a:rPr lang="sr-Latn-RS" sz="2400" dirty="0"/>
              <a:t>Opis dela I zadatka – direktne isporuke</a:t>
            </a:r>
            <a:r>
              <a:rPr lang="pl-PL" sz="2400" dirty="0"/>
              <a:t>;</a:t>
            </a:r>
          </a:p>
          <a:p>
            <a:r>
              <a:rPr lang="sr-Latn-RS" sz="2400" dirty="0"/>
              <a:t>Opis dela II zadatka – isporuke u mreži generalnog tereta</a:t>
            </a:r>
            <a:r>
              <a:rPr lang="pl-PL" sz="2400" dirty="0"/>
              <a:t>;</a:t>
            </a:r>
          </a:p>
          <a:p>
            <a:r>
              <a:rPr lang="sr-Latn-RS" sz="2400" dirty="0"/>
              <a:t>Opis dela III zadatka – hibridni model (direktne isporuke i mrežne isporuke)</a:t>
            </a:r>
            <a:endParaRPr lang="pl-PL" sz="2400" dirty="0"/>
          </a:p>
          <a:p>
            <a:r>
              <a:rPr lang="sr-Latn-RS" sz="2400"/>
              <a:t>Opis dela IV zadatka – model koji razmatra (mrežne isporuke, direktne isporuke i direktne isporuke iz odeljenja)</a:t>
            </a:r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55" y="1628775"/>
            <a:ext cx="9473605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Latn-RS" dirty="0"/>
              <a:t>Planiranje otpreme kreiranjem samo isporuka u mreži generalnog tereta (model I). Zadatak ne bi trebalo da uzima u obzir količine preuzimanja. Pretpostavljamo da su sve pošiljke u odeljenjima koja odgovaraju ulaznoj lokaciji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Pod pretpostavkom da je trošak transporta za rute preko 100km 5 PLN po km, a za preostale rute se vrši paušalni obračun od 450 PLN po ruti, treba izračunati trošak delikatesa isporuke u mrežama (trošak transporta između skladišta i trošak isporuke na izlaznoj lokaciji).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sr-Latn-RS" dirty="0"/>
              <a:t>Potrebno je izračunati rastojanje između skladišta, kao i između skladišta i mesta istovara, a zatim izračunati transportno opterećenje. Nema potrebe da se pretpostavlja povratak (u stvari, upravljanje povratkom je veoma važan faktor).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3C53F54-55C1-B94A-115F-7FFD36BB6AAB}"/>
              </a:ext>
            </a:extLst>
          </p:cNvPr>
          <p:cNvGrpSpPr/>
          <p:nvPr/>
        </p:nvGrpSpPr>
        <p:grpSpPr>
          <a:xfrm>
            <a:off x="9866160" y="2275114"/>
            <a:ext cx="2221632" cy="2068286"/>
            <a:chOff x="1177071" y="1846794"/>
            <a:chExt cx="3395874" cy="3403842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2FF1D352-76B3-A8A7-6F78-3BE97813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071" y="1846794"/>
              <a:ext cx="3395874" cy="3403842"/>
            </a:xfrm>
            <a:prstGeom prst="rect">
              <a:avLst/>
            </a:prstGeom>
          </p:spPr>
        </p:pic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67DDCDF-C01C-533E-59BE-29CDA6506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51" y="2720988"/>
              <a:ext cx="441144" cy="606381"/>
              <a:chOff x="2964252" y="874194"/>
              <a:chExt cx="371" cy="508"/>
            </a:xfrm>
          </p:grpSpPr>
          <p:sp>
            <p:nvSpPr>
              <p:cNvPr id="46" name="Line 4">
                <a:extLst>
                  <a:ext uri="{FF2B5EF4-FFF2-40B4-BE49-F238E27FC236}">
                    <a16:creationId xmlns:a16="http://schemas.microsoft.com/office/drawing/2014/main" id="{D7ED92FB-362E-1270-CFBA-3C5A3920C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7" name="Line 5">
                <a:extLst>
                  <a:ext uri="{FF2B5EF4-FFF2-40B4-BE49-F238E27FC236}">
                    <a16:creationId xmlns:a16="http://schemas.microsoft.com/office/drawing/2014/main" id="{C9C9F5C8-6032-BF41-942D-9395A93D1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0B875184-31AE-E55C-2A9E-E53ADC277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229" y="2809083"/>
              <a:ext cx="702919" cy="744490"/>
              <a:chOff x="3208068" y="966937"/>
              <a:chExt cx="592" cy="624"/>
            </a:xfrm>
          </p:grpSpPr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AB028664-1353-1884-7C95-A179ADBC2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F048FE4C-B07A-E651-1848-47346E93E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DA583F5A-8818-B61E-7973-8A4A9E03E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D51716FF-DE82-794C-93B3-B584130CA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017" y="2965093"/>
              <a:ext cx="447675" cy="496071"/>
              <a:chOff x="3317018" y="1118299"/>
              <a:chExt cx="376" cy="416"/>
            </a:xfrm>
          </p:grpSpPr>
          <p:sp>
            <p:nvSpPr>
              <p:cNvPr id="40" name="Line 26">
                <a:extLst>
                  <a:ext uri="{FF2B5EF4-FFF2-40B4-BE49-F238E27FC236}">
                    <a16:creationId xmlns:a16="http://schemas.microsoft.com/office/drawing/2014/main" id="{F23509A7-33A6-82A0-48F0-79D0B8B5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1" name="Line 27">
                <a:extLst>
                  <a:ext uri="{FF2B5EF4-FFF2-40B4-BE49-F238E27FC236}">
                    <a16:creationId xmlns:a16="http://schemas.microsoft.com/office/drawing/2014/main" id="{23C93BD2-9D3A-72C2-DDD8-4DD16B3AD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2" name="Line 28">
                <a:extLst>
                  <a:ext uri="{FF2B5EF4-FFF2-40B4-BE49-F238E27FC236}">
                    <a16:creationId xmlns:a16="http://schemas.microsoft.com/office/drawing/2014/main" id="{249B6DC6-7460-3B36-9A38-DE4D7CF1B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EF47FB84-096C-B816-D7AC-13A69AE52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735" y="2456445"/>
              <a:ext cx="1107333" cy="1904316"/>
              <a:chOff x="3480736" y="609651"/>
              <a:chExt cx="1018" cy="1253"/>
            </a:xfrm>
          </p:grpSpPr>
          <p:sp>
            <p:nvSpPr>
              <p:cNvPr id="37" name="Line 30">
                <a:extLst>
                  <a:ext uri="{FF2B5EF4-FFF2-40B4-BE49-F238E27FC236}">
                    <a16:creationId xmlns:a16="http://schemas.microsoft.com/office/drawing/2014/main" id="{9E2BF952-2C22-D711-EA84-28A8F9191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0760" y="609651"/>
                <a:ext cx="507" cy="4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3602784F-676B-530B-11EC-E17D2EFD5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87" y="610179"/>
                <a:ext cx="967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BBF2691B-1311-EAD6-5D53-A8340D4BA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36" y="610237"/>
                <a:ext cx="620" cy="66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460917A2-87D4-C6E7-481D-07776DE14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98" y="2339323"/>
              <a:ext cx="948640" cy="360339"/>
              <a:chOff x="3701799" y="495813"/>
              <a:chExt cx="800" cy="302"/>
            </a:xfrm>
          </p:grpSpPr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4796751D-8883-627B-C49A-22AFB87C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799" y="495835"/>
                <a:ext cx="290" cy="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5" name="Line 37">
                <a:extLst>
                  <a:ext uri="{FF2B5EF4-FFF2-40B4-BE49-F238E27FC236}">
                    <a16:creationId xmlns:a16="http://schemas.microsoft.com/office/drawing/2014/main" id="{D6E40E6A-CE44-B3FE-CC0E-082A1A98E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239" y="495883"/>
                <a:ext cx="332" cy="23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6" name="Line 38">
                <a:extLst>
                  <a:ext uri="{FF2B5EF4-FFF2-40B4-BE49-F238E27FC236}">
                    <a16:creationId xmlns:a16="http://schemas.microsoft.com/office/drawing/2014/main" id="{96A3D8B4-3582-C9F8-85EC-C1DD2ECF0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245" y="495813"/>
                <a:ext cx="354" cy="1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B4F5283C-0DCF-1BBB-AA6C-F16C9BC0A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507" y="3505864"/>
              <a:ext cx="683133" cy="225415"/>
              <a:chOff x="4419848" y="1659070"/>
              <a:chExt cx="577" cy="189"/>
            </a:xfrm>
          </p:grpSpPr>
          <p:sp>
            <p:nvSpPr>
              <p:cNvPr id="31" name="Line 40">
                <a:extLst>
                  <a:ext uri="{FF2B5EF4-FFF2-40B4-BE49-F238E27FC236}">
                    <a16:creationId xmlns:a16="http://schemas.microsoft.com/office/drawing/2014/main" id="{2D132FB9-DACA-FC6D-90F8-793CDD85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id="{175FBF09-ACB5-A6AE-61B0-007E8B3FE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44" y="1659134"/>
                <a:ext cx="96" cy="12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3" name="Line 42">
                <a:extLst>
                  <a:ext uri="{FF2B5EF4-FFF2-40B4-BE49-F238E27FC236}">
                    <a16:creationId xmlns:a16="http://schemas.microsoft.com/office/drawing/2014/main" id="{DACB63D7-D206-814E-6548-F1C558A2A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52" y="1659070"/>
                <a:ext cx="273" cy="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06855196-E12E-3FE1-0506-4BBB02623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8736" y="2773731"/>
              <a:ext cx="397306" cy="428467"/>
              <a:chOff x="4657737" y="926937"/>
              <a:chExt cx="167" cy="105"/>
            </a:xfrm>
          </p:grpSpPr>
          <p:sp>
            <p:nvSpPr>
              <p:cNvPr id="29" name="Line 44">
                <a:extLst>
                  <a:ext uri="{FF2B5EF4-FFF2-40B4-BE49-F238E27FC236}">
                    <a16:creationId xmlns:a16="http://schemas.microsoft.com/office/drawing/2014/main" id="{2E44811D-37B8-8B29-B0C8-8438FAC23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37" y="926937"/>
                <a:ext cx="167" cy="10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0" name="Line 45">
                <a:extLst>
                  <a:ext uri="{FF2B5EF4-FFF2-40B4-BE49-F238E27FC236}">
                    <a16:creationId xmlns:a16="http://schemas.microsoft.com/office/drawing/2014/main" id="{0DD64227-AE22-C9D6-ABD4-5F512074F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86" y="926998"/>
                <a:ext cx="117" cy="4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B5718F1F-BFFF-CF58-1F66-CB1445066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088" y="3986494"/>
              <a:ext cx="1459421" cy="578610"/>
              <a:chOff x="3360354" y="2139700"/>
              <a:chExt cx="1229" cy="485"/>
            </a:xfrm>
          </p:grpSpPr>
          <p:sp>
            <p:nvSpPr>
              <p:cNvPr id="26" name="Line 47">
                <a:extLst>
                  <a:ext uri="{FF2B5EF4-FFF2-40B4-BE49-F238E27FC236}">
                    <a16:creationId xmlns:a16="http://schemas.microsoft.com/office/drawing/2014/main" id="{026F510C-6D5F-6084-1646-58C181BAE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360354" y="2139700"/>
                <a:ext cx="588" cy="2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7" name="Line 48">
                <a:extLst>
                  <a:ext uri="{FF2B5EF4-FFF2-40B4-BE49-F238E27FC236}">
                    <a16:creationId xmlns:a16="http://schemas.microsoft.com/office/drawing/2014/main" id="{892694AB-F37F-6E4C-6132-209408C9D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3361160" y="2139813"/>
                <a:ext cx="423" cy="14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8" name="Line 49">
                <a:extLst>
                  <a:ext uri="{FF2B5EF4-FFF2-40B4-BE49-F238E27FC236}">
                    <a16:creationId xmlns:a16="http://schemas.microsoft.com/office/drawing/2014/main" id="{B4F2A562-13C0-C798-2166-262E49F44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1145" y="2140066"/>
                <a:ext cx="258" cy="11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AF3735E0-6C77-4010-DACF-2CB124EC1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514" y="2538454"/>
              <a:ext cx="2511805" cy="2053314"/>
              <a:chOff x="2801840" y="690057"/>
              <a:chExt cx="2115" cy="1721"/>
            </a:xfrm>
          </p:grpSpPr>
          <p:sp>
            <p:nvSpPr>
              <p:cNvPr id="16" name="Rectangle 54">
                <a:extLst>
                  <a:ext uri="{FF2B5EF4-FFF2-40B4-BE49-F238E27FC236}">
                    <a16:creationId xmlns:a16="http://schemas.microsoft.com/office/drawing/2014/main" id="{E1CEDE9F-AA41-3CD0-72EB-A49CD2FE0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7" name="Rectangle 56">
                <a:extLst>
                  <a:ext uri="{FF2B5EF4-FFF2-40B4-BE49-F238E27FC236}">
                    <a16:creationId xmlns:a16="http://schemas.microsoft.com/office/drawing/2014/main" id="{2C024ADF-B57D-42AD-8799-0210584C5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8" name="Rectangle 57">
                <a:extLst>
                  <a:ext uri="{FF2B5EF4-FFF2-40B4-BE49-F238E27FC236}">
                    <a16:creationId xmlns:a16="http://schemas.microsoft.com/office/drawing/2014/main" id="{79A76A32-1CBF-E3E3-3CE6-C415D84C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4D1DCD85-4C30-204D-2057-EFD573872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" name="Rectangle 59">
                <a:extLst>
                  <a:ext uri="{FF2B5EF4-FFF2-40B4-BE49-F238E27FC236}">
                    <a16:creationId xmlns:a16="http://schemas.microsoft.com/office/drawing/2014/main" id="{5266759F-A0DB-B2D7-1E2A-58D7902C1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" name="Rectangle 60">
                <a:extLst>
                  <a:ext uri="{FF2B5EF4-FFF2-40B4-BE49-F238E27FC236}">
                    <a16:creationId xmlns:a16="http://schemas.microsoft.com/office/drawing/2014/main" id="{EE859B1B-4710-1F4E-9885-3CBC3EF56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" name="Rectangle 61">
                <a:extLst>
                  <a:ext uri="{FF2B5EF4-FFF2-40B4-BE49-F238E27FC236}">
                    <a16:creationId xmlns:a16="http://schemas.microsoft.com/office/drawing/2014/main" id="{008BA8B4-853A-7A92-6D1B-3B446BB67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AB397069-D0F5-E4D4-4D95-6463541DE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8ABD19F-0A5B-F932-D52A-875A6A8E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5" name="Rectangle 64">
                <a:extLst>
                  <a:ext uri="{FF2B5EF4-FFF2-40B4-BE49-F238E27FC236}">
                    <a16:creationId xmlns:a16="http://schemas.microsoft.com/office/drawing/2014/main" id="{ACA09ACA-A363-AE92-3B3A-6829909F2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956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II</a:t>
            </a:r>
            <a:r>
              <a:rPr lang="en-US" dirty="0"/>
              <a:t>, </a:t>
            </a:r>
            <a:r>
              <a:rPr lang="sr-Latn-RS" dirty="0"/>
              <a:t>primer proračuna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481668"/>
            <a:ext cx="11451772" cy="48864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dirty="0"/>
              <a:t>Pošto su preuzimanja već obavljena, sve pošiljke su u distributivnom centru.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Odeljenje 1 ima:</a:t>
            </a:r>
            <a:br>
              <a:rPr lang="pl-PL" dirty="0"/>
            </a:br>
            <a:r>
              <a:rPr lang="en-US" dirty="0"/>
              <a:t>15 </a:t>
            </a:r>
            <a:r>
              <a:rPr lang="sr-Latn-RS" dirty="0"/>
              <a:t>paletnih mesta </a:t>
            </a:r>
            <a:r>
              <a:rPr lang="en-US" dirty="0"/>
              <a:t>(P</a:t>
            </a:r>
            <a:r>
              <a:rPr lang="pl-PL" dirty="0"/>
              <a:t>S</a:t>
            </a:r>
            <a:r>
              <a:rPr lang="en-US" dirty="0"/>
              <a:t>) </a:t>
            </a:r>
            <a:r>
              <a:rPr lang="sr-Latn-RS" dirty="0"/>
              <a:t>primaocu </a:t>
            </a:r>
            <a:r>
              <a:rPr lang="en-US" dirty="0"/>
              <a:t>A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12 PS </a:t>
            </a:r>
            <a:r>
              <a:rPr lang="sr-Latn-RS" dirty="0"/>
              <a:t>primaocu </a:t>
            </a:r>
            <a:r>
              <a:rPr lang="pl-PL" dirty="0"/>
              <a:t>B;</a:t>
            </a:r>
            <a:br>
              <a:rPr lang="pl-PL" dirty="0"/>
            </a:br>
            <a:r>
              <a:rPr lang="pl-PL" dirty="0"/>
              <a:t>13 PS </a:t>
            </a:r>
            <a:r>
              <a:rPr lang="sr-Latn-RS" dirty="0"/>
              <a:t>primaocu </a:t>
            </a:r>
            <a:r>
              <a:rPr lang="pl-PL" dirty="0"/>
              <a:t>C.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Odeljenje 2 ima: </a:t>
            </a:r>
            <a:br>
              <a:rPr lang="pl-PL" dirty="0"/>
            </a:br>
            <a:r>
              <a:rPr lang="pl-PL" dirty="0"/>
              <a:t>15 PS </a:t>
            </a:r>
            <a:r>
              <a:rPr lang="sr-Latn-RS" dirty="0"/>
              <a:t>primaocu </a:t>
            </a:r>
            <a:r>
              <a:rPr lang="pl-PL" dirty="0"/>
              <a:t>A;</a:t>
            </a:r>
            <a:br>
              <a:rPr lang="pl-PL" dirty="0"/>
            </a:br>
            <a:r>
              <a:rPr lang="pl-PL" dirty="0"/>
              <a:t>20 PS </a:t>
            </a:r>
            <a:r>
              <a:rPr lang="sr-Latn-RS" dirty="0"/>
              <a:t>primaocu </a:t>
            </a:r>
            <a:r>
              <a:rPr lang="pl-PL" dirty="0"/>
              <a:t>B;</a:t>
            </a:r>
            <a:br>
              <a:rPr lang="pl-PL" dirty="0"/>
            </a:br>
            <a:r>
              <a:rPr lang="pl-PL" dirty="0"/>
              <a:t>17 PS </a:t>
            </a:r>
            <a:r>
              <a:rPr lang="sr-Latn-RS" dirty="0"/>
              <a:t>primaocu </a:t>
            </a:r>
            <a:r>
              <a:rPr lang="pl-PL" dirty="0"/>
              <a:t>C.</a:t>
            </a:r>
            <a:br>
              <a:rPr lang="pl-PL" dirty="0"/>
            </a:br>
            <a:br>
              <a:rPr lang="pl-PL" dirty="0"/>
            </a:br>
            <a:r>
              <a:rPr lang="sr-Latn-RS" dirty="0"/>
              <a:t>Primalac A se nalazi na izlaznoj lokaciji odeljenja 1</a:t>
            </a:r>
            <a:r>
              <a:rPr lang="pl-PL" dirty="0"/>
              <a:t>;</a:t>
            </a:r>
            <a:br>
              <a:rPr lang="pl-PL" dirty="0"/>
            </a:br>
            <a:r>
              <a:rPr lang="sr-Latn-RS" dirty="0"/>
              <a:t>Primaoci B i C se nalaze na izlaznoj lokaciji odeljenja 2</a:t>
            </a:r>
            <a:r>
              <a:rPr lang="pl-PL" dirty="0"/>
              <a:t>;</a:t>
            </a:r>
            <a:br>
              <a:rPr lang="pl-PL" dirty="0"/>
            </a:br>
            <a:r>
              <a:rPr lang="sr-Latn-RS" dirty="0"/>
              <a:t>Udaljenost između odeljenja 1 i 2 je 200 km</a:t>
            </a:r>
            <a:r>
              <a:rPr lang="pl-PL" dirty="0"/>
              <a:t>;</a:t>
            </a:r>
            <a:br>
              <a:rPr lang="pl-PL" dirty="0"/>
            </a:br>
            <a:r>
              <a:rPr lang="sr-Latn-RS" dirty="0"/>
              <a:t>Udaljenost između primaoca A i odeljenja 1 je </a:t>
            </a:r>
            <a:r>
              <a:rPr lang="en-US" dirty="0"/>
              <a:t>120 km</a:t>
            </a:r>
            <a:r>
              <a:rPr lang="pl-PL" dirty="0"/>
              <a:t>;</a:t>
            </a:r>
            <a:br>
              <a:rPr lang="pl-PL" dirty="0"/>
            </a:br>
            <a:r>
              <a:rPr lang="sr-Latn-RS" dirty="0"/>
              <a:t>Udaljenost između primaoca B i odeljenja 2 je </a:t>
            </a:r>
            <a:r>
              <a:rPr lang="en-US" dirty="0"/>
              <a:t>78 km</a:t>
            </a:r>
            <a:r>
              <a:rPr lang="pl-PL" dirty="0"/>
              <a:t>;</a:t>
            </a:r>
            <a:br>
              <a:rPr lang="pl-PL" dirty="0"/>
            </a:br>
            <a:r>
              <a:rPr lang="sr-Latn-RS" dirty="0"/>
              <a:t>Udaljenost između primaoca C i odeljenja 2 je</a:t>
            </a:r>
            <a:r>
              <a:rPr lang="en-US" dirty="0"/>
              <a:t> 150 km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53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II</a:t>
            </a:r>
            <a:r>
              <a:rPr lang="en-US" dirty="0"/>
              <a:t>, </a:t>
            </a:r>
            <a:r>
              <a:rPr lang="sr-Latn-RS" dirty="0"/>
              <a:t>primer proračuna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481668"/>
            <a:ext cx="11451772" cy="48864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Latn-RS" b="1" dirty="0"/>
              <a:t>Prevoz od odeljenja 1 do 2</a:t>
            </a:r>
            <a:br>
              <a:rPr lang="pl-PL" b="1" dirty="0"/>
            </a:br>
            <a:br>
              <a:rPr lang="pl-PL" b="1" dirty="0"/>
            </a:br>
            <a:r>
              <a:rPr lang="sr-Latn-RS" dirty="0"/>
              <a:t>Pošto su primaoci B i C u zoni odeljenje 2 i odeljenje 1 stvara se međuodeljenski transport za </a:t>
            </a:r>
            <a:r>
              <a:rPr lang="en-US" dirty="0"/>
              <a:t>22 P</a:t>
            </a:r>
            <a:r>
              <a:rPr lang="pl-PL" dirty="0"/>
              <a:t>S (paletno mesto) (12 + 13)</a:t>
            </a:r>
            <a:br>
              <a:rPr lang="pl-PL" dirty="0"/>
            </a:br>
            <a:r>
              <a:rPr lang="sr-Latn-RS" dirty="0"/>
              <a:t>Cena takve dostave je </a:t>
            </a:r>
            <a:r>
              <a:rPr lang="en-US" dirty="0"/>
              <a:t>200 km * PLN 4.5 = PLN 900</a:t>
            </a:r>
            <a:br>
              <a:rPr lang="pl-PL" dirty="0"/>
            </a:br>
            <a:r>
              <a:rPr lang="sr-Latn-RS" dirty="0"/>
              <a:t>Cena za PS je </a:t>
            </a:r>
            <a:r>
              <a:rPr lang="en-US" dirty="0"/>
              <a:t>900/25 = PLN 36</a:t>
            </a:r>
            <a:br>
              <a:rPr lang="pl-PL" dirty="0"/>
            </a:br>
            <a:br>
              <a:rPr lang="pl-PL" dirty="0"/>
            </a:br>
            <a:r>
              <a:rPr lang="sr-Latn-RS" b="1" dirty="0"/>
              <a:t>Prevoz od odeljenja 2 do 1</a:t>
            </a:r>
            <a:br>
              <a:rPr lang="pl-PL" b="1" dirty="0"/>
            </a:br>
            <a:r>
              <a:rPr lang="sr-Latn-RS" dirty="0"/>
              <a:t>Odeljenje 2 stvara međugranski transport od 15 PS</a:t>
            </a:r>
            <a:br>
              <a:rPr lang="sr-Latn-RS" dirty="0"/>
            </a:br>
            <a:r>
              <a:rPr lang="sr-Latn-RS" dirty="0"/>
              <a:t>Cena takve isporuke je </a:t>
            </a:r>
            <a:r>
              <a:rPr lang="en-US" dirty="0"/>
              <a:t>200 km * PLN 4.5 = PLN 900</a:t>
            </a:r>
            <a:br>
              <a:rPr lang="pl-PL" dirty="0"/>
            </a:br>
            <a:r>
              <a:rPr lang="sr-Latn-RS" dirty="0"/>
              <a:t>Cena za PS je </a:t>
            </a:r>
            <a:r>
              <a:rPr lang="en-US" dirty="0"/>
              <a:t>900/15 = PLN 60</a:t>
            </a:r>
            <a:endParaRPr lang="pl-PL" dirty="0"/>
          </a:p>
          <a:p>
            <a:pPr marL="0" indent="0">
              <a:buNone/>
            </a:pPr>
            <a:r>
              <a:rPr lang="sr-Latn-RS" dirty="0"/>
              <a:t>Što je više PS u vozilu, to je veći nivo punjenja, pa je cena po PS sve niža.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Distribucija</a:t>
            </a:r>
          </a:p>
          <a:p>
            <a:pPr marL="0" indent="0">
              <a:buNone/>
            </a:pPr>
            <a:br>
              <a:rPr lang="pl-PL" dirty="0"/>
            </a:br>
            <a:r>
              <a:rPr lang="sr-Latn-RS" dirty="0"/>
              <a:t>Isporuka primaocu </a:t>
            </a:r>
            <a:r>
              <a:rPr lang="en-US" dirty="0"/>
              <a:t>A – </a:t>
            </a:r>
            <a:r>
              <a:rPr lang="sr-Latn-RS" dirty="0"/>
              <a:t>Odeljenje 1 ima ukupno </a:t>
            </a:r>
            <a:r>
              <a:rPr lang="en-US" dirty="0"/>
              <a:t>30 </a:t>
            </a:r>
            <a:r>
              <a:rPr lang="pl-PL" dirty="0"/>
              <a:t>PS, </a:t>
            </a:r>
          </a:p>
          <a:p>
            <a:pPr marL="0" indent="0">
              <a:buNone/>
            </a:pPr>
            <a:r>
              <a:rPr lang="sr-Latn-RS" dirty="0"/>
              <a:t>Cena isporuke je </a:t>
            </a:r>
            <a:r>
              <a:rPr lang="en-US" dirty="0"/>
              <a:t>120km * PLN 4.5 = PLN 540, PS c</a:t>
            </a:r>
            <a:r>
              <a:rPr lang="sr-Latn-RS" dirty="0"/>
              <a:t>ena je</a:t>
            </a:r>
            <a:r>
              <a:rPr lang="en-US" dirty="0"/>
              <a:t> 540/30 = PLN 18</a:t>
            </a:r>
            <a:endParaRPr lang="pl-PL" dirty="0"/>
          </a:p>
          <a:p>
            <a:pPr marL="0" indent="0">
              <a:buNone/>
            </a:pPr>
            <a:br>
              <a:rPr lang="pl-PL" dirty="0"/>
            </a:br>
            <a:r>
              <a:rPr lang="sr-Latn-RS" dirty="0"/>
              <a:t>Isporuka primaocu </a:t>
            </a:r>
            <a:r>
              <a:rPr lang="en-US" dirty="0"/>
              <a:t>B – </a:t>
            </a:r>
            <a:r>
              <a:rPr lang="sr-Latn-RS" dirty="0"/>
              <a:t>odeljenje 2 ima ukupno </a:t>
            </a:r>
            <a:r>
              <a:rPr lang="en-US" dirty="0"/>
              <a:t>32 P</a:t>
            </a:r>
            <a:r>
              <a:rPr lang="pl-PL" dirty="0"/>
              <a:t>S, </a:t>
            </a:r>
          </a:p>
          <a:p>
            <a:pPr marL="0" indent="0">
              <a:buNone/>
            </a:pPr>
            <a:r>
              <a:rPr lang="sr-Latn-RS" dirty="0"/>
              <a:t>Cena isporuke je paušalna cena od </a:t>
            </a:r>
            <a:r>
              <a:rPr lang="en-US" dirty="0"/>
              <a:t>450</a:t>
            </a:r>
            <a:r>
              <a:rPr lang="sr-Latn-RS" dirty="0"/>
              <a:t> PLN</a:t>
            </a:r>
            <a:r>
              <a:rPr lang="en-US" dirty="0"/>
              <a:t>, </a:t>
            </a:r>
            <a:r>
              <a:rPr lang="sr-Latn-RS" dirty="0"/>
              <a:t>cena po PS je </a:t>
            </a:r>
            <a:r>
              <a:rPr lang="en-US" dirty="0"/>
              <a:t>450/32 = PLN 14.06</a:t>
            </a:r>
            <a:endParaRPr lang="pl-PL" dirty="0"/>
          </a:p>
          <a:p>
            <a:pPr marL="0" indent="0">
              <a:buNone/>
            </a:pPr>
            <a:br>
              <a:rPr lang="pl-PL" dirty="0"/>
            </a:br>
            <a:r>
              <a:rPr lang="sr-Latn-RS" dirty="0"/>
              <a:t>Isporuka primaocu </a:t>
            </a:r>
            <a:r>
              <a:rPr lang="en-US" dirty="0"/>
              <a:t>C – </a:t>
            </a:r>
            <a:r>
              <a:rPr lang="sr-Latn-RS" dirty="0"/>
              <a:t>odeljenje 1 ima ukupno</a:t>
            </a:r>
            <a:r>
              <a:rPr lang="en-US" dirty="0"/>
              <a:t> 30 P</a:t>
            </a:r>
            <a:r>
              <a:rPr lang="pl-PL" dirty="0"/>
              <a:t>S, </a:t>
            </a:r>
          </a:p>
          <a:p>
            <a:pPr marL="0" indent="0">
              <a:buNone/>
            </a:pPr>
            <a:r>
              <a:rPr lang="sr-Latn-RS" dirty="0"/>
              <a:t>Cena isporuke je </a:t>
            </a:r>
            <a:r>
              <a:rPr lang="en-US" dirty="0"/>
              <a:t>150km * PLN 4.5 = PLN 675, P</a:t>
            </a:r>
            <a:r>
              <a:rPr lang="pl-PL" dirty="0"/>
              <a:t>S</a:t>
            </a:r>
            <a:r>
              <a:rPr lang="en-US" dirty="0"/>
              <a:t> c</a:t>
            </a:r>
            <a:r>
              <a:rPr lang="sr-Latn-RS" dirty="0"/>
              <a:t>ena je</a:t>
            </a:r>
            <a:r>
              <a:rPr lang="en-US" dirty="0"/>
              <a:t> 675/30 = PLN 22.5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622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0"/>
            <a:ext cx="10515600" cy="47438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RS" dirty="0"/>
              <a:t>Ovo je kombinacija dela I i II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Usvajanjem prethodnih pretpostavki troškova i proračunom svih faza (mrežna isporuka, direktna isporuka) treba izabrati najefikasnije rešenje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Dodatno, može se pretpostaviti da sve pošiljke preko 22 paletna mesta moraju biti isporučene direktno od kupca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Takođe treba da odlučite kako će biti isporučeni manji paketi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U zadatku nema potrebe da se pretpostavlja povratak (u stvari, upravljanje povratkom je veoma važan faktor).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24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deo III, saveti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U ovom delu treba izračunati varijantu distribucije u skladu sa delom I delom zadatka i uporediti troškove distribucije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Trebalo bi da izaberete jeftiniju distribuciju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Zadatak uključuje odlučivanje šta isporučiti direktno, a šta isporučiti preko distributivne mreže</a:t>
            </a:r>
            <a:r>
              <a:rPr lang="pl-PL" dirty="0"/>
              <a:t>.</a:t>
            </a:r>
          </a:p>
          <a:p>
            <a:pPr algn="just"/>
            <a:r>
              <a:rPr lang="sr-Latn-RS" dirty="0"/>
              <a:t>Imajte na umu da sve pošiljke veće od 22 PS moraju biti poslane direktno.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298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IV deo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0"/>
            <a:ext cx="10515600" cy="48332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Latn-RS" dirty="0"/>
              <a:t>Ovo je proširenje dela </a:t>
            </a:r>
            <a:r>
              <a:rPr lang="en-US" dirty="0"/>
              <a:t>III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Usvajanjem prethodnih pretpostavki troškova i proračunom svih faza (mrežne isporuke, direktne isporuke i direktne isporuke iz odeljenja) treba izabrati najefikasnije rešenje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Dodatno, može se pretpostaviti da sve pošiljke preko 22 paletna mesta moraju biti isporučene direktno od kupca ili iz odeljenja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Takođe, treba da odlučite kako će biti isporučeni manji paketi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Imajte na umu da se pošiljke koje planiramo direktne isporuke iz odeljenja ili isporuke preko mreže generalnog tereta moraju preuzeti od kupca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U zadatku nema potrebe da se pretpostavlja povratak (u stvari, upravljanje povratkom je veoma važan faktor).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09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– IV deo, saveti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Ovo je još jedno proširenje prethodnih zadataka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Treba uzeti u obzir troškove prikupljanja od kupca do distributivnog centra (odeljenja</a:t>
            </a:r>
            <a:r>
              <a:rPr lang="pl-PL" dirty="0"/>
              <a:t>);</a:t>
            </a:r>
          </a:p>
          <a:p>
            <a:pPr algn="just"/>
            <a:endParaRPr lang="pl-PL" dirty="0"/>
          </a:p>
          <a:p>
            <a:pPr algn="just"/>
            <a:r>
              <a:rPr lang="sr-Latn-RS" dirty="0"/>
              <a:t>Možete preskočiti preuzimanje i izvršiti direktnu isporuku od kupca (za pošiljke veće od 22 PS vršimo direktne isporuke od kupca ili odeljenja)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477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8"/>
            <a:ext cx="10947400" cy="400016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sz="2000" dirty="0"/>
          </a:p>
          <a:p>
            <a:pPr algn="just"/>
            <a:r>
              <a:rPr lang="sr-Latn-RS" sz="2000" dirty="0"/>
              <a:t>Postoji mnogo modela distribucije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Planiranje transporta ima veliki uticaj na troškove i proces isporuke pošiljke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Distribucija generalnog tereta je sistem komunikacionih plovila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Kreiranjem procedura i pojednostavljivanja prilikom planiranja možete skratiti misaoni proces prilikom donošenja odluka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U budućnosti, veštačka inteligencija može značajno da podrži efikasnost planiranja ili da preuzme većinu planiranja transporta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Mnogo je faktora koji utiču na krajnje troškove transporta</a:t>
            </a:r>
            <a:r>
              <a:rPr lang="pl-PL" sz="2000" dirty="0"/>
              <a:t>;</a:t>
            </a:r>
          </a:p>
          <a:p>
            <a:pPr algn="just"/>
            <a:r>
              <a:rPr lang="sr-Latn-RS" sz="2000" dirty="0"/>
              <a:t>Sa malim pošiljkama i malom popunjenošću direktnih isporuka, jeftinije je kreirati isporuke u mreži generalnog tereta. U slučaju velikih pošiljki i visokog nivoa punjenja direktnih isporuka, ne razmatramo mrežne isporuke, već samo direktne isporuke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906646"/>
            <a:ext cx="9144000" cy="504470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</a:t>
            </a:r>
            <a:r>
              <a:rPr lang="en-US" sz="4000" dirty="0"/>
              <a:t>a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/>
              <a:t>j</a:t>
            </a:r>
            <a:r>
              <a:rPr lang="pl-PL" sz="4000" dirty="0"/>
              <a:t>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Distribucija generalnog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dirty="0"/>
              <a:t>Distribucija generalnog tereta paletnog tereta karakterišu sledeće karakteristike: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ECFC4-A653-6B8F-95A4-DE7765B9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56391"/>
              </p:ext>
            </p:extLst>
          </p:nvPr>
        </p:nvGraphicFramePr>
        <p:xfrm>
          <a:off x="1608666" y="2089530"/>
          <a:ext cx="8681963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Distribucija generalnog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82613-6C87-4B0A-7E5A-A291DE75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401236"/>
              </p:ext>
            </p:extLst>
          </p:nvPr>
        </p:nvGraphicFramePr>
        <p:xfrm>
          <a:off x="206829" y="923397"/>
          <a:ext cx="11778342" cy="54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Distribucija generalnog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81A24-2A41-68DB-070C-E45D9868F783}"/>
              </a:ext>
            </a:extLst>
          </p:cNvPr>
          <p:cNvGraphicFramePr/>
          <p:nvPr/>
        </p:nvGraphicFramePr>
        <p:xfrm>
          <a:off x="647700" y="2669421"/>
          <a:ext cx="10896600" cy="33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id="{BA7021F4-E934-DBF3-769B-B043172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53"/>
            <a:ext cx="10515600" cy="121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000" dirty="0"/>
              <a:t>Postoji mnogo modela distribucije u dustribuciji opšteg tereta. Izbor modela distribucije zavisi od mogućeg punjenja transportnih sredstava, kapaciteta skladišta i troškova.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523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distribucije opšteg tereta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60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Poteškoće u distribuciji opšteg tereta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9">
            <a:extLst>
              <a:ext uri="{FF2B5EF4-FFF2-40B4-BE49-F238E27FC236}">
                <a16:creationId xmlns:a16="http://schemas.microsoft.com/office/drawing/2014/main" id="{29455216-6B66-384E-6B78-A329F7F554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98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25" y="245003"/>
            <a:ext cx="9745133" cy="1116542"/>
          </a:xfrm>
        </p:spPr>
        <p:txBody>
          <a:bodyPr/>
          <a:lstStyle/>
          <a:p>
            <a:r>
              <a:rPr lang="pl-PL" dirty="0"/>
              <a:t>Model distribucije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B00B095-6E41-80B6-AC62-B567C9417156}"/>
              </a:ext>
            </a:extLst>
          </p:cNvPr>
          <p:cNvGrpSpPr/>
          <p:nvPr/>
        </p:nvGrpSpPr>
        <p:grpSpPr>
          <a:xfrm>
            <a:off x="522801" y="5444034"/>
            <a:ext cx="1509001" cy="685156"/>
            <a:chOff x="3145027" y="4631169"/>
            <a:chExt cx="1509001" cy="685156"/>
          </a:xfrm>
        </p:grpSpPr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B64FB7ED-C977-9B28-1FE1-C88930AB0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/>
                <a:t>Operator</a:t>
              </a:r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F0C8E689-2B12-9900-C914-A63984E1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659FA13-1220-8479-5E3E-23EA64D3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42E98F5C-B282-1370-18EA-7D4CAE1D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Production</a:t>
              </a:r>
              <a:r>
                <a:rPr lang="pl-PL" altLang="pl-PL" sz="750" dirty="0"/>
                <a:t> </a:t>
              </a:r>
              <a:r>
                <a:rPr lang="pl-PL" altLang="pl-PL" sz="750" dirty="0" err="1"/>
                <a:t>facility</a:t>
              </a:r>
              <a:endParaRPr lang="pl-PL" altLang="pl-PL" sz="750" dirty="0"/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F3EA2250-3C19-12EC-6BE1-237DBD0A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Recipients</a:t>
              </a:r>
              <a:endParaRPr lang="pl-PL" altLang="pl-PL" sz="750" dirty="0"/>
            </a:p>
          </p:txBody>
        </p:sp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17329C0F-4857-21C1-E687-F4918178C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72442CE-5DD4-BAC5-860C-0F66975D4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70" name="Line 20">
              <a:extLst>
                <a:ext uri="{FF2B5EF4-FFF2-40B4-BE49-F238E27FC236}">
                  <a16:creationId xmlns:a16="http://schemas.microsoft.com/office/drawing/2014/main" id="{1E3E50AA-55CC-4A11-A0F3-8CE04AEB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505C657-3F6F-72C3-A232-3D880E2E5992}"/>
              </a:ext>
            </a:extLst>
          </p:cNvPr>
          <p:cNvGrpSpPr/>
          <p:nvPr/>
        </p:nvGrpSpPr>
        <p:grpSpPr>
          <a:xfrm>
            <a:off x="1057329" y="1454907"/>
            <a:ext cx="3395874" cy="3403842"/>
            <a:chOff x="1177071" y="1846794"/>
            <a:chExt cx="3395874" cy="3403842"/>
          </a:xfrm>
        </p:grpSpPr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604701C-10F5-A25A-3459-B93D8301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071" y="1846794"/>
              <a:ext cx="3395874" cy="3403842"/>
            </a:xfrm>
            <a:prstGeom prst="rect">
              <a:avLst/>
            </a:prstGeom>
          </p:spPr>
        </p:pic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52C9E183-4129-1BB8-CACA-11C89B635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51" y="2720988"/>
              <a:ext cx="441144" cy="606381"/>
              <a:chOff x="2964252" y="874194"/>
              <a:chExt cx="371" cy="508"/>
            </a:xfrm>
          </p:grpSpPr>
          <p:sp>
            <p:nvSpPr>
              <p:cNvPr id="61" name="Line 4">
                <a:extLst>
                  <a:ext uri="{FF2B5EF4-FFF2-40B4-BE49-F238E27FC236}">
                    <a16:creationId xmlns:a16="http://schemas.microsoft.com/office/drawing/2014/main" id="{599C533E-5650-976D-3B10-F87C62311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2" name="Line 5">
                <a:extLst>
                  <a:ext uri="{FF2B5EF4-FFF2-40B4-BE49-F238E27FC236}">
                    <a16:creationId xmlns:a16="http://schemas.microsoft.com/office/drawing/2014/main" id="{BCD885D3-08F9-8C67-5493-B89C862D5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1" name="Group 21">
              <a:extLst>
                <a:ext uri="{FF2B5EF4-FFF2-40B4-BE49-F238E27FC236}">
                  <a16:creationId xmlns:a16="http://schemas.microsoft.com/office/drawing/2014/main" id="{847023F9-6550-EFE8-396C-E6F3C8B58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229" y="2809083"/>
              <a:ext cx="702919" cy="744490"/>
              <a:chOff x="3208068" y="966937"/>
              <a:chExt cx="592" cy="624"/>
            </a:xfrm>
          </p:grpSpPr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343E0AF0-3D26-2373-2E83-2BAD4DEE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3" name="Rectangle 23">
                <a:extLst>
                  <a:ext uri="{FF2B5EF4-FFF2-40B4-BE49-F238E27FC236}">
                    <a16:creationId xmlns:a16="http://schemas.microsoft.com/office/drawing/2014/main" id="{68A3938D-B894-EA58-6FCB-094255AAD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4" name="Rectangle 24">
                <a:extLst>
                  <a:ext uri="{FF2B5EF4-FFF2-40B4-BE49-F238E27FC236}">
                    <a16:creationId xmlns:a16="http://schemas.microsoft.com/office/drawing/2014/main" id="{59E3B6A1-A563-C2F8-DFB4-C4C9DCB07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D2510161-199B-EF8B-1F77-DFE7F440C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017" y="2965093"/>
              <a:ext cx="447675" cy="496071"/>
              <a:chOff x="3317018" y="1118299"/>
              <a:chExt cx="376" cy="416"/>
            </a:xfrm>
          </p:grpSpPr>
          <p:sp>
            <p:nvSpPr>
              <p:cNvPr id="76" name="Line 26">
                <a:extLst>
                  <a:ext uri="{FF2B5EF4-FFF2-40B4-BE49-F238E27FC236}">
                    <a16:creationId xmlns:a16="http://schemas.microsoft.com/office/drawing/2014/main" id="{E95650B7-36F8-C798-E02F-1E09FA9B4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7" name="Line 27">
                <a:extLst>
                  <a:ext uri="{FF2B5EF4-FFF2-40B4-BE49-F238E27FC236}">
                    <a16:creationId xmlns:a16="http://schemas.microsoft.com/office/drawing/2014/main" id="{0E009415-76AB-CE73-E575-9659BCB0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8" name="Line 28">
                <a:extLst>
                  <a:ext uri="{FF2B5EF4-FFF2-40B4-BE49-F238E27FC236}">
                    <a16:creationId xmlns:a16="http://schemas.microsoft.com/office/drawing/2014/main" id="{1A8C5857-E47C-ECDF-218B-01DF1847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9" name="Group 29">
              <a:extLst>
                <a:ext uri="{FF2B5EF4-FFF2-40B4-BE49-F238E27FC236}">
                  <a16:creationId xmlns:a16="http://schemas.microsoft.com/office/drawing/2014/main" id="{06CD449E-5B38-CDBA-BD82-905CFC841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735" y="2456445"/>
              <a:ext cx="1107333" cy="1904316"/>
              <a:chOff x="3480736" y="609651"/>
              <a:chExt cx="1018" cy="1253"/>
            </a:xfrm>
          </p:grpSpPr>
          <p:sp>
            <p:nvSpPr>
              <p:cNvPr id="80" name="Line 30">
                <a:extLst>
                  <a:ext uri="{FF2B5EF4-FFF2-40B4-BE49-F238E27FC236}">
                    <a16:creationId xmlns:a16="http://schemas.microsoft.com/office/drawing/2014/main" id="{3894C689-A5F4-2D8F-CEDC-F92FF744B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0760" y="609651"/>
                <a:ext cx="507" cy="4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1" name="Line 31">
                <a:extLst>
                  <a:ext uri="{FF2B5EF4-FFF2-40B4-BE49-F238E27FC236}">
                    <a16:creationId xmlns:a16="http://schemas.microsoft.com/office/drawing/2014/main" id="{05ABF323-AE63-B9D4-762D-DAFEFB161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87" y="610179"/>
                <a:ext cx="967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2" name="Line 34">
                <a:extLst>
                  <a:ext uri="{FF2B5EF4-FFF2-40B4-BE49-F238E27FC236}">
                    <a16:creationId xmlns:a16="http://schemas.microsoft.com/office/drawing/2014/main" id="{317C5AF4-96EF-600B-51E8-A96A65533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36" y="610237"/>
                <a:ext cx="620" cy="66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3" name="Group 35">
              <a:extLst>
                <a:ext uri="{FF2B5EF4-FFF2-40B4-BE49-F238E27FC236}">
                  <a16:creationId xmlns:a16="http://schemas.microsoft.com/office/drawing/2014/main" id="{CB44C369-3133-4D3D-0961-3381D4704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98" y="2339323"/>
              <a:ext cx="948640" cy="360339"/>
              <a:chOff x="3701799" y="495813"/>
              <a:chExt cx="800" cy="302"/>
            </a:xfrm>
          </p:grpSpPr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6562A787-0D25-C168-D795-2F36154FC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799" y="495835"/>
                <a:ext cx="290" cy="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5" name="Line 37">
                <a:extLst>
                  <a:ext uri="{FF2B5EF4-FFF2-40B4-BE49-F238E27FC236}">
                    <a16:creationId xmlns:a16="http://schemas.microsoft.com/office/drawing/2014/main" id="{D175B343-3CAB-105E-27CD-EECB99860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239" y="495883"/>
                <a:ext cx="332" cy="23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6" name="Line 38">
                <a:extLst>
                  <a:ext uri="{FF2B5EF4-FFF2-40B4-BE49-F238E27FC236}">
                    <a16:creationId xmlns:a16="http://schemas.microsoft.com/office/drawing/2014/main" id="{D4B85FED-22F3-566D-90F7-24324FBA1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245" y="495813"/>
                <a:ext cx="354" cy="1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7" name="Group 39">
              <a:extLst>
                <a:ext uri="{FF2B5EF4-FFF2-40B4-BE49-F238E27FC236}">
                  <a16:creationId xmlns:a16="http://schemas.microsoft.com/office/drawing/2014/main" id="{67D22179-B4F0-E1E6-1E82-967809068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507" y="3505864"/>
              <a:ext cx="683133" cy="225415"/>
              <a:chOff x="4419848" y="1659070"/>
              <a:chExt cx="577" cy="189"/>
            </a:xfrm>
          </p:grpSpPr>
          <p:sp>
            <p:nvSpPr>
              <p:cNvPr id="88" name="Line 40">
                <a:extLst>
                  <a:ext uri="{FF2B5EF4-FFF2-40B4-BE49-F238E27FC236}">
                    <a16:creationId xmlns:a16="http://schemas.microsoft.com/office/drawing/2014/main" id="{F42B9223-A134-708B-E48A-CC98FAA92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9" name="Line 41">
                <a:extLst>
                  <a:ext uri="{FF2B5EF4-FFF2-40B4-BE49-F238E27FC236}">
                    <a16:creationId xmlns:a16="http://schemas.microsoft.com/office/drawing/2014/main" id="{7C2911BE-84B3-3AC5-A75A-E84BC85B6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44" y="1659134"/>
                <a:ext cx="96" cy="12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0" name="Line 42">
                <a:extLst>
                  <a:ext uri="{FF2B5EF4-FFF2-40B4-BE49-F238E27FC236}">
                    <a16:creationId xmlns:a16="http://schemas.microsoft.com/office/drawing/2014/main" id="{71DC4229-2143-BF24-481D-ED088C726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52" y="1659070"/>
                <a:ext cx="273" cy="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1" name="Group 43">
              <a:extLst>
                <a:ext uri="{FF2B5EF4-FFF2-40B4-BE49-F238E27FC236}">
                  <a16:creationId xmlns:a16="http://schemas.microsoft.com/office/drawing/2014/main" id="{D3F7B8CA-99B6-A97E-D6C4-A480CB10D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8736" y="2773731"/>
              <a:ext cx="397306" cy="428467"/>
              <a:chOff x="4657737" y="926937"/>
              <a:chExt cx="167" cy="105"/>
            </a:xfrm>
          </p:grpSpPr>
          <p:sp>
            <p:nvSpPr>
              <p:cNvPr id="92" name="Line 44">
                <a:extLst>
                  <a:ext uri="{FF2B5EF4-FFF2-40B4-BE49-F238E27FC236}">
                    <a16:creationId xmlns:a16="http://schemas.microsoft.com/office/drawing/2014/main" id="{106A21FA-7D3E-65C3-C79D-262C8543F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37" y="926937"/>
                <a:ext cx="167" cy="10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3" name="Line 45">
                <a:extLst>
                  <a:ext uri="{FF2B5EF4-FFF2-40B4-BE49-F238E27FC236}">
                    <a16:creationId xmlns:a16="http://schemas.microsoft.com/office/drawing/2014/main" id="{84D9A715-4B9E-1497-5E35-A9AC643D0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86" y="926998"/>
                <a:ext cx="117" cy="4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4" name="Group 46">
              <a:extLst>
                <a:ext uri="{FF2B5EF4-FFF2-40B4-BE49-F238E27FC236}">
                  <a16:creationId xmlns:a16="http://schemas.microsoft.com/office/drawing/2014/main" id="{13CCC4CC-B2F2-5A91-3340-BD90C0F6F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088" y="3986494"/>
              <a:ext cx="1459421" cy="578610"/>
              <a:chOff x="3360354" y="2139700"/>
              <a:chExt cx="1229" cy="485"/>
            </a:xfrm>
          </p:grpSpPr>
          <p:sp>
            <p:nvSpPr>
              <p:cNvPr id="95" name="Line 47">
                <a:extLst>
                  <a:ext uri="{FF2B5EF4-FFF2-40B4-BE49-F238E27FC236}">
                    <a16:creationId xmlns:a16="http://schemas.microsoft.com/office/drawing/2014/main" id="{3C19DE69-91FA-7587-1929-3079A79E2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360354" y="2139700"/>
                <a:ext cx="588" cy="2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6" name="Line 48">
                <a:extLst>
                  <a:ext uri="{FF2B5EF4-FFF2-40B4-BE49-F238E27FC236}">
                    <a16:creationId xmlns:a16="http://schemas.microsoft.com/office/drawing/2014/main" id="{2AB01428-7B47-1F5B-9A6C-273031AA4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3361160" y="2139813"/>
                <a:ext cx="423" cy="14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7" name="Line 49">
                <a:extLst>
                  <a:ext uri="{FF2B5EF4-FFF2-40B4-BE49-F238E27FC236}">
                    <a16:creationId xmlns:a16="http://schemas.microsoft.com/office/drawing/2014/main" id="{67838886-13D3-D802-2EEC-1D38F2FCE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1145" y="2140066"/>
                <a:ext cx="258" cy="11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8" name="Group 50">
              <a:extLst>
                <a:ext uri="{FF2B5EF4-FFF2-40B4-BE49-F238E27FC236}">
                  <a16:creationId xmlns:a16="http://schemas.microsoft.com/office/drawing/2014/main" id="{AA27EEDF-4D51-492B-B33C-6D7AB7A61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514" y="2538454"/>
              <a:ext cx="2511805" cy="2053314"/>
              <a:chOff x="2801840" y="690057"/>
              <a:chExt cx="2115" cy="1721"/>
            </a:xfrm>
          </p:grpSpPr>
          <p:sp>
            <p:nvSpPr>
              <p:cNvPr id="99" name="Rectangle 54">
                <a:extLst>
                  <a:ext uri="{FF2B5EF4-FFF2-40B4-BE49-F238E27FC236}">
                    <a16:creationId xmlns:a16="http://schemas.microsoft.com/office/drawing/2014/main" id="{0126C9F4-57FB-BE1D-50F8-05BAFB7AE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7110DE51-60D6-FD3D-CFFE-065A4195D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1C4C2020-94B1-F2C9-9ED0-EC58B22ED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F1005EB-C301-C33C-C110-FAFA41F5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B333D440-6664-67E4-B31E-578C8D775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4" name="Rectangle 60">
                <a:extLst>
                  <a:ext uri="{FF2B5EF4-FFF2-40B4-BE49-F238E27FC236}">
                    <a16:creationId xmlns:a16="http://schemas.microsoft.com/office/drawing/2014/main" id="{40C766D4-2294-403D-20A3-01DD73614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5" name="Rectangle 61">
                <a:extLst>
                  <a:ext uri="{FF2B5EF4-FFF2-40B4-BE49-F238E27FC236}">
                    <a16:creationId xmlns:a16="http://schemas.microsoft.com/office/drawing/2014/main" id="{24529DA4-59AC-EFBC-EFAF-539CB056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6" name="Rectangle 62">
                <a:extLst>
                  <a:ext uri="{FF2B5EF4-FFF2-40B4-BE49-F238E27FC236}">
                    <a16:creationId xmlns:a16="http://schemas.microsoft.com/office/drawing/2014/main" id="{5544CEF5-3D72-4CE5-A793-EC95EF76A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7" name="Rectangle 63">
                <a:extLst>
                  <a:ext uri="{FF2B5EF4-FFF2-40B4-BE49-F238E27FC236}">
                    <a16:creationId xmlns:a16="http://schemas.microsoft.com/office/drawing/2014/main" id="{51142B28-7B53-FFFF-37DB-052485AC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8" name="Rectangle 64">
                <a:extLst>
                  <a:ext uri="{FF2B5EF4-FFF2-40B4-BE49-F238E27FC236}">
                    <a16:creationId xmlns:a16="http://schemas.microsoft.com/office/drawing/2014/main" id="{BAD04522-A70F-5C71-1A5B-2A3E8C478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</p:grpSp>
      <p:sp>
        <p:nvSpPr>
          <p:cNvPr id="9" name="Line 18">
            <a:extLst>
              <a:ext uri="{FF2B5EF4-FFF2-40B4-BE49-F238E27FC236}">
                <a16:creationId xmlns:a16="http://schemas.microsoft.com/office/drawing/2014/main" id="{B16D8450-499F-BA1D-4255-9DAECBE6B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7452" y="5783585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C4B78C3B-5975-0920-487D-E40785C8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17866"/>
              </p:ext>
            </p:extLst>
          </p:nvPr>
        </p:nvGraphicFramePr>
        <p:xfrm>
          <a:off x="5925725" y="457200"/>
          <a:ext cx="5593292" cy="177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7C10275-C4F7-2354-3BCF-964D4F679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982449"/>
              </p:ext>
            </p:extLst>
          </p:nvPr>
        </p:nvGraphicFramePr>
        <p:xfrm>
          <a:off x="5573715" y="1937576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735FD72B-46BA-082A-E3C4-85C0D1BDBB34}"/>
              </a:ext>
            </a:extLst>
          </p:cNvPr>
          <p:cNvSpPr txBox="1"/>
          <p:nvPr/>
        </p:nvSpPr>
        <p:spPr>
          <a:xfrm>
            <a:off x="2706400" y="4729736"/>
            <a:ext cx="92929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Latn-RS" dirty="0"/>
              <a:t>Logistički operater preuzima pošiljku od kupca i dostavlja je svom distributivnom centru. Pošiljke koje se isporučuju van regiona isporuke odeljenja prenose se međuodeljenskim transportom u druge distributivne centre u drugim regionima. Distributivni centar koji primi pošiljku iz drugog skladišta isporučuje teret krajnjem primaocu nakon pretovara.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8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87" y="145815"/>
            <a:ext cx="9745133" cy="1116542"/>
          </a:xfrm>
        </p:spPr>
        <p:txBody>
          <a:bodyPr/>
          <a:lstStyle/>
          <a:p>
            <a:r>
              <a:rPr lang="pl-PL" dirty="0"/>
              <a:t>Model distribucije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" name="Obraz 58">
            <a:extLst>
              <a:ext uri="{FF2B5EF4-FFF2-40B4-BE49-F238E27FC236}">
                <a16:creationId xmlns:a16="http://schemas.microsoft.com/office/drawing/2014/main" id="{0604701C-10F5-A25A-3459-B93D8301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42" y="1083398"/>
            <a:ext cx="3395874" cy="3403842"/>
          </a:xfrm>
          <a:prstGeom prst="rect">
            <a:avLst/>
          </a:prstGeom>
        </p:spPr>
      </p:pic>
      <p:grpSp>
        <p:nvGrpSpPr>
          <p:cNvPr id="60" name="Group 3">
            <a:extLst>
              <a:ext uri="{FF2B5EF4-FFF2-40B4-BE49-F238E27FC236}">
                <a16:creationId xmlns:a16="http://schemas.microsoft.com/office/drawing/2014/main" id="{52C9E183-4129-1BB8-CACA-11C89B635641}"/>
              </a:ext>
            </a:extLst>
          </p:cNvPr>
          <p:cNvGrpSpPr>
            <a:grpSpLocks/>
          </p:cNvGrpSpPr>
          <p:nvPr/>
        </p:nvGrpSpPr>
        <p:grpSpPr bwMode="auto">
          <a:xfrm>
            <a:off x="2035017" y="1957592"/>
            <a:ext cx="806187" cy="606381"/>
            <a:chOff x="2964252" y="874194"/>
            <a:chExt cx="678" cy="508"/>
          </a:xfrm>
        </p:grpSpPr>
        <p:sp>
          <p:nvSpPr>
            <p:cNvPr id="61" name="Line 4">
              <a:extLst>
                <a:ext uri="{FF2B5EF4-FFF2-40B4-BE49-F238E27FC236}">
                  <a16:creationId xmlns:a16="http://schemas.microsoft.com/office/drawing/2014/main" id="{599C533E-5650-976D-3B10-F87C62311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4252" y="874194"/>
              <a:ext cx="227" cy="15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2" name="Line 5">
              <a:extLst>
                <a:ext uri="{FF2B5EF4-FFF2-40B4-BE49-F238E27FC236}">
                  <a16:creationId xmlns:a16="http://schemas.microsoft.com/office/drawing/2014/main" id="{BCD885D3-08F9-8C67-5493-B89C862D5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4403" y="874342"/>
              <a:ext cx="527" cy="36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AB00B095-6E41-80B6-AC62-B567C9417156}"/>
              </a:ext>
            </a:extLst>
          </p:cNvPr>
          <p:cNvGrpSpPr/>
          <p:nvPr/>
        </p:nvGrpSpPr>
        <p:grpSpPr>
          <a:xfrm>
            <a:off x="4788304" y="3908100"/>
            <a:ext cx="1509001" cy="692851"/>
            <a:chOff x="3145027" y="4631169"/>
            <a:chExt cx="1509001" cy="692851"/>
          </a:xfrm>
        </p:grpSpPr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B64FB7ED-C977-9B28-1FE1-C88930AB0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/>
                <a:t>Operator</a:t>
              </a:r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F0C8E689-2B12-9900-C914-A63984E1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659FA13-1220-8479-5E3E-23EA64D3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42E98F5C-B282-1370-18EA-7D4CAE1D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Production</a:t>
              </a:r>
              <a:r>
                <a:rPr lang="pl-PL" altLang="pl-PL" sz="750" dirty="0"/>
                <a:t> </a:t>
              </a:r>
              <a:r>
                <a:rPr lang="pl-PL" altLang="pl-PL" sz="750" dirty="0" err="1"/>
                <a:t>facility</a:t>
              </a:r>
              <a:endParaRPr lang="pl-PL" altLang="pl-PL" sz="750" dirty="0"/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F3EA2250-3C19-12EC-6BE1-237DBD0A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pl-PL" altLang="pl-PL" sz="750" dirty="0" err="1"/>
                <a:t>Recipients</a:t>
              </a:r>
              <a:endParaRPr lang="pl-PL" altLang="pl-PL" sz="750" dirty="0"/>
            </a:p>
          </p:txBody>
        </p:sp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17329C0F-4857-21C1-E687-F4918178C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72442CE-5DD4-BAC5-860C-0F66975D4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70" name="Line 20">
              <a:extLst>
                <a:ext uri="{FF2B5EF4-FFF2-40B4-BE49-F238E27FC236}">
                  <a16:creationId xmlns:a16="http://schemas.microsoft.com/office/drawing/2014/main" id="{1E3E50AA-55CC-4A11-A0F3-8CE04AEB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71" name="Group 21">
            <a:extLst>
              <a:ext uri="{FF2B5EF4-FFF2-40B4-BE49-F238E27FC236}">
                <a16:creationId xmlns:a16="http://schemas.microsoft.com/office/drawing/2014/main" id="{847023F9-6550-EFE8-396C-E6F3C8B58124}"/>
              </a:ext>
            </a:extLst>
          </p:cNvPr>
          <p:cNvGrpSpPr>
            <a:grpSpLocks/>
          </p:cNvGrpSpPr>
          <p:nvPr/>
        </p:nvGrpSpPr>
        <p:grpSpPr bwMode="auto">
          <a:xfrm>
            <a:off x="2271000" y="2045687"/>
            <a:ext cx="702919" cy="744490"/>
            <a:chOff x="3208068" y="966937"/>
            <a:chExt cx="592" cy="624"/>
          </a:xfrm>
        </p:grpSpPr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343E0AF0-3D26-2373-2E83-2BAD4DEEC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564" y="967465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68A3938D-B894-EA58-6FCB-094255AA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500" y="966993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59E3B6A1-A563-C2F8-DFB4-C4C9DCB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068" y="966937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83" name="Group 35">
            <a:extLst>
              <a:ext uri="{FF2B5EF4-FFF2-40B4-BE49-F238E27FC236}">
                <a16:creationId xmlns:a16="http://schemas.microsoft.com/office/drawing/2014/main" id="{CB44C369-3133-4D3D-0961-3381D4704325}"/>
              </a:ext>
            </a:extLst>
          </p:cNvPr>
          <p:cNvGrpSpPr>
            <a:grpSpLocks/>
          </p:cNvGrpSpPr>
          <p:nvPr/>
        </p:nvGrpSpPr>
        <p:grpSpPr bwMode="auto">
          <a:xfrm>
            <a:off x="2345406" y="1860713"/>
            <a:ext cx="1851033" cy="366305"/>
            <a:chOff x="3701512" y="496059"/>
            <a:chExt cx="1561" cy="307"/>
          </a:xfrm>
        </p:grpSpPr>
        <p:sp>
          <p:nvSpPr>
            <p:cNvPr id="85" name="Line 37">
              <a:extLst>
                <a:ext uri="{FF2B5EF4-FFF2-40B4-BE49-F238E27FC236}">
                  <a16:creationId xmlns:a16="http://schemas.microsoft.com/office/drawing/2014/main" id="{D175B343-3CAB-105E-27CD-EECB99860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1967" y="496357"/>
              <a:ext cx="1042" cy="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6" name="Line 38">
              <a:extLst>
                <a:ext uri="{FF2B5EF4-FFF2-40B4-BE49-F238E27FC236}">
                  <a16:creationId xmlns:a16="http://schemas.microsoft.com/office/drawing/2014/main" id="{D4B85FED-22F3-566D-90F7-24324FBA1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1512" y="496059"/>
              <a:ext cx="1561" cy="17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94" name="Group 46">
            <a:extLst>
              <a:ext uri="{FF2B5EF4-FFF2-40B4-BE49-F238E27FC236}">
                <a16:creationId xmlns:a16="http://schemas.microsoft.com/office/drawing/2014/main" id="{13CCC4CC-B2F2-5A91-3340-BD90C0F6FD47}"/>
              </a:ext>
            </a:extLst>
          </p:cNvPr>
          <p:cNvGrpSpPr>
            <a:grpSpLocks/>
          </p:cNvGrpSpPr>
          <p:nvPr/>
        </p:nvGrpSpPr>
        <p:grpSpPr bwMode="auto">
          <a:xfrm>
            <a:off x="2435463" y="2141454"/>
            <a:ext cx="1372734" cy="1703619"/>
            <a:chOff x="3360354" y="2138793"/>
            <a:chExt cx="1156" cy="1428"/>
          </a:xfrm>
        </p:grpSpPr>
        <p:sp>
          <p:nvSpPr>
            <p:cNvPr id="95" name="Line 47">
              <a:extLst>
                <a:ext uri="{FF2B5EF4-FFF2-40B4-BE49-F238E27FC236}">
                  <a16:creationId xmlns:a16="http://schemas.microsoft.com/office/drawing/2014/main" id="{3C19DE69-91FA-7587-1929-3079A79E2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0354" y="2138865"/>
              <a:ext cx="285" cy="83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6" name="Line 48">
              <a:extLst>
                <a:ext uri="{FF2B5EF4-FFF2-40B4-BE49-F238E27FC236}">
                  <a16:creationId xmlns:a16="http://schemas.microsoft.com/office/drawing/2014/main" id="{2AB01428-7B47-1F5B-9A6C-273031AA45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 flipV="1">
              <a:off x="3360848" y="2139232"/>
              <a:ext cx="662" cy="61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7" name="Line 49">
              <a:extLst>
                <a:ext uri="{FF2B5EF4-FFF2-40B4-BE49-F238E27FC236}">
                  <a16:creationId xmlns:a16="http://schemas.microsoft.com/office/drawing/2014/main" id="{67838886-13D3-D802-2EEC-1D38F2FCE0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 flipV="1">
              <a:off x="3360792" y="2138793"/>
              <a:ext cx="482" cy="14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98" name="Group 50">
            <a:extLst>
              <a:ext uri="{FF2B5EF4-FFF2-40B4-BE49-F238E27FC236}">
                <a16:creationId xmlns:a16="http://schemas.microsoft.com/office/drawing/2014/main" id="{AA27EEDF-4D51-492B-B33C-6D7AB7A61FA5}"/>
              </a:ext>
            </a:extLst>
          </p:cNvPr>
          <p:cNvGrpSpPr>
            <a:grpSpLocks/>
          </p:cNvGrpSpPr>
          <p:nvPr/>
        </p:nvGrpSpPr>
        <p:grpSpPr bwMode="auto">
          <a:xfrm>
            <a:off x="1874285" y="1775058"/>
            <a:ext cx="2511805" cy="2053314"/>
            <a:chOff x="2801840" y="690057"/>
            <a:chExt cx="2115" cy="1721"/>
          </a:xfrm>
        </p:grpSpPr>
        <p:sp>
          <p:nvSpPr>
            <p:cNvPr id="99" name="Rectangle 54">
              <a:extLst>
                <a:ext uri="{FF2B5EF4-FFF2-40B4-BE49-F238E27FC236}">
                  <a16:creationId xmlns:a16="http://schemas.microsoft.com/office/drawing/2014/main" id="{0126C9F4-57FB-BE1D-50F8-05BAFB7AE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713" y="6903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0" name="Rectangle 56">
              <a:extLst>
                <a:ext uri="{FF2B5EF4-FFF2-40B4-BE49-F238E27FC236}">
                  <a16:creationId xmlns:a16="http://schemas.microsoft.com/office/drawing/2014/main" id="{7110DE51-60D6-FD3D-CFFE-065A4195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160" y="6912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1" name="Rectangle 57">
              <a:extLst>
                <a:ext uri="{FF2B5EF4-FFF2-40B4-BE49-F238E27FC236}">
                  <a16:creationId xmlns:a16="http://schemas.microsoft.com/office/drawing/2014/main" id="{1C4C2020-94B1-F2C9-9ED0-EC58B22E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981" y="69077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2" name="Rectangle 58">
              <a:extLst>
                <a:ext uri="{FF2B5EF4-FFF2-40B4-BE49-F238E27FC236}">
                  <a16:creationId xmlns:a16="http://schemas.microsoft.com/office/drawing/2014/main" id="{EF1005EB-C301-C33C-C110-FAFA41F5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379" y="69168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3" name="Rectangle 59">
              <a:extLst>
                <a:ext uri="{FF2B5EF4-FFF2-40B4-BE49-F238E27FC236}">
                  <a16:creationId xmlns:a16="http://schemas.microsoft.com/office/drawing/2014/main" id="{B333D440-6664-67E4-B31E-578C8D77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840" y="69005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4" name="Rectangle 60">
              <a:extLst>
                <a:ext uri="{FF2B5EF4-FFF2-40B4-BE49-F238E27FC236}">
                  <a16:creationId xmlns:a16="http://schemas.microsoft.com/office/drawing/2014/main" id="{40C766D4-2294-403D-20A3-01DD7361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41" y="691293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5" name="Rectangle 61">
              <a:extLst>
                <a:ext uri="{FF2B5EF4-FFF2-40B4-BE49-F238E27FC236}">
                  <a16:creationId xmlns:a16="http://schemas.microsoft.com/office/drawing/2014/main" id="{24529DA4-59AC-EFBC-EFAF-539CB056E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637" y="69106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6" name="Rectangle 62">
              <a:extLst>
                <a:ext uri="{FF2B5EF4-FFF2-40B4-BE49-F238E27FC236}">
                  <a16:creationId xmlns:a16="http://schemas.microsoft.com/office/drawing/2014/main" id="{5544CEF5-3D72-4CE5-A793-EC95EF76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859" y="69086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7" name="Rectangle 63">
              <a:extLst>
                <a:ext uri="{FF2B5EF4-FFF2-40B4-BE49-F238E27FC236}">
                  <a16:creationId xmlns:a16="http://schemas.microsoft.com/office/drawing/2014/main" id="{51142B28-7B53-FFFF-37DB-052485AC7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045" y="69102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BAD04522-A70F-5C71-1A5B-2A3E8C47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731" y="69005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sp>
        <p:nvSpPr>
          <p:cNvPr id="9" name="Line 18">
            <a:extLst>
              <a:ext uri="{FF2B5EF4-FFF2-40B4-BE49-F238E27FC236}">
                <a16:creationId xmlns:a16="http://schemas.microsoft.com/office/drawing/2014/main" id="{B16D8450-499F-BA1D-4255-9DAECBE6B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2955" y="4246839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C4B78C3B-5975-0920-487D-E40785C8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624586"/>
              </p:ext>
            </p:extLst>
          </p:nvPr>
        </p:nvGraphicFramePr>
        <p:xfrm>
          <a:off x="88374" y="4323176"/>
          <a:ext cx="5657102" cy="243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4" name="Diagram 163">
            <a:extLst>
              <a:ext uri="{FF2B5EF4-FFF2-40B4-BE49-F238E27FC236}">
                <a16:creationId xmlns:a16="http://schemas.microsoft.com/office/drawing/2014/main" id="{457A2653-3B9E-B267-2298-8ACCB64DD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80056"/>
              </p:ext>
            </p:extLst>
          </p:nvPr>
        </p:nvGraphicFramePr>
        <p:xfrm>
          <a:off x="5947803" y="1340961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31214B8-CB40-9A84-6AF5-482B30EE66F7}"/>
              </a:ext>
            </a:extLst>
          </p:cNvPr>
          <p:cNvSpPr txBox="1"/>
          <p:nvPr/>
        </p:nvSpPr>
        <p:spPr>
          <a:xfrm>
            <a:off x="2897928" y="4773262"/>
            <a:ext cx="9020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Latn-RS" dirty="0"/>
              <a:t>Logistički operater preuzima pošiljku od kupca i isporučuje je direktno primaocu. Zahvaljujući tome, izostavlja svoje distributivne centre i uključuje samo jedno vozilo u isporuku. Nažalost, da bi dato ređenje bilo isplativo, mora da obezbedi visok nivo punjenja vozila, jer će u suprotnom drugi modeli raditi bolje.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863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21FA1-8DE2-4886-96CE-E6A189D56DED}">
  <ds:schemaRefs>
    <ds:schemaRef ds:uri="a92fe6ce-cc5e-4661-b3e6-d9d5535f70b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d9bddfac-6dc9-4958-8f35-4d0da3af229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C72F00-24B0-4483-BF23-2DA9BF8F0C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D37C6-E045-4D32-BF4F-E72374A99DB4}"/>
</file>

<file path=docProps/app.xml><?xml version="1.0" encoding="utf-8"?>
<Properties xmlns="http://schemas.openxmlformats.org/officeDocument/2006/extended-properties" xmlns:vt="http://schemas.openxmlformats.org/officeDocument/2006/docPropsVTypes">
  <TotalTime>18227</TotalTime>
  <Words>2300</Words>
  <Application>Microsoft Office PowerPoint</Application>
  <PresentationFormat>Panoramiczny</PresentationFormat>
  <Paragraphs>242</Paragraphs>
  <Slides>29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Tahoma</vt:lpstr>
      <vt:lpstr>Times New Roman</vt:lpstr>
      <vt:lpstr>Motyw pakietu Office</vt:lpstr>
      <vt:lpstr>Prezentacja programu PowerPoint</vt:lpstr>
      <vt:lpstr>Agenda</vt:lpstr>
      <vt:lpstr>Distribucija generalnog tereta</vt:lpstr>
      <vt:lpstr>Distribucija generalnog tereta</vt:lpstr>
      <vt:lpstr>Distribucija generalnog tereta</vt:lpstr>
      <vt:lpstr>Prednosti distribucije opšteg tereta</vt:lpstr>
      <vt:lpstr>Poteškoće u distribuciji opšteg tereta</vt:lpstr>
      <vt:lpstr>Model distribucije I</vt:lpstr>
      <vt:lpstr>Model distribucije II</vt:lpstr>
      <vt:lpstr>Model distribucije III</vt:lpstr>
      <vt:lpstr>Izbor pravog modela distribucije</vt:lpstr>
      <vt:lpstr>Izbor pravog modela distribucije</vt:lpstr>
      <vt:lpstr>Izbor pravog modela distribucije</vt:lpstr>
      <vt:lpstr>Indikatori i brojila</vt:lpstr>
      <vt:lpstr>Zadatak – ulazni podaci</vt:lpstr>
      <vt:lpstr>Formula za dužinu luka velikog kruga</vt:lpstr>
      <vt:lpstr>Zadatak - pretpostavke</vt:lpstr>
      <vt:lpstr>Zadatak – deo I</vt:lpstr>
      <vt:lpstr>Zadatak – I deo, primer proračuna</vt:lpstr>
      <vt:lpstr>Zadatak – deo II</vt:lpstr>
      <vt:lpstr>Zadatak – deo II, primer proračuna</vt:lpstr>
      <vt:lpstr>Zadatak – deo II, primer proračuna</vt:lpstr>
      <vt:lpstr>Zadatak – deo III</vt:lpstr>
      <vt:lpstr>Zadatak – deo III, saveti</vt:lpstr>
      <vt:lpstr>Zadatak – IV deo</vt:lpstr>
      <vt:lpstr>Zadatak – IV deo, saveti</vt:lpstr>
      <vt:lpstr>Rezime</vt:lpstr>
      <vt:lpstr>Autori:  Katarzyna Grzybowska Katarzyna Ragin-Skorecka Katarzyna Siemieniak Piotr Cyplik Michał Adamczak Jędrzej Jankowski-Guzy Adrianna Toboła-Walaszczyk  Finala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125</cp:revision>
  <dcterms:created xsi:type="dcterms:W3CDTF">2023-07-06T12:09:08Z</dcterms:created>
  <dcterms:modified xsi:type="dcterms:W3CDTF">2025-11-07T10:15:34Z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