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77" r:id="rId8"/>
    <p:sldId id="274" r:id="rId9"/>
    <p:sldId id="268" r:id="rId10"/>
    <p:sldId id="271" r:id="rId11"/>
    <p:sldId id="258" r:id="rId12"/>
    <p:sldId id="275" r:id="rId13"/>
    <p:sldId id="259" r:id="rId14"/>
    <p:sldId id="261" r:id="rId15"/>
    <p:sldId id="269" r:id="rId16"/>
    <p:sldId id="262" r:id="rId17"/>
    <p:sldId id="264" r:id="rId18"/>
    <p:sldId id="276" r:id="rId19"/>
    <p:sldId id="267" r:id="rId20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93C17E71-E3E3-B712-77AD-AF6BE7F29589}"/>
  </pc:docChgLst>
  <pc:docChgLst>
    <pc:chgData name="Roman Gumzej" userId="39b5f2aa-645e-44ce-a9a1-d6838aa53dea" providerId="ADAL" clId="{F684B2F4-8061-40B6-B376-86205CF02041}"/>
    <pc:docChg chg="addSld delSld modSld sldOrd">
      <pc:chgData name="Roman Gumzej" userId="39b5f2aa-645e-44ce-a9a1-d6838aa53dea" providerId="ADAL" clId="{F684B2F4-8061-40B6-B376-86205CF02041}" dt="2025-04-09T10:03:24.818" v="77"/>
      <pc:docMkLst>
        <pc:docMk/>
      </pc:docMkLst>
      <pc:sldChg chg="modSp mod">
        <pc:chgData name="Roman Gumzej" userId="39b5f2aa-645e-44ce-a9a1-d6838aa53dea" providerId="ADAL" clId="{F684B2F4-8061-40B6-B376-86205CF02041}" dt="2025-04-09T09:58:53.340" v="30" actId="20577"/>
        <pc:sldMkLst>
          <pc:docMk/>
          <pc:sldMk cId="0" sldId="257"/>
        </pc:sldMkLst>
        <pc:spChg chg="mod">
          <ac:chgData name="Roman Gumzej" userId="39b5f2aa-645e-44ce-a9a1-d6838aa53dea" providerId="ADAL" clId="{F684B2F4-8061-40B6-B376-86205CF02041}" dt="2025-04-09T09:58:53.340" v="30" actId="20577"/>
          <ac:spMkLst>
            <pc:docMk/>
            <pc:sldMk cId="0" sldId="257"/>
            <ac:spMk id="100" creationId="{00000000-0000-0000-0000-000000000000}"/>
          </ac:spMkLst>
        </pc:spChg>
      </pc:sldChg>
      <pc:sldChg chg="ord">
        <pc:chgData name="Roman Gumzej" userId="39b5f2aa-645e-44ce-a9a1-d6838aa53dea" providerId="ADAL" clId="{F684B2F4-8061-40B6-B376-86205CF02041}" dt="2025-04-09T10:03:24.818" v="77"/>
        <pc:sldMkLst>
          <pc:docMk/>
          <pc:sldMk cId="0" sldId="262"/>
        </pc:sldMkLst>
      </pc:sldChg>
      <pc:sldChg chg="modSp add mod">
        <pc:chgData name="Roman Gumzej" userId="39b5f2aa-645e-44ce-a9a1-d6838aa53dea" providerId="ADAL" clId="{F684B2F4-8061-40B6-B376-86205CF02041}" dt="2025-04-09T10:02:56.094" v="75" actId="20577"/>
        <pc:sldMkLst>
          <pc:docMk/>
          <pc:sldMk cId="0" sldId="264"/>
        </pc:sldMkLst>
        <pc:spChg chg="mod">
          <ac:chgData name="Roman Gumzej" userId="39b5f2aa-645e-44ce-a9a1-d6838aa53dea" providerId="ADAL" clId="{F684B2F4-8061-40B6-B376-86205CF02041}" dt="2025-04-09T10:02:56.094" v="75" actId="20577"/>
          <ac:spMkLst>
            <pc:docMk/>
            <pc:sldMk cId="0" sldId="264"/>
            <ac:spMk id="119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377812436" sldId="268"/>
        </pc:sldMkLst>
      </pc:sldChg>
      <pc:sldChg chg="modSp add del mod">
        <pc:chgData name="Roman Gumzej" userId="39b5f2aa-645e-44ce-a9a1-d6838aa53dea" providerId="ADAL" clId="{F684B2F4-8061-40B6-B376-86205CF02041}" dt="2025-04-09T10:01:32.609" v="58" actId="20577"/>
        <pc:sldMkLst>
          <pc:docMk/>
          <pc:sldMk cId="1658091149" sldId="269"/>
        </pc:sldMkLst>
        <pc:spChg chg="mod">
          <ac:chgData name="Roman Gumzej" userId="39b5f2aa-645e-44ce-a9a1-d6838aa53dea" providerId="ADAL" clId="{F684B2F4-8061-40B6-B376-86205CF02041}" dt="2025-04-09T10:01:32.609" v="5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754049331" sldId="271"/>
        </pc:sldMkLst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1868591321" sldId="274"/>
        </pc:sldMkLst>
      </pc:sldChg>
      <pc:sldChg chg="modSp add mod">
        <pc:chgData name="Roman Gumzej" userId="39b5f2aa-645e-44ce-a9a1-d6838aa53dea" providerId="ADAL" clId="{F684B2F4-8061-40B6-B376-86205CF02041}" dt="2025-04-09T09:58:59.670" v="42" actId="20577"/>
        <pc:sldMkLst>
          <pc:docMk/>
          <pc:sldMk cId="0" sldId="277"/>
        </pc:sldMkLst>
        <pc:spChg chg="mod">
          <ac:chgData name="Roman Gumzej" userId="39b5f2aa-645e-44ce-a9a1-d6838aa53dea" providerId="ADAL" clId="{F684B2F4-8061-40B6-B376-86205CF02041}" dt="2025-04-09T09:58:59.670" v="42" actId="20577"/>
          <ac:spMkLst>
            <pc:docMk/>
            <pc:sldMk cId="0" sldId="277"/>
            <ac:spMk id="11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</pc:docChgLst>
  <pc:docChgLst>
    <pc:chgData name="Roman Gumzej" userId="39b5f2aa-645e-44ce-a9a1-d6838aa53dea" providerId="ADAL" clId="{0B50F2A7-8D8E-49B6-A5A3-FEB40D1634E2}"/>
  </pc:docChgLst>
  <pc:docChgLst>
    <pc:chgData name="jelena franjković" userId="db421b58-4577-4f18-b93d-16e533ccff6a" providerId="ADAL" clId="{1205BF8B-5DD4-4B4C-AAC8-BF37933F14FC}"/>
    <pc:docChg chg="custSel modSld">
      <pc:chgData name="jelena franjković" userId="db421b58-4577-4f18-b93d-16e533ccff6a" providerId="ADAL" clId="{1205BF8B-5DD4-4B4C-AAC8-BF37933F14FC}" dt="2025-05-05T20:09:46.266" v="386" actId="20577"/>
      <pc:docMkLst>
        <pc:docMk/>
      </pc:docMkLst>
      <pc:sldChg chg="modSp">
        <pc:chgData name="jelena franjković" userId="db421b58-4577-4f18-b93d-16e533ccff6a" providerId="ADAL" clId="{1205BF8B-5DD4-4B4C-AAC8-BF37933F14FC}" dt="2025-05-05T19:52:10.581" v="30" actId="20577"/>
        <pc:sldMkLst>
          <pc:docMk/>
          <pc:sldMk cId="0" sldId="256"/>
        </pc:sldMkLst>
        <pc:spChg chg="mod">
          <ac:chgData name="jelena franjković" userId="db421b58-4577-4f18-b93d-16e533ccff6a" providerId="ADAL" clId="{1205BF8B-5DD4-4B4C-AAC8-BF37933F14FC}" dt="2025-05-05T19:51:40.789" v="0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lena franjković" userId="db421b58-4577-4f18-b93d-16e533ccff6a" providerId="ADAL" clId="{1205BF8B-5DD4-4B4C-AAC8-BF37933F14FC}" dt="2025-05-05T19:52:10.581" v="30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19:52:35.083" v="55" actId="20577"/>
        <pc:sldMkLst>
          <pc:docMk/>
          <pc:sldMk cId="0" sldId="257"/>
        </pc:sldMkLst>
        <pc:spChg chg="mod">
          <ac:chgData name="jelena franjković" userId="db421b58-4577-4f18-b93d-16e533ccff6a" providerId="ADAL" clId="{1205BF8B-5DD4-4B4C-AAC8-BF37933F14FC}" dt="2025-05-05T19:52:26.052" v="48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jelena franjković" userId="db421b58-4577-4f18-b93d-16e533ccff6a" providerId="ADAL" clId="{1205BF8B-5DD4-4B4C-AAC8-BF37933F14FC}" dt="2025-05-05T19:52:35.083" v="55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19:59:16.252" v="103" actId="20577"/>
        <pc:sldMkLst>
          <pc:docMk/>
          <pc:sldMk cId="0" sldId="258"/>
        </pc:sldMkLst>
        <pc:spChg chg="mod">
          <ac:chgData name="jelena franjković" userId="db421b58-4577-4f18-b93d-16e533ccff6a" providerId="ADAL" clId="{1205BF8B-5DD4-4B4C-AAC8-BF37933F14FC}" dt="2025-05-05T19:59:16.252" v="103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20:01:02.629" v="154" actId="1076"/>
        <pc:sldMkLst>
          <pc:docMk/>
          <pc:sldMk cId="0" sldId="259"/>
        </pc:sldMkLst>
        <pc:spChg chg="mod">
          <ac:chgData name="jelena franjković" userId="db421b58-4577-4f18-b93d-16e533ccff6a" providerId="ADAL" clId="{1205BF8B-5DD4-4B4C-AAC8-BF37933F14FC}" dt="2025-05-05T20:00:35.744" v="150" actId="6549"/>
          <ac:spMkLst>
            <pc:docMk/>
            <pc:sldMk cId="0" sldId="259"/>
            <ac:spMk id="7" creationId="{C6EBC499-4720-4B44-B4CC-228221C2043F}"/>
          </ac:spMkLst>
        </pc:spChg>
        <pc:spChg chg="mod">
          <ac:chgData name="jelena franjković" userId="db421b58-4577-4f18-b93d-16e533ccff6a" providerId="ADAL" clId="{1205BF8B-5DD4-4B4C-AAC8-BF37933F14FC}" dt="2025-05-05T20:00:11.791" v="137" actId="20577"/>
          <ac:spMkLst>
            <pc:docMk/>
            <pc:sldMk cId="0" sldId="259"/>
            <ac:spMk id="12" creationId="{68ED6A33-10FE-470C-8D9F-028CA8F2123B}"/>
          </ac:spMkLst>
        </pc:spChg>
        <pc:spChg chg="mod">
          <ac:chgData name="jelena franjković" userId="db421b58-4577-4f18-b93d-16e533ccff6a" providerId="ADAL" clId="{1205BF8B-5DD4-4B4C-AAC8-BF37933F14FC}" dt="2025-05-05T20:00:03.422" v="125" actId="14100"/>
          <ac:spMkLst>
            <pc:docMk/>
            <pc:sldMk cId="0" sldId="259"/>
            <ac:spMk id="13" creationId="{7560CBFB-F55A-4739-9297-382718AE0DB1}"/>
          </ac:spMkLst>
        </pc:spChg>
        <pc:spChg chg="mod">
          <ac:chgData name="jelena franjković" userId="db421b58-4577-4f18-b93d-16e533ccff6a" providerId="ADAL" clId="{1205BF8B-5DD4-4B4C-AAC8-BF37933F14FC}" dt="2025-05-05T20:01:02.629" v="154" actId="1076"/>
          <ac:spMkLst>
            <pc:docMk/>
            <pc:sldMk cId="0" sldId="259"/>
            <ac:spMk id="16" creationId="{4584300C-5809-410C-9F52-A5A314901BA6}"/>
          </ac:spMkLst>
        </pc:spChg>
      </pc:sldChg>
      <pc:sldChg chg="modSp">
        <pc:chgData name="jelena franjković" userId="db421b58-4577-4f18-b93d-16e533ccff6a" providerId="ADAL" clId="{1205BF8B-5DD4-4B4C-AAC8-BF37933F14FC}" dt="2025-05-05T20:09:46.266" v="386" actId="20577"/>
        <pc:sldMkLst>
          <pc:docMk/>
          <pc:sldMk cId="0" sldId="261"/>
        </pc:sldMkLst>
        <pc:spChg chg="mod">
          <ac:chgData name="jelena franjković" userId="db421b58-4577-4f18-b93d-16e533ccff6a" providerId="ADAL" clId="{1205BF8B-5DD4-4B4C-AAC8-BF37933F14FC}" dt="2025-05-05T20:09:46.266" v="386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20:03:26.117" v="210" actId="20577"/>
        <pc:sldMkLst>
          <pc:docMk/>
          <pc:sldMk cId="0" sldId="264"/>
        </pc:sldMkLst>
        <pc:spChg chg="mod">
          <ac:chgData name="jelena franjković" userId="db421b58-4577-4f18-b93d-16e533ccff6a" providerId="ADAL" clId="{1205BF8B-5DD4-4B4C-AAC8-BF37933F14FC}" dt="2025-05-05T20:02:54.618" v="178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jelena franjković" userId="db421b58-4577-4f18-b93d-16e533ccff6a" providerId="ADAL" clId="{1205BF8B-5DD4-4B4C-AAC8-BF37933F14FC}" dt="2025-05-05T20:03:26.117" v="210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20:04:22.697" v="211" actId="20577"/>
        <pc:sldMkLst>
          <pc:docMk/>
          <pc:sldMk cId="0" sldId="267"/>
        </pc:sldMkLst>
        <pc:spChg chg="mod">
          <ac:chgData name="jelena franjković" userId="db421b58-4577-4f18-b93d-16e533ccff6a" providerId="ADAL" clId="{1205BF8B-5DD4-4B4C-AAC8-BF37933F14FC}" dt="2025-05-05T20:04:22.697" v="211" actId="20577"/>
          <ac:spMkLst>
            <pc:docMk/>
            <pc:sldMk cId="0" sldId="267"/>
            <ac:spMk id="127" creationId="{00000000-0000-0000-0000-000000000000}"/>
          </ac:spMkLst>
        </pc:spChg>
      </pc:sldChg>
      <pc:sldChg chg="modSp">
        <pc:chgData name="jelena franjković" userId="db421b58-4577-4f18-b93d-16e533ccff6a" providerId="ADAL" clId="{1205BF8B-5DD4-4B4C-AAC8-BF37933F14FC}" dt="2025-05-05T19:57:35.406" v="97" actId="20577"/>
        <pc:sldMkLst>
          <pc:docMk/>
          <pc:sldMk cId="1868591321" sldId="274"/>
        </pc:sldMkLst>
        <pc:spChg chg="mod">
          <ac:chgData name="jelena franjković" userId="db421b58-4577-4f18-b93d-16e533ccff6a" providerId="ADAL" clId="{1205BF8B-5DD4-4B4C-AAC8-BF37933F14FC}" dt="2025-05-05T19:57:35.406" v="97" actId="20577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jelena franjković" userId="db421b58-4577-4f18-b93d-16e533ccff6a" providerId="ADAL" clId="{1205BF8B-5DD4-4B4C-AAC8-BF37933F14FC}" dt="2025-05-05T19:55:54.994" v="72" actId="6549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jelena franjković" userId="db421b58-4577-4f18-b93d-16e533ccff6a" providerId="ADAL" clId="{1205BF8B-5DD4-4B4C-AAC8-BF37933F14FC}" dt="2025-05-05T19:55:58.568" v="73" actId="1076"/>
          <ac:spMkLst>
            <pc:docMk/>
            <pc:sldMk cId="1868591321" sldId="274"/>
            <ac:spMk id="7" creationId="{7BB6BF71-5E60-4864-8295-F6F50E2E68BE}"/>
          </ac:spMkLst>
        </pc:spChg>
      </pc:sldChg>
      <pc:sldChg chg="modSp">
        <pc:chgData name="jelena franjković" userId="db421b58-4577-4f18-b93d-16e533ccff6a" providerId="ADAL" clId="{1205BF8B-5DD4-4B4C-AAC8-BF37933F14FC}" dt="2025-05-05T19:59:42.235" v="124" actId="20577"/>
        <pc:sldMkLst>
          <pc:docMk/>
          <pc:sldMk cId="2029963007" sldId="275"/>
        </pc:sldMkLst>
        <pc:spChg chg="mod">
          <ac:chgData name="jelena franjković" userId="db421b58-4577-4f18-b93d-16e533ccff6a" providerId="ADAL" clId="{1205BF8B-5DD4-4B4C-AAC8-BF37933F14FC}" dt="2025-05-05T19:59:35.485" v="116" actId="1410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jelena franjković" userId="db421b58-4577-4f18-b93d-16e533ccff6a" providerId="ADAL" clId="{1205BF8B-5DD4-4B4C-AAC8-BF37933F14FC}" dt="2025-05-05T19:59:42.235" v="124" actId="20577"/>
          <ac:spMkLst>
            <pc:docMk/>
            <pc:sldMk cId="2029963007" sldId="275"/>
            <ac:spMk id="11" creationId="{03B31692-D531-4AFC-9A21-7F7EEE9E4ACF}"/>
          </ac:spMkLst>
        </pc:spChg>
      </pc:sldChg>
      <pc:sldChg chg="modSp">
        <pc:chgData name="jelena franjković" userId="db421b58-4577-4f18-b93d-16e533ccff6a" providerId="ADAL" clId="{1205BF8B-5DD4-4B4C-AAC8-BF37933F14FC}" dt="2025-05-05T19:55:23.738" v="66" actId="113"/>
        <pc:sldMkLst>
          <pc:docMk/>
          <pc:sldMk cId="0" sldId="277"/>
        </pc:sldMkLst>
        <pc:spChg chg="mod">
          <ac:chgData name="jelena franjković" userId="db421b58-4577-4f18-b93d-16e533ccff6a" providerId="ADAL" clId="{1205BF8B-5DD4-4B4C-AAC8-BF37933F14FC}" dt="2025-05-05T19:55:23.738" v="66" actId="113"/>
          <ac:spMkLst>
            <pc:docMk/>
            <pc:sldMk cId="0" sldId="277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A978D6F-6371-473E-A74C-0393A6923B00}"/>
  </pc:docChgLst>
  <pc:docChgLst>
    <pc:chgData name="Roman Gumzej" userId="S::roman.gumzej@um.si::39b5f2aa-645e-44ce-a9a1-d6838aa53dea" providerId="AD" clId="Web-{CB9B4F94-3EEB-46D6-14FC-15FBAAFAA736}"/>
  </pc:docChgLst>
  <pc:docChgLst>
    <pc:chgData name="Roman Gumzej" userId="S::roman.gumzej@um.si::39b5f2aa-645e-44ce-a9a1-d6838aa53dea" providerId="AD" clId="Web-{E96CE58D-64E7-5BC6-F1B7-5F0C9C8D66AE}"/>
  </pc:docChgLst>
  <pc:docChgLst>
    <pc:chgData name="Roman Gumzej" userId="S::roman.gumzej@um.si::39b5f2aa-645e-44ce-a9a1-d6838aa53dea" providerId="AD" clId="Web-{464BEA04-5DB0-CF61-20DE-18E08263C331}"/>
  </pc:docChgLst>
  <pc:docChgLst>
    <pc:chgData name="Roman Gumzej" userId="S::roman.gumzej@um.si::39b5f2aa-645e-44ce-a9a1-d6838aa53dea" providerId="AD" clId="Web-{4596B94A-8EE3-1C05-AD90-4BC71F30D5A0}"/>
  </pc:docChgLst>
  <pc:docChgLst>
    <pc:chgData name="Roman Gumzej" userId="39b5f2aa-645e-44ce-a9a1-d6838aa53dea" providerId="ADAL" clId="{25C80A87-96A6-4311-833C-28B20BAE908C}"/>
  </pc:docChgLst>
  <pc:docChgLst>
    <pc:chgData name="Roman Gumzej" userId="39b5f2aa-645e-44ce-a9a1-d6838aa53dea" providerId="ADAL" clId="{3CFAB180-F81B-4B17-B9F0-A460C57C0EFF}"/>
  </pc:docChgLst>
  <pc:docChgLst>
    <pc:chgData name="Roman Gumzej" userId="S::roman.gumzej@um.si::39b5f2aa-645e-44ce-a9a1-d6838aa53dea" providerId="AD" clId="Web-{CE65F49C-3606-51EB-E7DD-77D0B7DC7BE6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hr-HR" sz="2800" spc="-1" dirty="0" err="1">
                <a:solidFill>
                  <a:schemeClr val="dk1"/>
                </a:solidFill>
                <a:latin typeface="Tahoma"/>
                <a:ea typeface="Tahoma"/>
              </a:rPr>
              <a:t>aterijali</a:t>
            </a:r>
            <a:r>
              <a:rPr lang="hr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vježb</a:t>
            </a: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Kada su uspostavljeni svi relevantni identifikatori i međusobne veze među tablicama, može se postaviti logički model (relacijska shema):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 ( </a:t>
            </a: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#, Ime_dobavljača 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ontakt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#, Naziv_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rodavaonice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Adresa_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rodavaonice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NARUDŽBA ( </a:t>
            </a: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D#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ID#,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arudžb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_ID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Datum, Količina, </a:t>
            </a:r>
            <a:r>
              <a:rPr lang="h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 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 (EPC#, Naziv_proizvoda , Cijena_proizvoda 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Relacijskia shema može se implementirati u bilo kojem RDBS-u.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Logički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odnos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entitet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ključevi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retraživanje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podataka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pitni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jezici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 uglavnom dvije vrste: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jezik upita (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primjeru (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prethodnom slajdu)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API-jem DBMS-a,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sljedećem slajdu) se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koristi izravno s DBMS-om za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bazama podataka i skladištenje podataka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Upiti proizvode tablice rezultata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 se mogu koristiti za izgradnju skladišta podataka ili ponovno koristiti u daljnjim upitima.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(W3 škole, 2023.)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U ovom primjeru je prikazan analitički pristup konstrukciji RDB-a.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</a:rPr>
              <a:t>Slobodno se „igrajte“ s bazom podataka i osmišljavajte nove pretrage, izvješća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podacima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Izgradnja relacijske baze podataka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Konceptualni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Logički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Fizički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Zaključak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Upravljanje podacima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što imaju određeni format, podaci mogu biti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različite načine 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olakšalo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njihovom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ulazu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njihovom pohranom, prijenosom i obradom povećava se njihova organiziranost.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 povećanjem složenosti predstavljaju polustrukturirane (npr. CSV) i strukturirane (npr. proračunske tablice, baze podataka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nazivaju i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ili proračunske tablice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baza podataka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relacijski model (RDB) je najčešći.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RDB model temelji se na konceptu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entiteta i relacija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da obično ne postoje fiksni putovi pretraživanja datoteka baze podataka, osmišljeni su razni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upitni </a:t>
            </a:r>
            <a:r>
              <a:rPr lang="en-GB" sz="1400" b="1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(npr. SQL)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 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manipulaciju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(W3 škole,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dirty="0">
                <a:ea typeface="Calibri"/>
                <a:cs typeface="Calibri"/>
              </a:rPr>
              <a:t>n</a:t>
            </a:r>
            <a:r>
              <a:rPr lang="hr" dirty="0">
                <a:ea typeface="Calibri"/>
                <a:cs typeface="Calibri"/>
              </a:rPr>
              <a:t>aziv polja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91344" y="6190306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(vrijednosti odvojene zarezom)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765458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dirty="0">
                <a:ea typeface="+mn-lt"/>
                <a:cs typeface="+mn-lt"/>
              </a:rPr>
              <a:t>Datum, IDprodavatelja, IDkupca, IDtransakcije, IDproizvoda, Cijenaproizvoda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2.10.24, 3, 15, 4, 105, 85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hr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CSV u podatke proračunske tablice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stupac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red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ćelija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LibreOfficea proračunska tablica 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proračunske tablice u bazu podataka + SQL 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baze podataka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Izgradnja relacijske baze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Relacijska baza podataka (RDB) može se konstruirati analitički (od vrha prema dolje) ili sintetički (od dna prema vrhu)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</a:rPr>
              <a:t>Ovisno o dostupnim informacijama: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prvi pristup odgovara izgradnji baze podataka od nule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d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rugi </a:t>
            </a:r>
            <a:r>
              <a:rPr lang="hr" sz="1400" spc="-1" dirty="0">
                <a:solidFill>
                  <a:schemeClr val="dk1"/>
                </a:solidFill>
                <a:latin typeface="Tahoma"/>
              </a:rPr>
              <a:t>pristup odgovara izgradnji baze podataka iz kolekcije sortiranih podataka po atributima (npr. iz proračunske tablice)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Glavna prednost korištenja </a:t>
            </a:r>
            <a:r>
              <a:rPr lang="hr" sz="1800" spc="-1" dirty="0">
                <a:solidFill>
                  <a:schemeClr val="dk1"/>
                </a:solidFill>
                <a:latin typeface="Tahoma"/>
              </a:rPr>
              <a:t>RDB-a je ta što su tablice međusobno povezane ključevima: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primarni ključevi (jedinstveni) olakšavaju pronalaženje odgovarajućih redaka podataka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sekundarni ključevi olakšavaju međusobno povezivanje povezanih tablica pomoću određenih atributa koji se s jedne strane pojavljuju kao reference, a s druge kao primarni ključevi.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Globalni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389633" cy="3191304"/>
            <a:chOff x="1385888" y="1798638"/>
            <a:chExt cx="6389633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hr">
                  <a:latin typeface="Comic Sans MS" charset="0"/>
                  <a:cs typeface="Arial Unicode MS" charset="0"/>
                </a:rPr>
                <a:t>Dobavljač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2" y="3175000"/>
              <a:ext cx="2214509" cy="462392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>
                  <a:latin typeface="Comic Sans MS" charset="0"/>
                  <a:cs typeface="Arial Unicode MS" charset="0"/>
                </a:rPr>
                <a:t>P</a:t>
              </a:r>
              <a:r>
                <a:rPr lang="hr-HR" dirty="0" err="1">
                  <a:latin typeface="Comic Sans MS" charset="0"/>
                  <a:cs typeface="Arial Unicode MS" charset="0"/>
                </a:rPr>
                <a:t>rodavaonica</a:t>
              </a:r>
              <a:endParaRPr lang="hr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hr" b="1">
                  <a:latin typeface="Comic Sans MS" charset="0"/>
                </a:rPr>
                <a:t>Roba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61599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 dirty="0">
                  <a:latin typeface="Comic Sans MS" charset="0"/>
                </a:rPr>
                <a:t>N</a:t>
              </a:r>
              <a:r>
                <a:rPr lang="hr-HR" b="1" dirty="0" err="1">
                  <a:latin typeface="Comic Sans MS" charset="0"/>
                </a:rPr>
                <a:t>arudžba</a:t>
              </a:r>
              <a:endParaRPr lang="hr" b="1" dirty="0"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(ER dijagram)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Broj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50495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hr-HR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arudžba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milijun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Dobavljač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hr-HR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rodavaonica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1146121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ID_narudžbe 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Datum 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Količina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Proizvod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594292" y="659766"/>
              <a:ext cx="628651" cy="204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tisuća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F75A757-0B70-43DE-A24B-C217E31093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51525-8E5F-4588-821C-A3E8A16FF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B84BF9-05A8-42A4-8EFD-F4BEF554E2E2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d9bddfac-6dc9-4958-8f35-4d0da3af229b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92fe6ce-cc5e-4661-b3e6-d9d5535f70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665</Words>
  <Application>Microsoft Office PowerPoint</Application>
  <PresentationFormat>Široki zaslon</PresentationFormat>
  <Paragraphs>92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8" baseType="lpstr">
      <vt:lpstr>MS Gothic</vt:lpstr>
      <vt:lpstr>ＭＳ Ｐゴシック</vt:lpstr>
      <vt:lpstr>Arial</vt:lpstr>
      <vt:lpstr>Arial Unicode MS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Upravljanje podacima</vt:lpstr>
      <vt:lpstr>Sirovi podaci o transakcijama (CSV)</vt:lpstr>
      <vt:lpstr>CSV u podatke proračunske tablice</vt:lpstr>
      <vt:lpstr>Podaci iz proračunske tablice u bazu podataka + SQL upit</vt:lpstr>
      <vt:lpstr>Izgradnja relacijske baze podataka</vt:lpstr>
      <vt:lpstr>Globalni model</vt:lpstr>
      <vt:lpstr>Konceptualni model (ER dijagram)</vt:lpstr>
      <vt:lpstr>Logički model</vt:lpstr>
      <vt:lpstr>Logički model</vt:lpstr>
      <vt:lpstr>Fizički model</vt:lpstr>
      <vt:lpstr>Pretraživanje podataka</vt:lpstr>
      <vt:lpstr>Zaključak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jelena franjković</cp:lastModifiedBy>
  <cp:revision>272</cp:revision>
  <dcterms:created xsi:type="dcterms:W3CDTF">2023-07-06T12:09:08Z</dcterms:created>
  <dcterms:modified xsi:type="dcterms:W3CDTF">2025-05-05T20:14:00Z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