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  <p:sldMasterId id="2147483661" r:id="rId5"/>
  </p:sldMasterIdLst>
  <p:sldIdLst>
    <p:sldId id="256" r:id="rId6"/>
    <p:sldId id="257" r:id="rId7"/>
    <p:sldId id="258" r:id="rId8"/>
    <p:sldId id="274" r:id="rId9"/>
    <p:sldId id="434" r:id="rId10"/>
    <p:sldId id="278" r:id="rId11"/>
    <p:sldId id="259" r:id="rId12"/>
    <p:sldId id="271" r:id="rId13"/>
    <p:sldId id="435" r:id="rId14"/>
    <p:sldId id="261" r:id="rId15"/>
    <p:sldId id="269" r:id="rId16"/>
    <p:sldId id="272" r:id="rId17"/>
    <p:sldId id="276" r:id="rId18"/>
    <p:sldId id="270" r:id="rId19"/>
    <p:sldId id="277" r:id="rId20"/>
    <p:sldId id="267" r:id="rId21"/>
  </p:sldIdLst>
  <p:sldSz cx="12192000" cy="6858000"/>
  <p:notesSz cx="7559675" cy="10691813"/>
  <p:defaultTextStyle>
    <a:defPPr>
      <a:defRPr lang="h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5EB8DA2-9605-4A2A-BE5E-CDF706F8FC9C}" v="4" dt="2025-05-06T11:25:46.40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58" autoAdjust="0"/>
    <p:restoredTop sz="94660"/>
  </p:normalViewPr>
  <p:slideViewPr>
    <p:cSldViewPr snapToGrid="0">
      <p:cViewPr varScale="1">
        <p:scale>
          <a:sx n="61" d="100"/>
          <a:sy n="61" d="100"/>
        </p:scale>
        <p:origin x="90" y="10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man Gumzej" userId="39b5f2aa-645e-44ce-a9a1-d6838aa53dea" providerId="ADAL" clId="{B74B0C3A-F6C8-454F-9502-3676DED050AE}"/>
    <pc:docChg chg="custSel delSld modSld">
      <pc:chgData name="Roman Gumzej" userId="39b5f2aa-645e-44ce-a9a1-d6838aa53dea" providerId="ADAL" clId="{B74B0C3A-F6C8-454F-9502-3676DED050AE}" dt="2023-12-12T11:05:54.307" v="200" actId="20577"/>
      <pc:docMkLst>
        <pc:docMk/>
      </pc:docMkLst>
      <pc:sldChg chg="modSp mod">
        <pc:chgData name="Roman Gumzej" userId="39b5f2aa-645e-44ce-a9a1-d6838aa53dea" providerId="ADAL" clId="{B74B0C3A-F6C8-454F-9502-3676DED050AE}" dt="2023-12-12T10:44:23.403" v="4" actId="20577"/>
        <pc:sldMkLst>
          <pc:docMk/>
          <pc:sldMk cId="0" sldId="256"/>
        </pc:sldMkLst>
      </pc:sldChg>
      <pc:sldChg chg="modSp mod">
        <pc:chgData name="Roman Gumzej" userId="39b5f2aa-645e-44ce-a9a1-d6838aa53dea" providerId="ADAL" clId="{B74B0C3A-F6C8-454F-9502-3676DED050AE}" dt="2023-12-12T10:45:19.893" v="16" actId="20577"/>
        <pc:sldMkLst>
          <pc:docMk/>
          <pc:sldMk cId="0" sldId="257"/>
        </pc:sldMkLst>
      </pc:sldChg>
      <pc:sldChg chg="modSp mod">
        <pc:chgData name="Roman Gumzej" userId="39b5f2aa-645e-44ce-a9a1-d6838aa53dea" providerId="ADAL" clId="{B74B0C3A-F6C8-454F-9502-3676DED050AE}" dt="2023-12-12T10:56:15.886" v="45" actId="20577"/>
        <pc:sldMkLst>
          <pc:docMk/>
          <pc:sldMk cId="1283555088" sldId="258"/>
        </pc:sldMkLst>
      </pc:sldChg>
      <pc:sldChg chg="modSp mod">
        <pc:chgData name="Roman Gumzej" userId="39b5f2aa-645e-44ce-a9a1-d6838aa53dea" providerId="ADAL" clId="{B74B0C3A-F6C8-454F-9502-3676DED050AE}" dt="2023-12-12T10:59:00.001" v="76" actId="20577"/>
        <pc:sldMkLst>
          <pc:docMk/>
          <pc:sldMk cId="0" sldId="259"/>
        </pc:sldMkLst>
      </pc:sldChg>
      <pc:sldChg chg="del">
        <pc:chgData name="Roman Gumzej" userId="39b5f2aa-645e-44ce-a9a1-d6838aa53dea" providerId="ADAL" clId="{B74B0C3A-F6C8-454F-9502-3676DED050AE}" dt="2023-12-12T10:59:42.434" v="77" actId="47"/>
        <pc:sldMkLst>
          <pc:docMk/>
          <pc:sldMk cId="0" sldId="260"/>
        </pc:sldMkLst>
      </pc:sldChg>
      <pc:sldChg chg="modSp mod">
        <pc:chgData name="Roman Gumzej" userId="39b5f2aa-645e-44ce-a9a1-d6838aa53dea" providerId="ADAL" clId="{B74B0C3A-F6C8-454F-9502-3676DED050AE}" dt="2023-12-12T11:00:17.654" v="103"/>
        <pc:sldMkLst>
          <pc:docMk/>
          <pc:sldMk cId="0" sldId="261"/>
        </pc:sldMkLst>
      </pc:sldChg>
      <pc:sldChg chg="modSp mod">
        <pc:chgData name="Roman Gumzej" userId="39b5f2aa-645e-44ce-a9a1-d6838aa53dea" providerId="ADAL" clId="{B74B0C3A-F6C8-454F-9502-3676DED050AE}" dt="2023-12-12T11:01:02.301" v="119"/>
        <pc:sldMkLst>
          <pc:docMk/>
          <pc:sldMk cId="0" sldId="262"/>
        </pc:sldMkLst>
      </pc:sldChg>
      <pc:sldChg chg="modSp mod">
        <pc:chgData name="Roman Gumzej" userId="39b5f2aa-645e-44ce-a9a1-d6838aa53dea" providerId="ADAL" clId="{B74B0C3A-F6C8-454F-9502-3676DED050AE}" dt="2023-12-12T11:05:54.307" v="200" actId="20577"/>
        <pc:sldMkLst>
          <pc:docMk/>
          <pc:sldMk cId="0" sldId="263"/>
        </pc:sldMkLst>
      </pc:sldChg>
      <pc:sldChg chg="modSp mod">
        <pc:chgData name="Roman Gumzej" userId="39b5f2aa-645e-44ce-a9a1-d6838aa53dea" providerId="ADAL" clId="{B74B0C3A-F6C8-454F-9502-3676DED050AE}" dt="2023-12-12T11:02:23.542" v="166"/>
        <pc:sldMkLst>
          <pc:docMk/>
          <pc:sldMk cId="0" sldId="264"/>
        </pc:sldMkLst>
      </pc:sldChg>
      <pc:sldChg chg="addSp delSp modSp mod">
        <pc:chgData name="Roman Gumzej" userId="39b5f2aa-645e-44ce-a9a1-d6838aa53dea" providerId="ADAL" clId="{B74B0C3A-F6C8-454F-9502-3676DED050AE}" dt="2023-12-12T11:02:57.306" v="193"/>
        <pc:sldMkLst>
          <pc:docMk/>
          <pc:sldMk cId="0" sldId="265"/>
        </pc:sldMkLst>
      </pc:sldChg>
      <pc:sldChg chg="modSp mod">
        <pc:chgData name="Roman Gumzej" userId="39b5f2aa-645e-44ce-a9a1-d6838aa53dea" providerId="ADAL" clId="{B74B0C3A-F6C8-454F-9502-3676DED050AE}" dt="2023-12-12T11:04:17.850" v="198" actId="20577"/>
        <pc:sldMkLst>
          <pc:docMk/>
          <pc:sldMk cId="0" sldId="266"/>
        </pc:sldMkLst>
      </pc:sldChg>
    </pc:docChg>
  </pc:docChgLst>
  <pc:docChgLst>
    <pc:chgData name="Roman Gumzej" userId="S::roman.gumzej@um.si::39b5f2aa-645e-44ce-a9a1-d6838aa53dea" providerId="AD" clId="Web-{99461DC6-1B97-C14D-F5AC-48A846C9CE91}"/>
    <pc:docChg chg="modSld">
      <pc:chgData name="Roman Gumzej" userId="S::roman.gumzej@um.si::39b5f2aa-645e-44ce-a9a1-d6838aa53dea" providerId="AD" clId="Web-{99461DC6-1B97-C14D-F5AC-48A846C9CE91}" dt="2024-10-03T06:22:16.705" v="87" actId="20577"/>
      <pc:docMkLst>
        <pc:docMk/>
      </pc:docMkLst>
      <pc:sldChg chg="modSp">
        <pc:chgData name="Roman Gumzej" userId="S::roman.gumzej@um.si::39b5f2aa-645e-44ce-a9a1-d6838aa53dea" providerId="AD" clId="Web-{99461DC6-1B97-C14D-F5AC-48A846C9CE91}" dt="2024-10-03T06:12:33.323" v="27" actId="20577"/>
        <pc:sldMkLst>
          <pc:docMk/>
          <pc:sldMk cId="1283555088" sldId="258"/>
        </pc:sldMkLst>
      </pc:sldChg>
      <pc:sldChg chg="modSp">
        <pc:chgData name="Roman Gumzej" userId="S::roman.gumzej@um.si::39b5f2aa-645e-44ce-a9a1-d6838aa53dea" providerId="AD" clId="Web-{99461DC6-1B97-C14D-F5AC-48A846C9CE91}" dt="2024-10-03T06:19:39.308" v="53" actId="20577"/>
        <pc:sldMkLst>
          <pc:docMk/>
          <pc:sldMk cId="0" sldId="259"/>
        </pc:sldMkLst>
      </pc:sldChg>
      <pc:sldChg chg="modSp">
        <pc:chgData name="Roman Gumzej" userId="S::roman.gumzej@um.si::39b5f2aa-645e-44ce-a9a1-d6838aa53dea" providerId="AD" clId="Web-{99461DC6-1B97-C14D-F5AC-48A846C9CE91}" dt="2024-10-03T06:20:28.170" v="56" actId="20577"/>
        <pc:sldMkLst>
          <pc:docMk/>
          <pc:sldMk cId="0" sldId="262"/>
        </pc:sldMkLst>
      </pc:sldChg>
      <pc:sldChg chg="modSp">
        <pc:chgData name="Roman Gumzej" userId="S::roman.gumzej@um.si::39b5f2aa-645e-44ce-a9a1-d6838aa53dea" providerId="AD" clId="Web-{99461DC6-1B97-C14D-F5AC-48A846C9CE91}" dt="2024-10-03T06:22:16.705" v="87" actId="20577"/>
        <pc:sldMkLst>
          <pc:docMk/>
          <pc:sldMk cId="0" sldId="266"/>
        </pc:sldMkLst>
      </pc:sldChg>
      <pc:sldChg chg="modSp">
        <pc:chgData name="Roman Gumzej" userId="S::roman.gumzej@um.si::39b5f2aa-645e-44ce-a9a1-d6838aa53dea" providerId="AD" clId="Web-{99461DC6-1B97-C14D-F5AC-48A846C9CE91}" dt="2024-10-03T06:18:55.682" v="46" actId="20577"/>
        <pc:sldMkLst>
          <pc:docMk/>
          <pc:sldMk cId="1734625239" sldId="268"/>
        </pc:sldMkLst>
      </pc:sldChg>
      <pc:sldChg chg="modSp">
        <pc:chgData name="Roman Gumzej" userId="S::roman.gumzej@um.si::39b5f2aa-645e-44ce-a9a1-d6838aa53dea" providerId="AD" clId="Web-{99461DC6-1B97-C14D-F5AC-48A846C9CE91}" dt="2024-10-03T06:15:19.111" v="37" actId="20577"/>
        <pc:sldMkLst>
          <pc:docMk/>
          <pc:sldMk cId="3719117435" sldId="273"/>
        </pc:sldMkLst>
      </pc:sldChg>
      <pc:sldChg chg="modSp">
        <pc:chgData name="Roman Gumzej" userId="S::roman.gumzej@um.si::39b5f2aa-645e-44ce-a9a1-d6838aa53dea" providerId="AD" clId="Web-{99461DC6-1B97-C14D-F5AC-48A846C9CE91}" dt="2024-10-03T06:14:04.764" v="30" actId="20577"/>
        <pc:sldMkLst>
          <pc:docMk/>
          <pc:sldMk cId="4243192384" sldId="434"/>
        </pc:sldMkLst>
      </pc:sldChg>
      <pc:sldChg chg="modSp">
        <pc:chgData name="Roman Gumzej" userId="S::roman.gumzej@um.si::39b5f2aa-645e-44ce-a9a1-d6838aa53dea" providerId="AD" clId="Web-{99461DC6-1B97-C14D-F5AC-48A846C9CE91}" dt="2024-10-03T06:11:31.789" v="17"/>
        <pc:sldMkLst>
          <pc:docMk/>
          <pc:sldMk cId="957197095" sldId="435"/>
        </pc:sldMkLst>
      </pc:sldChg>
      <pc:sldChg chg="modSp">
        <pc:chgData name="Roman Gumzej" userId="S::roman.gumzej@um.si::39b5f2aa-645e-44ce-a9a1-d6838aa53dea" providerId="AD" clId="Web-{99461DC6-1B97-C14D-F5AC-48A846C9CE91}" dt="2024-10-03T06:10:07.082" v="9" actId="20577"/>
        <pc:sldMkLst>
          <pc:docMk/>
          <pc:sldMk cId="777026037" sldId="437"/>
        </pc:sldMkLst>
      </pc:sldChg>
      <pc:sldChg chg="modSp">
        <pc:chgData name="Roman Gumzej" userId="S::roman.gumzej@um.si::39b5f2aa-645e-44ce-a9a1-d6838aa53dea" providerId="AD" clId="Web-{99461DC6-1B97-C14D-F5AC-48A846C9CE91}" dt="2024-10-03T06:22:04.002" v="86" actId="20577"/>
        <pc:sldMkLst>
          <pc:docMk/>
          <pc:sldMk cId="3078110176" sldId="438"/>
        </pc:sldMkLst>
      </pc:sldChg>
    </pc:docChg>
  </pc:docChgLst>
  <pc:docChgLst>
    <pc:chgData name="Roman Gumzej" userId="S::roman.gumzej@um.si::39b5f2aa-645e-44ce-a9a1-d6838aa53dea" providerId="AD" clId="Web-{84BEF9B4-6F52-9FF4-6D73-CDCF1A1DE293}"/>
    <pc:docChg chg="modSld">
      <pc:chgData name="Roman Gumzej" userId="S::roman.gumzej@um.si::39b5f2aa-645e-44ce-a9a1-d6838aa53dea" providerId="AD" clId="Web-{84BEF9B4-6F52-9FF4-6D73-CDCF1A1DE293}" dt="2024-05-28T07:35:11.108" v="0" actId="20577"/>
      <pc:docMkLst>
        <pc:docMk/>
      </pc:docMkLst>
      <pc:sldChg chg="modSp">
        <pc:chgData name="Roman Gumzej" userId="S::roman.gumzej@um.si::39b5f2aa-645e-44ce-a9a1-d6838aa53dea" providerId="AD" clId="Web-{84BEF9B4-6F52-9FF4-6D73-CDCF1A1DE293}" dt="2024-05-28T07:35:11.108" v="0" actId="20577"/>
        <pc:sldMkLst>
          <pc:docMk/>
          <pc:sldMk cId="3275584542" sldId="277"/>
        </pc:sldMkLst>
      </pc:sldChg>
    </pc:docChg>
  </pc:docChgLst>
  <pc:docChgLst>
    <pc:chgData name="Roman Gumzej" userId="S::roman.gumzej@um.si::39b5f2aa-645e-44ce-a9a1-d6838aa53dea" providerId="AD" clId="Web-{A38C6CF7-D7B9-F2CA-1DE0-984774D3DA4C}"/>
    <pc:docChg chg="modSld">
      <pc:chgData name="Roman Gumzej" userId="S::roman.gumzej@um.si::39b5f2aa-645e-44ce-a9a1-d6838aa53dea" providerId="AD" clId="Web-{A38C6CF7-D7B9-F2CA-1DE0-984774D3DA4C}" dt="2024-05-21T13:07:56.855" v="27" actId="20577"/>
      <pc:docMkLst>
        <pc:docMk/>
      </pc:docMkLst>
      <pc:sldChg chg="modSp">
        <pc:chgData name="Roman Gumzej" userId="S::roman.gumzej@um.si::39b5f2aa-645e-44ce-a9a1-d6838aa53dea" providerId="AD" clId="Web-{A38C6CF7-D7B9-F2CA-1DE0-984774D3DA4C}" dt="2024-05-21T13:07:25.682" v="17" actId="20577"/>
        <pc:sldMkLst>
          <pc:docMk/>
          <pc:sldMk cId="3938609928" sldId="271"/>
        </pc:sldMkLst>
      </pc:sldChg>
      <pc:sldChg chg="modSp">
        <pc:chgData name="Roman Gumzej" userId="S::roman.gumzej@um.si::39b5f2aa-645e-44ce-a9a1-d6838aa53dea" providerId="AD" clId="Web-{A38C6CF7-D7B9-F2CA-1DE0-984774D3DA4C}" dt="2024-05-21T13:07:56.855" v="27" actId="20577"/>
        <pc:sldMkLst>
          <pc:docMk/>
          <pc:sldMk cId="3275584542" sldId="277"/>
        </pc:sldMkLst>
      </pc:sldChg>
    </pc:docChg>
  </pc:docChgLst>
  <pc:docChgLst>
    <pc:chgData name="Roman Gumzej" userId="S::roman.gumzej@um.si::39b5f2aa-645e-44ce-a9a1-d6838aa53dea" providerId="AD" clId="Web-{DF5DB1D8-8E3A-F5FC-AEB3-B4C175EB3088}"/>
    <pc:docChg chg="modSld">
      <pc:chgData name="Roman Gumzej" userId="S::roman.gumzej@um.si::39b5f2aa-645e-44ce-a9a1-d6838aa53dea" providerId="AD" clId="Web-{DF5DB1D8-8E3A-F5FC-AEB3-B4C175EB3088}" dt="2024-05-28T08:02:39.072" v="25" actId="20577"/>
      <pc:docMkLst>
        <pc:docMk/>
      </pc:docMkLst>
      <pc:sldChg chg="modSp">
        <pc:chgData name="Roman Gumzej" userId="S::roman.gumzej@um.si::39b5f2aa-645e-44ce-a9a1-d6838aa53dea" providerId="AD" clId="Web-{DF5DB1D8-8E3A-F5FC-AEB3-B4C175EB3088}" dt="2024-05-28T08:00:57.196" v="3" actId="20577"/>
        <pc:sldMkLst>
          <pc:docMk/>
          <pc:sldMk cId="0" sldId="262"/>
        </pc:sldMkLst>
      </pc:sldChg>
      <pc:sldChg chg="modSp">
        <pc:chgData name="Roman Gumzej" userId="S::roman.gumzej@um.si::39b5f2aa-645e-44ce-a9a1-d6838aa53dea" providerId="AD" clId="Web-{DF5DB1D8-8E3A-F5FC-AEB3-B4C175EB3088}" dt="2024-05-28T08:02:39.072" v="25" actId="20577"/>
        <pc:sldMkLst>
          <pc:docMk/>
          <pc:sldMk cId="4167233608" sldId="278"/>
        </pc:sldMkLst>
      </pc:sldChg>
    </pc:docChg>
  </pc:docChgLst>
  <pc:docChgLst>
    <pc:chgData name="Roman Gumzej" userId="39b5f2aa-645e-44ce-a9a1-d6838aa53dea" providerId="ADAL" clId="{2425EAFC-A392-4643-B85B-FD35B7281701}"/>
    <pc:docChg chg="undo custSel addSld delSld modSld sldOrd">
      <pc:chgData name="Roman Gumzej" userId="39b5f2aa-645e-44ce-a9a1-d6838aa53dea" providerId="ADAL" clId="{2425EAFC-A392-4643-B85B-FD35B7281701}" dt="2024-10-09T08:43:00.994" v="842" actId="207"/>
      <pc:docMkLst>
        <pc:docMk/>
      </pc:docMkLst>
      <pc:sldChg chg="modSp mod">
        <pc:chgData name="Roman Gumzej" userId="39b5f2aa-645e-44ce-a9a1-d6838aa53dea" providerId="ADAL" clId="{2425EAFC-A392-4643-B85B-FD35B7281701}" dt="2024-10-08T09:30:18.854" v="12" actId="20577"/>
        <pc:sldMkLst>
          <pc:docMk/>
          <pc:sldMk cId="0" sldId="256"/>
        </pc:sldMkLst>
      </pc:sldChg>
      <pc:sldChg chg="modSp mod">
        <pc:chgData name="Roman Gumzej" userId="39b5f2aa-645e-44ce-a9a1-d6838aa53dea" providerId="ADAL" clId="{2425EAFC-A392-4643-B85B-FD35B7281701}" dt="2024-10-09T08:29:23.437" v="201" actId="790"/>
        <pc:sldMkLst>
          <pc:docMk/>
          <pc:sldMk cId="0" sldId="257"/>
        </pc:sldMkLst>
      </pc:sldChg>
      <pc:sldChg chg="del">
        <pc:chgData name="Roman Gumzej" userId="39b5f2aa-645e-44ce-a9a1-d6838aa53dea" providerId="ADAL" clId="{2425EAFC-A392-4643-B85B-FD35B7281701}" dt="2024-10-08T09:32:51.170" v="163" actId="47"/>
        <pc:sldMkLst>
          <pc:docMk/>
          <pc:sldMk cId="1283555088" sldId="258"/>
        </pc:sldMkLst>
      </pc:sldChg>
      <pc:sldChg chg="del">
        <pc:chgData name="Roman Gumzej" userId="39b5f2aa-645e-44ce-a9a1-d6838aa53dea" providerId="ADAL" clId="{2425EAFC-A392-4643-B85B-FD35B7281701}" dt="2024-10-08T09:32:51.170" v="163" actId="47"/>
        <pc:sldMkLst>
          <pc:docMk/>
          <pc:sldMk cId="0" sldId="259"/>
        </pc:sldMkLst>
      </pc:sldChg>
      <pc:sldChg chg="modSp mod">
        <pc:chgData name="Roman Gumzej" userId="39b5f2aa-645e-44ce-a9a1-d6838aa53dea" providerId="ADAL" clId="{2425EAFC-A392-4643-B85B-FD35B7281701}" dt="2024-10-09T08:30:26.395" v="209" actId="20577"/>
        <pc:sldMkLst>
          <pc:docMk/>
          <pc:sldMk cId="0" sldId="261"/>
        </pc:sldMkLst>
      </pc:sldChg>
      <pc:sldChg chg="del">
        <pc:chgData name="Roman Gumzej" userId="39b5f2aa-645e-44ce-a9a1-d6838aa53dea" providerId="ADAL" clId="{2425EAFC-A392-4643-B85B-FD35B7281701}" dt="2024-10-08T09:34:32.843" v="188" actId="47"/>
        <pc:sldMkLst>
          <pc:docMk/>
          <pc:sldMk cId="0" sldId="262"/>
        </pc:sldMkLst>
      </pc:sldChg>
      <pc:sldChg chg="del">
        <pc:chgData name="Roman Gumzej" userId="39b5f2aa-645e-44ce-a9a1-d6838aa53dea" providerId="ADAL" clId="{2425EAFC-A392-4643-B85B-FD35B7281701}" dt="2024-10-08T09:34:32.843" v="188" actId="47"/>
        <pc:sldMkLst>
          <pc:docMk/>
          <pc:sldMk cId="0" sldId="266"/>
        </pc:sldMkLst>
      </pc:sldChg>
      <pc:sldChg chg="del">
        <pc:chgData name="Roman Gumzej" userId="39b5f2aa-645e-44ce-a9a1-d6838aa53dea" providerId="ADAL" clId="{2425EAFC-A392-4643-B85B-FD35B7281701}" dt="2024-10-08T09:32:51.170" v="163" actId="47"/>
        <pc:sldMkLst>
          <pc:docMk/>
          <pc:sldMk cId="1734625239" sldId="268"/>
        </pc:sldMkLst>
      </pc:sldChg>
      <pc:sldChg chg="modSp mod">
        <pc:chgData name="Roman Gumzej" userId="39b5f2aa-645e-44ce-a9a1-d6838aa53dea" providerId="ADAL" clId="{2425EAFC-A392-4643-B85B-FD35B7281701}" dt="2024-10-09T08:30:33.117" v="211" actId="20577"/>
        <pc:sldMkLst>
          <pc:docMk/>
          <pc:sldMk cId="541305173" sldId="269"/>
        </pc:sldMkLst>
      </pc:sldChg>
      <pc:sldChg chg="ord">
        <pc:chgData name="Roman Gumzej" userId="39b5f2aa-645e-44ce-a9a1-d6838aa53dea" providerId="ADAL" clId="{2425EAFC-A392-4643-B85B-FD35B7281701}" dt="2024-10-08T09:34:28.308" v="187"/>
        <pc:sldMkLst>
          <pc:docMk/>
          <pc:sldMk cId="3795078662" sldId="270"/>
        </pc:sldMkLst>
      </pc:sldChg>
      <pc:sldChg chg="del">
        <pc:chgData name="Roman Gumzej" userId="39b5f2aa-645e-44ce-a9a1-d6838aa53dea" providerId="ADAL" clId="{2425EAFC-A392-4643-B85B-FD35B7281701}" dt="2024-10-08T09:32:51.170" v="163" actId="47"/>
        <pc:sldMkLst>
          <pc:docMk/>
          <pc:sldMk cId="3938609928" sldId="271"/>
        </pc:sldMkLst>
      </pc:sldChg>
      <pc:sldChg chg="addSp delSp modSp mod">
        <pc:chgData name="Roman Gumzej" userId="39b5f2aa-645e-44ce-a9a1-d6838aa53dea" providerId="ADAL" clId="{2425EAFC-A392-4643-B85B-FD35B7281701}" dt="2024-10-09T08:43:00.994" v="842" actId="207"/>
        <pc:sldMkLst>
          <pc:docMk/>
          <pc:sldMk cId="16559152" sldId="272"/>
        </pc:sldMkLst>
      </pc:sldChg>
      <pc:sldChg chg="del">
        <pc:chgData name="Roman Gumzej" userId="39b5f2aa-645e-44ce-a9a1-d6838aa53dea" providerId="ADAL" clId="{2425EAFC-A392-4643-B85B-FD35B7281701}" dt="2024-10-08T09:32:51.170" v="163" actId="47"/>
        <pc:sldMkLst>
          <pc:docMk/>
          <pc:sldMk cId="3719117435" sldId="273"/>
        </pc:sldMkLst>
      </pc:sldChg>
      <pc:sldChg chg="del">
        <pc:chgData name="Roman Gumzej" userId="39b5f2aa-645e-44ce-a9a1-d6838aa53dea" providerId="ADAL" clId="{2425EAFC-A392-4643-B85B-FD35B7281701}" dt="2024-10-08T09:32:51.170" v="163" actId="47"/>
        <pc:sldMkLst>
          <pc:docMk/>
          <pc:sldMk cId="1419681172" sldId="274"/>
        </pc:sldMkLst>
      </pc:sldChg>
      <pc:sldChg chg="del">
        <pc:chgData name="Roman Gumzej" userId="39b5f2aa-645e-44ce-a9a1-d6838aa53dea" providerId="ADAL" clId="{2425EAFC-A392-4643-B85B-FD35B7281701}" dt="2024-10-08T09:32:51.170" v="163" actId="47"/>
        <pc:sldMkLst>
          <pc:docMk/>
          <pc:sldMk cId="388892531" sldId="275"/>
        </pc:sldMkLst>
      </pc:sldChg>
      <pc:sldChg chg="new del">
        <pc:chgData name="Roman Gumzej" userId="39b5f2aa-645e-44ce-a9a1-d6838aa53dea" providerId="ADAL" clId="{2425EAFC-A392-4643-B85B-FD35B7281701}" dt="2024-10-09T08:34:54.931" v="223" actId="47"/>
        <pc:sldMkLst>
          <pc:docMk/>
          <pc:sldMk cId="2776504019" sldId="277"/>
        </pc:sldMkLst>
      </pc:sldChg>
      <pc:sldChg chg="del">
        <pc:chgData name="Roman Gumzej" userId="39b5f2aa-645e-44ce-a9a1-d6838aa53dea" providerId="ADAL" clId="{2425EAFC-A392-4643-B85B-FD35B7281701}" dt="2024-10-08T09:32:51.170" v="163" actId="47"/>
        <pc:sldMkLst>
          <pc:docMk/>
          <pc:sldMk cId="3275584542" sldId="277"/>
        </pc:sldMkLst>
      </pc:sldChg>
      <pc:sldChg chg="modSp add mod">
        <pc:chgData name="Roman Gumzej" userId="39b5f2aa-645e-44ce-a9a1-d6838aa53dea" providerId="ADAL" clId="{2425EAFC-A392-4643-B85B-FD35B7281701}" dt="2024-10-09T08:41:07.212" v="836" actId="790"/>
        <pc:sldMkLst>
          <pc:docMk/>
          <pc:sldMk cId="4173848783" sldId="277"/>
        </pc:sldMkLst>
      </pc:sldChg>
      <pc:sldChg chg="del">
        <pc:chgData name="Roman Gumzej" userId="39b5f2aa-645e-44ce-a9a1-d6838aa53dea" providerId="ADAL" clId="{2425EAFC-A392-4643-B85B-FD35B7281701}" dt="2024-10-08T09:34:32.843" v="188" actId="47"/>
        <pc:sldMkLst>
          <pc:docMk/>
          <pc:sldMk cId="4167233608" sldId="278"/>
        </pc:sldMkLst>
      </pc:sldChg>
      <pc:sldChg chg="del">
        <pc:chgData name="Roman Gumzej" userId="39b5f2aa-645e-44ce-a9a1-d6838aa53dea" providerId="ADAL" clId="{2425EAFC-A392-4643-B85B-FD35B7281701}" dt="2024-10-08T09:32:51.170" v="163" actId="47"/>
        <pc:sldMkLst>
          <pc:docMk/>
          <pc:sldMk cId="4243192384" sldId="434"/>
        </pc:sldMkLst>
      </pc:sldChg>
      <pc:sldChg chg="del">
        <pc:chgData name="Roman Gumzej" userId="39b5f2aa-645e-44ce-a9a1-d6838aa53dea" providerId="ADAL" clId="{2425EAFC-A392-4643-B85B-FD35B7281701}" dt="2024-10-08T09:32:51.170" v="163" actId="47"/>
        <pc:sldMkLst>
          <pc:docMk/>
          <pc:sldMk cId="957197095" sldId="435"/>
        </pc:sldMkLst>
      </pc:sldChg>
      <pc:sldChg chg="del">
        <pc:chgData name="Roman Gumzej" userId="39b5f2aa-645e-44ce-a9a1-d6838aa53dea" providerId="ADAL" clId="{2425EAFC-A392-4643-B85B-FD35B7281701}" dt="2024-10-08T09:32:51.170" v="163" actId="47"/>
        <pc:sldMkLst>
          <pc:docMk/>
          <pc:sldMk cId="516918703" sldId="436"/>
        </pc:sldMkLst>
      </pc:sldChg>
      <pc:sldChg chg="del">
        <pc:chgData name="Roman Gumzej" userId="39b5f2aa-645e-44ce-a9a1-d6838aa53dea" providerId="ADAL" clId="{2425EAFC-A392-4643-B85B-FD35B7281701}" dt="2024-10-08T09:32:51.170" v="163" actId="47"/>
        <pc:sldMkLst>
          <pc:docMk/>
          <pc:sldMk cId="777026037" sldId="437"/>
        </pc:sldMkLst>
      </pc:sldChg>
      <pc:sldChg chg="del">
        <pc:chgData name="Roman Gumzej" userId="39b5f2aa-645e-44ce-a9a1-d6838aa53dea" providerId="ADAL" clId="{2425EAFC-A392-4643-B85B-FD35B7281701}" dt="2024-10-08T09:34:32.843" v="188" actId="47"/>
        <pc:sldMkLst>
          <pc:docMk/>
          <pc:sldMk cId="3078110176" sldId="438"/>
        </pc:sldMkLst>
      </pc:sldChg>
    </pc:docChg>
  </pc:docChgLst>
  <pc:docChgLst>
    <pc:chgData name="Roman Gumzej" userId="39b5f2aa-645e-44ce-a9a1-d6838aa53dea" providerId="ADAL" clId="{3CFAB180-F81B-4B17-B9F0-A460C57C0EFF}"/>
    <pc:docChg chg="custSel modSld">
      <pc:chgData name="Roman Gumzej" userId="39b5f2aa-645e-44ce-a9a1-d6838aa53dea" providerId="ADAL" clId="{3CFAB180-F81B-4B17-B9F0-A460C57C0EFF}" dt="2023-12-07T10:50:03.182" v="15" actId="313"/>
      <pc:docMkLst>
        <pc:docMk/>
      </pc:docMkLst>
      <pc:sldChg chg="modSp mod">
        <pc:chgData name="Roman Gumzej" userId="39b5f2aa-645e-44ce-a9a1-d6838aa53dea" providerId="ADAL" clId="{3CFAB180-F81B-4B17-B9F0-A460C57C0EFF}" dt="2023-12-07T10:43:27.687" v="5" actId="1076"/>
        <pc:sldMkLst>
          <pc:docMk/>
          <pc:sldMk cId="0" sldId="260"/>
        </pc:sldMkLst>
      </pc:sldChg>
      <pc:sldChg chg="modSp mod">
        <pc:chgData name="Roman Gumzej" userId="39b5f2aa-645e-44ce-a9a1-d6838aa53dea" providerId="ADAL" clId="{3CFAB180-F81B-4B17-B9F0-A460C57C0EFF}" dt="2023-12-07T10:44:39.734" v="9" actId="113"/>
        <pc:sldMkLst>
          <pc:docMk/>
          <pc:sldMk cId="0" sldId="263"/>
        </pc:sldMkLst>
      </pc:sldChg>
      <pc:sldChg chg="modSp mod">
        <pc:chgData name="Roman Gumzej" userId="39b5f2aa-645e-44ce-a9a1-d6838aa53dea" providerId="ADAL" clId="{3CFAB180-F81B-4B17-B9F0-A460C57C0EFF}" dt="2023-12-07T10:50:03.182" v="15" actId="313"/>
        <pc:sldMkLst>
          <pc:docMk/>
          <pc:sldMk cId="0" sldId="265"/>
        </pc:sldMkLst>
      </pc:sldChg>
    </pc:docChg>
  </pc:docChgLst>
  <pc:docChgLst>
    <pc:chgData name="jelena franjković" userId="db421b58-4577-4f18-b93d-16e533ccff6a" providerId="ADAL" clId="{B5EB8DA2-9605-4A2A-BE5E-CDF706F8FC9C}"/>
    <pc:docChg chg="custSel modSld">
      <pc:chgData name="jelena franjković" userId="db421b58-4577-4f18-b93d-16e533ccff6a" providerId="ADAL" clId="{B5EB8DA2-9605-4A2A-BE5E-CDF706F8FC9C}" dt="2025-05-06T11:04:12.815" v="456" actId="123"/>
      <pc:docMkLst>
        <pc:docMk/>
      </pc:docMkLst>
      <pc:sldChg chg="modSp mod">
        <pc:chgData name="jelena franjković" userId="db421b58-4577-4f18-b93d-16e533ccff6a" providerId="ADAL" clId="{B5EB8DA2-9605-4A2A-BE5E-CDF706F8FC9C}" dt="2025-05-06T10:40:38.432" v="2"/>
        <pc:sldMkLst>
          <pc:docMk/>
          <pc:sldMk cId="0" sldId="256"/>
        </pc:sldMkLst>
        <pc:spChg chg="mod">
          <ac:chgData name="jelena franjković" userId="db421b58-4577-4f18-b93d-16e533ccff6a" providerId="ADAL" clId="{B5EB8DA2-9605-4A2A-BE5E-CDF706F8FC9C}" dt="2025-05-06T10:40:09.990" v="0"/>
          <ac:spMkLst>
            <pc:docMk/>
            <pc:sldMk cId="0" sldId="256"/>
            <ac:spMk id="91" creationId="{00000000-0000-0000-0000-000000000000}"/>
          </ac:spMkLst>
        </pc:spChg>
        <pc:spChg chg="mod">
          <ac:chgData name="jelena franjković" userId="db421b58-4577-4f18-b93d-16e533ccff6a" providerId="ADAL" clId="{B5EB8DA2-9605-4A2A-BE5E-CDF706F8FC9C}" dt="2025-05-06T10:40:16.489" v="1" actId="1076"/>
          <ac:spMkLst>
            <pc:docMk/>
            <pc:sldMk cId="0" sldId="256"/>
            <ac:spMk id="94" creationId="{00000000-0000-0000-0000-000000000000}"/>
          </ac:spMkLst>
        </pc:spChg>
        <pc:spChg chg="mod">
          <ac:chgData name="jelena franjković" userId="db421b58-4577-4f18-b93d-16e533ccff6a" providerId="ADAL" clId="{B5EB8DA2-9605-4A2A-BE5E-CDF706F8FC9C}" dt="2025-05-06T10:40:38.432" v="2"/>
          <ac:spMkLst>
            <pc:docMk/>
            <pc:sldMk cId="0" sldId="256"/>
            <ac:spMk id="95" creationId="{00000000-0000-0000-0000-000000000000}"/>
          </ac:spMkLst>
        </pc:spChg>
      </pc:sldChg>
      <pc:sldChg chg="modSp mod">
        <pc:chgData name="jelena franjković" userId="db421b58-4577-4f18-b93d-16e533ccff6a" providerId="ADAL" clId="{B5EB8DA2-9605-4A2A-BE5E-CDF706F8FC9C}" dt="2025-05-06T10:41:08.625" v="49" actId="20577"/>
        <pc:sldMkLst>
          <pc:docMk/>
          <pc:sldMk cId="0" sldId="257"/>
        </pc:sldMkLst>
        <pc:spChg chg="mod">
          <ac:chgData name="jelena franjković" userId="db421b58-4577-4f18-b93d-16e533ccff6a" providerId="ADAL" clId="{B5EB8DA2-9605-4A2A-BE5E-CDF706F8FC9C}" dt="2025-05-06T10:40:52.962" v="18" actId="20577"/>
          <ac:spMkLst>
            <pc:docMk/>
            <pc:sldMk cId="0" sldId="257"/>
            <ac:spMk id="99" creationId="{00000000-0000-0000-0000-000000000000}"/>
          </ac:spMkLst>
        </pc:spChg>
        <pc:spChg chg="mod">
          <ac:chgData name="jelena franjković" userId="db421b58-4577-4f18-b93d-16e533ccff6a" providerId="ADAL" clId="{B5EB8DA2-9605-4A2A-BE5E-CDF706F8FC9C}" dt="2025-05-06T10:41:08.625" v="49" actId="20577"/>
          <ac:spMkLst>
            <pc:docMk/>
            <pc:sldMk cId="0" sldId="257"/>
            <ac:spMk id="100" creationId="{00000000-0000-0000-0000-000000000000}"/>
          </ac:spMkLst>
        </pc:spChg>
      </pc:sldChg>
      <pc:sldChg chg="modSp mod">
        <pc:chgData name="jelena franjković" userId="db421b58-4577-4f18-b93d-16e533ccff6a" providerId="ADAL" clId="{B5EB8DA2-9605-4A2A-BE5E-CDF706F8FC9C}" dt="2025-05-06T10:46:18.706" v="247" actId="20577"/>
        <pc:sldMkLst>
          <pc:docMk/>
          <pc:sldMk cId="1283555088" sldId="258"/>
        </pc:sldMkLst>
        <pc:spChg chg="mod">
          <ac:chgData name="jelena franjković" userId="db421b58-4577-4f18-b93d-16e533ccff6a" providerId="ADAL" clId="{B5EB8DA2-9605-4A2A-BE5E-CDF706F8FC9C}" dt="2025-05-06T10:46:18.706" v="247" actId="20577"/>
          <ac:spMkLst>
            <pc:docMk/>
            <pc:sldMk cId="1283555088" sldId="258"/>
            <ac:spMk id="102" creationId="{00000000-0000-0000-0000-000000000000}"/>
          </ac:spMkLst>
        </pc:spChg>
      </pc:sldChg>
      <pc:sldChg chg="modSp mod">
        <pc:chgData name="jelena franjković" userId="db421b58-4577-4f18-b93d-16e533ccff6a" providerId="ADAL" clId="{B5EB8DA2-9605-4A2A-BE5E-CDF706F8FC9C}" dt="2025-05-06T10:49:29.144" v="318" actId="123"/>
        <pc:sldMkLst>
          <pc:docMk/>
          <pc:sldMk cId="0" sldId="259"/>
        </pc:sldMkLst>
        <pc:spChg chg="mod">
          <ac:chgData name="jelena franjković" userId="db421b58-4577-4f18-b93d-16e533ccff6a" providerId="ADAL" clId="{B5EB8DA2-9605-4A2A-BE5E-CDF706F8FC9C}" dt="2025-05-06T10:49:29.144" v="318" actId="123"/>
          <ac:spMkLst>
            <pc:docMk/>
            <pc:sldMk cId="0" sldId="259"/>
            <ac:spMk id="105" creationId="{00000000-0000-0000-0000-000000000000}"/>
          </ac:spMkLst>
        </pc:spChg>
      </pc:sldChg>
      <pc:sldChg chg="modSp mod">
        <pc:chgData name="jelena franjković" userId="db421b58-4577-4f18-b93d-16e533ccff6a" providerId="ADAL" clId="{B5EB8DA2-9605-4A2A-BE5E-CDF706F8FC9C}" dt="2025-05-06T10:50:40.334" v="326" actId="123"/>
        <pc:sldMkLst>
          <pc:docMk/>
          <pc:sldMk cId="0" sldId="261"/>
        </pc:sldMkLst>
        <pc:spChg chg="mod">
          <ac:chgData name="jelena franjković" userId="db421b58-4577-4f18-b93d-16e533ccff6a" providerId="ADAL" clId="{B5EB8DA2-9605-4A2A-BE5E-CDF706F8FC9C}" dt="2025-05-06T10:50:40.334" v="326" actId="123"/>
          <ac:spMkLst>
            <pc:docMk/>
            <pc:sldMk cId="0" sldId="261"/>
            <ac:spMk id="111" creationId="{00000000-0000-0000-0000-000000000000}"/>
          </ac:spMkLst>
        </pc:spChg>
      </pc:sldChg>
      <pc:sldChg chg="modSp mod">
        <pc:chgData name="jelena franjković" userId="db421b58-4577-4f18-b93d-16e533ccff6a" providerId="ADAL" clId="{B5EB8DA2-9605-4A2A-BE5E-CDF706F8FC9C}" dt="2025-05-06T10:52:20.932" v="329" actId="20577"/>
        <pc:sldMkLst>
          <pc:docMk/>
          <pc:sldMk cId="541305173" sldId="269"/>
        </pc:sldMkLst>
        <pc:spChg chg="mod">
          <ac:chgData name="jelena franjković" userId="db421b58-4577-4f18-b93d-16e533ccff6a" providerId="ADAL" clId="{B5EB8DA2-9605-4A2A-BE5E-CDF706F8FC9C}" dt="2025-05-06T10:52:20.932" v="329" actId="20577"/>
          <ac:spMkLst>
            <pc:docMk/>
            <pc:sldMk cId="541305173" sldId="269"/>
            <ac:spMk id="111" creationId="{00000000-0000-0000-0000-000000000000}"/>
          </ac:spMkLst>
        </pc:spChg>
      </pc:sldChg>
      <pc:sldChg chg="modSp mod">
        <pc:chgData name="jelena franjković" userId="db421b58-4577-4f18-b93d-16e533ccff6a" providerId="ADAL" clId="{B5EB8DA2-9605-4A2A-BE5E-CDF706F8FC9C}" dt="2025-05-06T10:56:28.852" v="455" actId="6549"/>
        <pc:sldMkLst>
          <pc:docMk/>
          <pc:sldMk cId="3795078662" sldId="270"/>
        </pc:sldMkLst>
        <pc:spChg chg="mod">
          <ac:chgData name="jelena franjković" userId="db421b58-4577-4f18-b93d-16e533ccff6a" providerId="ADAL" clId="{B5EB8DA2-9605-4A2A-BE5E-CDF706F8FC9C}" dt="2025-05-06T10:56:28.852" v="455" actId="6549"/>
          <ac:spMkLst>
            <pc:docMk/>
            <pc:sldMk cId="3795078662" sldId="270"/>
            <ac:spMk id="111" creationId="{00000000-0000-0000-0000-000000000000}"/>
          </ac:spMkLst>
        </pc:spChg>
      </pc:sldChg>
      <pc:sldChg chg="addSp delSp modSp mod">
        <pc:chgData name="jelena franjković" userId="db421b58-4577-4f18-b93d-16e533ccff6a" providerId="ADAL" clId="{B5EB8DA2-9605-4A2A-BE5E-CDF706F8FC9C}" dt="2025-05-06T10:50:14.594" v="325" actId="1076"/>
        <pc:sldMkLst>
          <pc:docMk/>
          <pc:sldMk cId="3938609928" sldId="271"/>
        </pc:sldMkLst>
        <pc:spChg chg="mod ord">
          <ac:chgData name="jelena franjković" userId="db421b58-4577-4f18-b93d-16e533ccff6a" providerId="ADAL" clId="{B5EB8DA2-9605-4A2A-BE5E-CDF706F8FC9C}" dt="2025-05-06T10:50:14.594" v="325" actId="1076"/>
          <ac:spMkLst>
            <pc:docMk/>
            <pc:sldMk cId="3938609928" sldId="271"/>
            <ac:spMk id="10" creationId="{15FB9986-97FE-2208-9078-E3AF295BEEA9}"/>
          </ac:spMkLst>
        </pc:spChg>
        <pc:picChg chg="add mod">
          <ac:chgData name="jelena franjković" userId="db421b58-4577-4f18-b93d-16e533ccff6a" providerId="ADAL" clId="{B5EB8DA2-9605-4A2A-BE5E-CDF706F8FC9C}" dt="2025-05-06T10:50:07.294" v="323" actId="1076"/>
          <ac:picMkLst>
            <pc:docMk/>
            <pc:sldMk cId="3938609928" sldId="271"/>
            <ac:picMk id="2" creationId="{968C173C-A3FD-8B46-8E2B-432294FA93FB}"/>
          </ac:picMkLst>
        </pc:picChg>
        <pc:picChg chg="del">
          <ac:chgData name="jelena franjković" userId="db421b58-4577-4f18-b93d-16e533ccff6a" providerId="ADAL" clId="{B5EB8DA2-9605-4A2A-BE5E-CDF706F8FC9C}" dt="2025-05-06T10:50:02.884" v="320" actId="478"/>
          <ac:picMkLst>
            <pc:docMk/>
            <pc:sldMk cId="3938609928" sldId="271"/>
            <ac:picMk id="8" creationId="{29D0D58A-C924-499C-8A90-F143A4256BE7}"/>
          </ac:picMkLst>
        </pc:picChg>
      </pc:sldChg>
      <pc:sldChg chg="modSp mod">
        <pc:chgData name="jelena franjković" userId="db421b58-4577-4f18-b93d-16e533ccff6a" providerId="ADAL" clId="{B5EB8DA2-9605-4A2A-BE5E-CDF706F8FC9C}" dt="2025-05-06T10:54:34.604" v="424" actId="6549"/>
        <pc:sldMkLst>
          <pc:docMk/>
          <pc:sldMk cId="16559152" sldId="272"/>
        </pc:sldMkLst>
        <pc:graphicFrameChg chg="modGraphic">
          <ac:chgData name="jelena franjković" userId="db421b58-4577-4f18-b93d-16e533ccff6a" providerId="ADAL" clId="{B5EB8DA2-9605-4A2A-BE5E-CDF706F8FC9C}" dt="2025-05-06T10:54:34.604" v="424" actId="6549"/>
          <ac:graphicFrameMkLst>
            <pc:docMk/>
            <pc:sldMk cId="16559152" sldId="272"/>
            <ac:graphicFrameMk id="2" creationId="{19CA26F6-DF59-4302-9303-320892CAB5D7}"/>
          </ac:graphicFrameMkLst>
        </pc:graphicFrameChg>
      </pc:sldChg>
      <pc:sldChg chg="addSp delSp modSp mod">
        <pc:chgData name="jelena franjković" userId="db421b58-4577-4f18-b93d-16e533ccff6a" providerId="ADAL" clId="{B5EB8DA2-9605-4A2A-BE5E-CDF706F8FC9C}" dt="2025-05-06T10:47:26.313" v="250" actId="14100"/>
        <pc:sldMkLst>
          <pc:docMk/>
          <pc:sldMk cId="1419681172" sldId="274"/>
        </pc:sldMkLst>
        <pc:picChg chg="del">
          <ac:chgData name="jelena franjković" userId="db421b58-4577-4f18-b93d-16e533ccff6a" providerId="ADAL" clId="{B5EB8DA2-9605-4A2A-BE5E-CDF706F8FC9C}" dt="2025-05-06T10:47:19.688" v="248" actId="478"/>
          <ac:picMkLst>
            <pc:docMk/>
            <pc:sldMk cId="1419681172" sldId="274"/>
            <ac:picMk id="2" creationId="{C1A74A1A-03D7-806D-87E2-68BDFE2FC5CA}"/>
          </ac:picMkLst>
        </pc:picChg>
        <pc:picChg chg="add mod">
          <ac:chgData name="jelena franjković" userId="db421b58-4577-4f18-b93d-16e533ccff6a" providerId="ADAL" clId="{B5EB8DA2-9605-4A2A-BE5E-CDF706F8FC9C}" dt="2025-05-06T10:47:26.313" v="250" actId="14100"/>
          <ac:picMkLst>
            <pc:docMk/>
            <pc:sldMk cId="1419681172" sldId="274"/>
            <ac:picMk id="3" creationId="{6AAD394D-3345-3BA4-C62A-BF5BB8D57D4A}"/>
          </ac:picMkLst>
        </pc:picChg>
      </pc:sldChg>
      <pc:sldChg chg="addSp delSp modSp mod">
        <pc:chgData name="jelena franjković" userId="db421b58-4577-4f18-b93d-16e533ccff6a" providerId="ADAL" clId="{B5EB8DA2-9605-4A2A-BE5E-CDF706F8FC9C}" dt="2025-05-06T10:55:56.014" v="429" actId="1076"/>
        <pc:sldMkLst>
          <pc:docMk/>
          <pc:sldMk cId="4059295034" sldId="276"/>
        </pc:sldMkLst>
        <pc:picChg chg="del">
          <ac:chgData name="jelena franjković" userId="db421b58-4577-4f18-b93d-16e533ccff6a" providerId="ADAL" clId="{B5EB8DA2-9605-4A2A-BE5E-CDF706F8FC9C}" dt="2025-05-06T10:55:53.004" v="427" actId="478"/>
          <ac:picMkLst>
            <pc:docMk/>
            <pc:sldMk cId="4059295034" sldId="276"/>
            <ac:picMk id="2" creationId="{68F8DDF5-0B01-3AE1-9B9A-EACE00DD2F41}"/>
          </ac:picMkLst>
        </pc:picChg>
        <pc:picChg chg="add mod">
          <ac:chgData name="jelena franjković" userId="db421b58-4577-4f18-b93d-16e533ccff6a" providerId="ADAL" clId="{B5EB8DA2-9605-4A2A-BE5E-CDF706F8FC9C}" dt="2025-05-06T10:55:56.014" v="429" actId="1076"/>
          <ac:picMkLst>
            <pc:docMk/>
            <pc:sldMk cId="4059295034" sldId="276"/>
            <ac:picMk id="3" creationId="{52DF1597-9F78-A154-92A5-DAA7F34D5B57}"/>
          </ac:picMkLst>
        </pc:picChg>
      </pc:sldChg>
      <pc:sldChg chg="modSp mod">
        <pc:chgData name="jelena franjković" userId="db421b58-4577-4f18-b93d-16e533ccff6a" providerId="ADAL" clId="{B5EB8DA2-9605-4A2A-BE5E-CDF706F8FC9C}" dt="2025-05-06T11:04:12.815" v="456" actId="123"/>
        <pc:sldMkLst>
          <pc:docMk/>
          <pc:sldMk cId="4173848783" sldId="277"/>
        </pc:sldMkLst>
        <pc:spChg chg="mod">
          <ac:chgData name="jelena franjković" userId="db421b58-4577-4f18-b93d-16e533ccff6a" providerId="ADAL" clId="{B5EB8DA2-9605-4A2A-BE5E-CDF706F8FC9C}" dt="2025-05-06T11:04:12.815" v="456" actId="123"/>
          <ac:spMkLst>
            <pc:docMk/>
            <pc:sldMk cId="4173848783" sldId="277"/>
            <ac:spMk id="111" creationId="{00000000-0000-0000-0000-000000000000}"/>
          </ac:spMkLst>
        </pc:spChg>
      </pc:sldChg>
      <pc:sldChg chg="modSp mod">
        <pc:chgData name="jelena franjković" userId="db421b58-4577-4f18-b93d-16e533ccff6a" providerId="ADAL" clId="{B5EB8DA2-9605-4A2A-BE5E-CDF706F8FC9C}" dt="2025-05-06T10:48:32.487" v="317" actId="6549"/>
        <pc:sldMkLst>
          <pc:docMk/>
          <pc:sldMk cId="2721187171" sldId="278"/>
        </pc:sldMkLst>
        <pc:spChg chg="mod">
          <ac:chgData name="jelena franjković" userId="db421b58-4577-4f18-b93d-16e533ccff6a" providerId="ADAL" clId="{B5EB8DA2-9605-4A2A-BE5E-CDF706F8FC9C}" dt="2025-05-06T10:48:32.487" v="317" actId="6549"/>
          <ac:spMkLst>
            <pc:docMk/>
            <pc:sldMk cId="2721187171" sldId="278"/>
            <ac:spMk id="120" creationId="{00000000-0000-0000-0000-000000000000}"/>
          </ac:spMkLst>
        </pc:spChg>
      </pc:sldChg>
      <pc:sldChg chg="modSp mod">
        <pc:chgData name="jelena franjković" userId="db421b58-4577-4f18-b93d-16e533ccff6a" providerId="ADAL" clId="{B5EB8DA2-9605-4A2A-BE5E-CDF706F8FC9C}" dt="2025-05-06T10:48:16.819" v="313" actId="20577"/>
        <pc:sldMkLst>
          <pc:docMk/>
          <pc:sldMk cId="4243192384" sldId="434"/>
        </pc:sldMkLst>
        <pc:spChg chg="mod">
          <ac:chgData name="jelena franjković" userId="db421b58-4577-4f18-b93d-16e533ccff6a" providerId="ADAL" clId="{B5EB8DA2-9605-4A2A-BE5E-CDF706F8FC9C}" dt="2025-05-06T10:48:16.819" v="313" actId="20577"/>
          <ac:spMkLst>
            <pc:docMk/>
            <pc:sldMk cId="4243192384" sldId="434"/>
            <ac:spMk id="102" creationId="{00000000-0000-0000-0000-000000000000}"/>
          </ac:spMkLst>
        </pc:spChg>
      </pc:sldChg>
    </pc:docChg>
  </pc:docChgLst>
  <pc:docChgLst>
    <pc:chgData name="Roman Gumzej" userId="39b5f2aa-645e-44ce-a9a1-d6838aa53dea" providerId="ADAL" clId="{66AD17A6-51A7-4AD2-8B3D-591C41BEEC27}"/>
    <pc:docChg chg="undo custSel addSld delSld modSld sldOrd">
      <pc:chgData name="Roman Gumzej" userId="39b5f2aa-645e-44ce-a9a1-d6838aa53dea" providerId="ADAL" clId="{66AD17A6-51A7-4AD2-8B3D-591C41BEEC27}" dt="2024-10-02T11:23:59.153" v="695"/>
      <pc:docMkLst>
        <pc:docMk/>
      </pc:docMkLst>
      <pc:sldChg chg="modSp mod">
        <pc:chgData name="Roman Gumzej" userId="39b5f2aa-645e-44ce-a9a1-d6838aa53dea" providerId="ADAL" clId="{66AD17A6-51A7-4AD2-8B3D-591C41BEEC27}" dt="2024-10-02T11:15:26.162" v="694" actId="404"/>
        <pc:sldMkLst>
          <pc:docMk/>
          <pc:sldMk cId="0" sldId="256"/>
        </pc:sldMkLst>
      </pc:sldChg>
      <pc:sldChg chg="modSp mod">
        <pc:chgData name="Roman Gumzej" userId="39b5f2aa-645e-44ce-a9a1-d6838aa53dea" providerId="ADAL" clId="{66AD17A6-51A7-4AD2-8B3D-591C41BEEC27}" dt="2024-10-02T07:32:53.187" v="688" actId="790"/>
        <pc:sldMkLst>
          <pc:docMk/>
          <pc:sldMk cId="0" sldId="257"/>
        </pc:sldMkLst>
      </pc:sldChg>
      <pc:sldChg chg="add">
        <pc:chgData name="Roman Gumzej" userId="39b5f2aa-645e-44ce-a9a1-d6838aa53dea" providerId="ADAL" clId="{66AD17A6-51A7-4AD2-8B3D-591C41BEEC27}" dt="2024-10-02T07:32:32.976" v="687"/>
        <pc:sldMkLst>
          <pc:docMk/>
          <pc:sldMk cId="1283555088" sldId="258"/>
        </pc:sldMkLst>
      </pc:sldChg>
      <pc:sldChg chg="add del">
        <pc:chgData name="Roman Gumzej" userId="39b5f2aa-645e-44ce-a9a1-d6838aa53dea" providerId="ADAL" clId="{66AD17A6-51A7-4AD2-8B3D-591C41BEEC27}" dt="2024-10-02T07:32:30.062" v="686" actId="2696"/>
        <pc:sldMkLst>
          <pc:docMk/>
          <pc:sldMk cId="2400005373" sldId="258"/>
        </pc:sldMkLst>
      </pc:sldChg>
      <pc:sldChg chg="modSp mod">
        <pc:chgData name="Roman Gumzej" userId="39b5f2aa-645e-44ce-a9a1-d6838aa53dea" providerId="ADAL" clId="{66AD17A6-51A7-4AD2-8B3D-591C41BEEC27}" dt="2024-10-01T11:01:36.649" v="582" actId="790"/>
        <pc:sldMkLst>
          <pc:docMk/>
          <pc:sldMk cId="0" sldId="262"/>
        </pc:sldMkLst>
      </pc:sldChg>
      <pc:sldChg chg="modSp mod">
        <pc:chgData name="Roman Gumzej" userId="39b5f2aa-645e-44ce-a9a1-d6838aa53dea" providerId="ADAL" clId="{66AD17A6-51A7-4AD2-8B3D-591C41BEEC27}" dt="2024-10-01T10:57:33.489" v="532" actId="20577"/>
        <pc:sldMkLst>
          <pc:docMk/>
          <pc:sldMk cId="541305173" sldId="269"/>
        </pc:sldMkLst>
      </pc:sldChg>
      <pc:sldChg chg="ord">
        <pc:chgData name="Roman Gumzej" userId="39b5f2aa-645e-44ce-a9a1-d6838aa53dea" providerId="ADAL" clId="{66AD17A6-51A7-4AD2-8B3D-591C41BEEC27}" dt="2024-10-01T10:57:58.902" v="534"/>
        <pc:sldMkLst>
          <pc:docMk/>
          <pc:sldMk cId="3795078662" sldId="270"/>
        </pc:sldMkLst>
      </pc:sldChg>
      <pc:sldChg chg="addSp delSp modSp add del mod modClrScheme delAnim chgLayout">
        <pc:chgData name="Roman Gumzej" userId="39b5f2aa-645e-44ce-a9a1-d6838aa53dea" providerId="ADAL" clId="{66AD17A6-51A7-4AD2-8B3D-591C41BEEC27}" dt="2024-10-02T07:25:29.339" v="619" actId="47"/>
        <pc:sldMkLst>
          <pc:docMk/>
          <pc:sldMk cId="608725974" sldId="431"/>
        </pc:sldMkLst>
      </pc:sldChg>
      <pc:sldChg chg="addSp delSp modSp add del mod modClrScheme delAnim chgLayout">
        <pc:chgData name="Roman Gumzej" userId="39b5f2aa-645e-44ce-a9a1-d6838aa53dea" providerId="ADAL" clId="{66AD17A6-51A7-4AD2-8B3D-591C41BEEC27}" dt="2024-10-02T07:27:41.446" v="650" actId="47"/>
        <pc:sldMkLst>
          <pc:docMk/>
          <pc:sldMk cId="2493273417" sldId="433"/>
        </pc:sldMkLst>
      </pc:sldChg>
      <pc:sldChg chg="modSp add mod">
        <pc:chgData name="Roman Gumzej" userId="39b5f2aa-645e-44ce-a9a1-d6838aa53dea" providerId="ADAL" clId="{66AD17A6-51A7-4AD2-8B3D-591C41BEEC27}" dt="2024-10-01T10:56:54.813" v="523" actId="20577"/>
        <pc:sldMkLst>
          <pc:docMk/>
          <pc:sldMk cId="4243192384" sldId="434"/>
        </pc:sldMkLst>
      </pc:sldChg>
      <pc:sldChg chg="add modAnim">
        <pc:chgData name="Roman Gumzej" userId="39b5f2aa-645e-44ce-a9a1-d6838aa53dea" providerId="ADAL" clId="{66AD17A6-51A7-4AD2-8B3D-591C41BEEC27}" dt="2024-10-02T11:23:59.153" v="695"/>
        <pc:sldMkLst>
          <pc:docMk/>
          <pc:sldMk cId="957197095" sldId="435"/>
        </pc:sldMkLst>
      </pc:sldChg>
      <pc:sldChg chg="add del">
        <pc:chgData name="Roman Gumzej" userId="39b5f2aa-645e-44ce-a9a1-d6838aa53dea" providerId="ADAL" clId="{66AD17A6-51A7-4AD2-8B3D-591C41BEEC27}" dt="2024-10-02T07:32:30.062" v="686" actId="2696"/>
        <pc:sldMkLst>
          <pc:docMk/>
          <pc:sldMk cId="1925830967" sldId="435"/>
        </pc:sldMkLst>
      </pc:sldChg>
      <pc:sldChg chg="addSp modSp add del mod modAnim">
        <pc:chgData name="Roman Gumzej" userId="39b5f2aa-645e-44ce-a9a1-d6838aa53dea" providerId="ADAL" clId="{66AD17A6-51A7-4AD2-8B3D-591C41BEEC27}" dt="2024-10-02T07:29:56.392" v="660" actId="2696"/>
        <pc:sldMkLst>
          <pc:docMk/>
          <pc:sldMk cId="3769068717" sldId="435"/>
        </pc:sldMkLst>
      </pc:sldChg>
      <pc:sldChg chg="add">
        <pc:chgData name="Roman Gumzej" userId="39b5f2aa-645e-44ce-a9a1-d6838aa53dea" providerId="ADAL" clId="{66AD17A6-51A7-4AD2-8B3D-591C41BEEC27}" dt="2024-10-02T07:32:32.976" v="687"/>
        <pc:sldMkLst>
          <pc:docMk/>
          <pc:sldMk cId="516918703" sldId="436"/>
        </pc:sldMkLst>
      </pc:sldChg>
      <pc:sldChg chg="addSp delSp modSp add del mod modClrScheme chgLayout">
        <pc:chgData name="Roman Gumzej" userId="39b5f2aa-645e-44ce-a9a1-d6838aa53dea" providerId="ADAL" clId="{66AD17A6-51A7-4AD2-8B3D-591C41BEEC27}" dt="2024-10-02T07:29:56.392" v="660" actId="2696"/>
        <pc:sldMkLst>
          <pc:docMk/>
          <pc:sldMk cId="2788680475" sldId="436"/>
        </pc:sldMkLst>
      </pc:sldChg>
      <pc:sldChg chg="add del">
        <pc:chgData name="Roman Gumzej" userId="39b5f2aa-645e-44ce-a9a1-d6838aa53dea" providerId="ADAL" clId="{66AD17A6-51A7-4AD2-8B3D-591C41BEEC27}" dt="2024-10-02T07:32:30.062" v="686" actId="2696"/>
        <pc:sldMkLst>
          <pc:docMk/>
          <pc:sldMk cId="3573671409" sldId="436"/>
        </pc:sldMkLst>
      </pc:sldChg>
    </pc:docChg>
  </pc:docChgLst>
  <pc:docChgLst>
    <pc:chgData name="Roman Gumzej" userId="39b5f2aa-645e-44ce-a9a1-d6838aa53dea" providerId="ADAL" clId="{ABE1C04C-9588-440E-A3D7-B587791B49AF}"/>
    <pc:docChg chg="addSld modSld sldOrd">
      <pc:chgData name="Roman Gumzej" userId="39b5f2aa-645e-44ce-a9a1-d6838aa53dea" providerId="ADAL" clId="{ABE1C04C-9588-440E-A3D7-B587791B49AF}" dt="2025-04-09T10:35:06.136" v="89" actId="20577"/>
      <pc:docMkLst>
        <pc:docMk/>
      </pc:docMkLst>
      <pc:sldChg chg="modSp mod">
        <pc:chgData name="Roman Gumzej" userId="39b5f2aa-645e-44ce-a9a1-d6838aa53dea" providerId="ADAL" clId="{ABE1C04C-9588-440E-A3D7-B587791B49AF}" dt="2025-04-09T10:35:06.136" v="89" actId="20577"/>
        <pc:sldMkLst>
          <pc:docMk/>
          <pc:sldMk cId="0" sldId="257"/>
        </pc:sldMkLst>
        <pc:spChg chg="mod">
          <ac:chgData name="Roman Gumzej" userId="39b5f2aa-645e-44ce-a9a1-d6838aa53dea" providerId="ADAL" clId="{ABE1C04C-9588-440E-A3D7-B587791B49AF}" dt="2025-04-09T10:35:06.136" v="89" actId="20577"/>
          <ac:spMkLst>
            <pc:docMk/>
            <pc:sldMk cId="0" sldId="257"/>
            <ac:spMk id="100" creationId="{00000000-0000-0000-0000-000000000000}"/>
          </ac:spMkLst>
        </pc:spChg>
      </pc:sldChg>
      <pc:sldChg chg="add">
        <pc:chgData name="Roman Gumzej" userId="39b5f2aa-645e-44ce-a9a1-d6838aa53dea" providerId="ADAL" clId="{ABE1C04C-9588-440E-A3D7-B587791B49AF}" dt="2025-04-09T10:24:43.805" v="3"/>
        <pc:sldMkLst>
          <pc:docMk/>
          <pc:sldMk cId="1283555088" sldId="258"/>
        </pc:sldMkLst>
      </pc:sldChg>
      <pc:sldChg chg="add ord">
        <pc:chgData name="Roman Gumzej" userId="39b5f2aa-645e-44ce-a9a1-d6838aa53dea" providerId="ADAL" clId="{ABE1C04C-9588-440E-A3D7-B587791B49AF}" dt="2025-04-09T10:34:12.752" v="64"/>
        <pc:sldMkLst>
          <pc:docMk/>
          <pc:sldMk cId="0" sldId="259"/>
        </pc:sldMkLst>
      </pc:sldChg>
      <pc:sldChg chg="modSp mod">
        <pc:chgData name="Roman Gumzej" userId="39b5f2aa-645e-44ce-a9a1-d6838aa53dea" providerId="ADAL" clId="{ABE1C04C-9588-440E-A3D7-B587791B49AF}" dt="2025-04-09T10:23:45.973" v="2" actId="403"/>
        <pc:sldMkLst>
          <pc:docMk/>
          <pc:sldMk cId="3795078662" sldId="270"/>
        </pc:sldMkLst>
        <pc:spChg chg="mod">
          <ac:chgData name="Roman Gumzej" userId="39b5f2aa-645e-44ce-a9a1-d6838aa53dea" providerId="ADAL" clId="{ABE1C04C-9588-440E-A3D7-B587791B49AF}" dt="2025-04-09T10:23:45.973" v="2" actId="403"/>
          <ac:spMkLst>
            <pc:docMk/>
            <pc:sldMk cId="3795078662" sldId="270"/>
            <ac:spMk id="111" creationId="{00000000-0000-0000-0000-000000000000}"/>
          </ac:spMkLst>
        </pc:spChg>
      </pc:sldChg>
      <pc:sldChg chg="add ord">
        <pc:chgData name="Roman Gumzej" userId="39b5f2aa-645e-44ce-a9a1-d6838aa53dea" providerId="ADAL" clId="{ABE1C04C-9588-440E-A3D7-B587791B49AF}" dt="2025-04-09T10:34:12.752" v="64"/>
        <pc:sldMkLst>
          <pc:docMk/>
          <pc:sldMk cId="3938609928" sldId="271"/>
        </pc:sldMkLst>
      </pc:sldChg>
      <pc:sldChg chg="add ord">
        <pc:chgData name="Roman Gumzej" userId="39b5f2aa-645e-44ce-a9a1-d6838aa53dea" providerId="ADAL" clId="{ABE1C04C-9588-440E-A3D7-B587791B49AF}" dt="2025-04-09T10:33:31.934" v="62"/>
        <pc:sldMkLst>
          <pc:docMk/>
          <pc:sldMk cId="1419681172" sldId="274"/>
        </pc:sldMkLst>
      </pc:sldChg>
      <pc:sldChg chg="add">
        <pc:chgData name="Roman Gumzej" userId="39b5f2aa-645e-44ce-a9a1-d6838aa53dea" providerId="ADAL" clId="{ABE1C04C-9588-440E-A3D7-B587791B49AF}" dt="2025-04-09T10:26:11.296" v="57"/>
        <pc:sldMkLst>
          <pc:docMk/>
          <pc:sldMk cId="2721187171" sldId="278"/>
        </pc:sldMkLst>
      </pc:sldChg>
      <pc:sldChg chg="add ord">
        <pc:chgData name="Roman Gumzej" userId="39b5f2aa-645e-44ce-a9a1-d6838aa53dea" providerId="ADAL" clId="{ABE1C04C-9588-440E-A3D7-B587791B49AF}" dt="2025-04-09T10:33:31.934" v="62"/>
        <pc:sldMkLst>
          <pc:docMk/>
          <pc:sldMk cId="4243192384" sldId="434"/>
        </pc:sldMkLst>
      </pc:sldChg>
      <pc:sldChg chg="add ord">
        <pc:chgData name="Roman Gumzej" userId="39b5f2aa-645e-44ce-a9a1-d6838aa53dea" providerId="ADAL" clId="{ABE1C04C-9588-440E-A3D7-B587791B49AF}" dt="2025-04-09T10:34:12.752" v="64"/>
        <pc:sldMkLst>
          <pc:docMk/>
          <pc:sldMk cId="3275584542" sldId="435"/>
        </pc:sldMkLst>
      </pc:sldChg>
    </pc:docChg>
  </pc:docChgLst>
  <pc:docChgLst>
    <pc:chgData name="Roman Gumzej" userId="S::roman.gumzej@um.si::39b5f2aa-645e-44ce-a9a1-d6838aa53dea" providerId="AD" clId="Web-{0DF04036-8016-47B8-3B40-6E51E7D77CF2}"/>
    <pc:docChg chg="addSld modSld sldOrd">
      <pc:chgData name="Roman Gumzej" userId="S::roman.gumzej@um.si::39b5f2aa-645e-44ce-a9a1-d6838aa53dea" providerId="AD" clId="Web-{0DF04036-8016-47B8-3B40-6E51E7D77CF2}" dt="2024-05-21T08:11:41.379" v="159" actId="20577"/>
      <pc:docMkLst>
        <pc:docMk/>
      </pc:docMkLst>
      <pc:sldChg chg="modSp">
        <pc:chgData name="Roman Gumzej" userId="S::roman.gumzej@um.si::39b5f2aa-645e-44ce-a9a1-d6838aa53dea" providerId="AD" clId="Web-{0DF04036-8016-47B8-3B40-6E51E7D77CF2}" dt="2024-05-21T07:47:36.496" v="36" actId="20577"/>
        <pc:sldMkLst>
          <pc:docMk/>
          <pc:sldMk cId="1283555088" sldId="258"/>
        </pc:sldMkLst>
      </pc:sldChg>
      <pc:sldChg chg="modSp">
        <pc:chgData name="Roman Gumzej" userId="S::roman.gumzej@um.si::39b5f2aa-645e-44ce-a9a1-d6838aa53dea" providerId="AD" clId="Web-{0DF04036-8016-47B8-3B40-6E51E7D77CF2}" dt="2024-05-21T07:54:01.960" v="62" actId="20577"/>
        <pc:sldMkLst>
          <pc:docMk/>
          <pc:sldMk cId="0" sldId="259"/>
        </pc:sldMkLst>
      </pc:sldChg>
      <pc:sldChg chg="modSp">
        <pc:chgData name="Roman Gumzej" userId="S::roman.gumzej@um.si::39b5f2aa-645e-44ce-a9a1-d6838aa53dea" providerId="AD" clId="Web-{0DF04036-8016-47B8-3B40-6E51E7D77CF2}" dt="2024-05-21T08:11:41.379" v="159" actId="20577"/>
        <pc:sldMkLst>
          <pc:docMk/>
          <pc:sldMk cId="0" sldId="262"/>
        </pc:sldMkLst>
      </pc:sldChg>
      <pc:sldChg chg="addSp delSp modSp add ord replId">
        <pc:chgData name="Roman Gumzej" userId="S::roman.gumzej@um.si::39b5f2aa-645e-44ce-a9a1-d6838aa53dea" providerId="AD" clId="Web-{0DF04036-8016-47B8-3B40-6E51E7D77CF2}" dt="2024-05-21T07:56:04.656" v="65"/>
        <pc:sldMkLst>
          <pc:docMk/>
          <pc:sldMk cId="16559152" sldId="272"/>
        </pc:sldMkLst>
      </pc:sldChg>
      <pc:sldChg chg="modSp add replId">
        <pc:chgData name="Roman Gumzej" userId="S::roman.gumzej@um.si::39b5f2aa-645e-44ce-a9a1-d6838aa53dea" providerId="AD" clId="Web-{0DF04036-8016-47B8-3B40-6E51E7D77CF2}" dt="2024-05-21T08:09:23.916" v="135" actId="20577"/>
        <pc:sldMkLst>
          <pc:docMk/>
          <pc:sldMk cId="3719117435" sldId="273"/>
        </pc:sldMkLst>
      </pc:sldChg>
      <pc:sldChg chg="addSp delSp modSp add replId">
        <pc:chgData name="Roman Gumzej" userId="S::roman.gumzej@um.si::39b5f2aa-645e-44ce-a9a1-d6838aa53dea" providerId="AD" clId="Web-{0DF04036-8016-47B8-3B40-6E51E7D77CF2}" dt="2024-05-21T07:48:23.889" v="38" actId="20577"/>
        <pc:sldMkLst>
          <pc:docMk/>
          <pc:sldMk cId="1419681172" sldId="274"/>
        </pc:sldMkLst>
      </pc:sldChg>
      <pc:sldChg chg="modSp add replId">
        <pc:chgData name="Roman Gumzej" userId="S::roman.gumzej@um.si::39b5f2aa-645e-44ce-a9a1-d6838aa53dea" providerId="AD" clId="Web-{0DF04036-8016-47B8-3B40-6E51E7D77CF2}" dt="2024-05-21T08:10:40.421" v="153"/>
        <pc:sldMkLst>
          <pc:docMk/>
          <pc:sldMk cId="388892531" sldId="275"/>
        </pc:sldMkLst>
      </pc:sldChg>
    </pc:docChg>
  </pc:docChgLst>
  <pc:docChgLst>
    <pc:chgData name="Roman Gumzej" userId="39b5f2aa-645e-44ce-a9a1-d6838aa53dea" providerId="ADAL" clId="{F848205C-7203-45A0-AD3F-9F0C5D8169FD}"/>
    <pc:docChg chg="undo redo custSel delSld modSld">
      <pc:chgData name="Roman Gumzej" userId="39b5f2aa-645e-44ce-a9a1-d6838aa53dea" providerId="ADAL" clId="{F848205C-7203-45A0-AD3F-9F0C5D8169FD}" dt="2024-01-18T08:27:29.271" v="388" actId="20577"/>
      <pc:docMkLst>
        <pc:docMk/>
      </pc:docMkLst>
      <pc:sldChg chg="modSp mod">
        <pc:chgData name="Roman Gumzej" userId="39b5f2aa-645e-44ce-a9a1-d6838aa53dea" providerId="ADAL" clId="{F848205C-7203-45A0-AD3F-9F0C5D8169FD}" dt="2023-12-21T09:32:22.058" v="1"/>
        <pc:sldMkLst>
          <pc:docMk/>
          <pc:sldMk cId="0" sldId="256"/>
        </pc:sldMkLst>
      </pc:sldChg>
      <pc:sldChg chg="modSp mod">
        <pc:chgData name="Roman Gumzej" userId="39b5f2aa-645e-44ce-a9a1-d6838aa53dea" providerId="ADAL" clId="{F848205C-7203-45A0-AD3F-9F0C5D8169FD}" dt="2023-12-21T09:43:48.686" v="10" actId="20577"/>
        <pc:sldMkLst>
          <pc:docMk/>
          <pc:sldMk cId="0" sldId="257"/>
        </pc:sldMkLst>
      </pc:sldChg>
      <pc:sldChg chg="modSp mod">
        <pc:chgData name="Roman Gumzej" userId="39b5f2aa-645e-44ce-a9a1-d6838aa53dea" providerId="ADAL" clId="{F848205C-7203-45A0-AD3F-9F0C5D8169FD}" dt="2024-01-09T11:48:38.858" v="292" actId="790"/>
        <pc:sldMkLst>
          <pc:docMk/>
          <pc:sldMk cId="0" sldId="259"/>
        </pc:sldMkLst>
      </pc:sldChg>
      <pc:sldChg chg="modSp mod">
        <pc:chgData name="Roman Gumzej" userId="39b5f2aa-645e-44ce-a9a1-d6838aa53dea" providerId="ADAL" clId="{F848205C-7203-45A0-AD3F-9F0C5D8169FD}" dt="2024-01-09T11:51:35.119" v="324" actId="790"/>
        <pc:sldMkLst>
          <pc:docMk/>
          <pc:sldMk cId="0" sldId="261"/>
        </pc:sldMkLst>
      </pc:sldChg>
      <pc:sldChg chg="modSp mod">
        <pc:chgData name="Roman Gumzej" userId="39b5f2aa-645e-44ce-a9a1-d6838aa53dea" providerId="ADAL" clId="{F848205C-7203-45A0-AD3F-9F0C5D8169FD}" dt="2024-01-18T08:27:29.271" v="388" actId="20577"/>
        <pc:sldMkLst>
          <pc:docMk/>
          <pc:sldMk cId="0" sldId="262"/>
        </pc:sldMkLst>
      </pc:sldChg>
      <pc:sldChg chg="del">
        <pc:chgData name="Roman Gumzej" userId="39b5f2aa-645e-44ce-a9a1-d6838aa53dea" providerId="ADAL" clId="{F848205C-7203-45A0-AD3F-9F0C5D8169FD}" dt="2023-12-21T09:44:43.315" v="14" actId="47"/>
        <pc:sldMkLst>
          <pc:docMk/>
          <pc:sldMk cId="0" sldId="263"/>
        </pc:sldMkLst>
      </pc:sldChg>
      <pc:sldChg chg="del">
        <pc:chgData name="Roman Gumzej" userId="39b5f2aa-645e-44ce-a9a1-d6838aa53dea" providerId="ADAL" clId="{F848205C-7203-45A0-AD3F-9F0C5D8169FD}" dt="2023-12-21T09:44:45.555" v="15" actId="47"/>
        <pc:sldMkLst>
          <pc:docMk/>
          <pc:sldMk cId="0" sldId="264"/>
        </pc:sldMkLst>
      </pc:sldChg>
      <pc:sldChg chg="del">
        <pc:chgData name="Roman Gumzej" userId="39b5f2aa-645e-44ce-a9a1-d6838aa53dea" providerId="ADAL" clId="{F848205C-7203-45A0-AD3F-9F0C5D8169FD}" dt="2023-12-21T09:44:46.247" v="16" actId="47"/>
        <pc:sldMkLst>
          <pc:docMk/>
          <pc:sldMk cId="0" sldId="265"/>
        </pc:sldMkLst>
      </pc:sldChg>
      <pc:sldChg chg="modSp mod">
        <pc:chgData name="Roman Gumzej" userId="39b5f2aa-645e-44ce-a9a1-d6838aa53dea" providerId="ADAL" clId="{F848205C-7203-45A0-AD3F-9F0C5D8169FD}" dt="2024-01-09T11:54:20.374" v="338" actId="790"/>
        <pc:sldMkLst>
          <pc:docMk/>
          <pc:sldMk cId="0" sldId="266"/>
        </pc:sldMkLst>
      </pc:sldChg>
    </pc:docChg>
  </pc:docChgLst>
  <pc:docChgLst>
    <pc:chgData name="Roman Gumzej" userId="S::roman.gumzej@um.si::39b5f2aa-645e-44ce-a9a1-d6838aa53dea" providerId="AD" clId="Web-{4C37685E-FEE1-C346-958E-DFA0F12EAE2B}"/>
    <pc:docChg chg="addSld modSld">
      <pc:chgData name="Roman Gumzej" userId="S::roman.gumzej@um.si::39b5f2aa-645e-44ce-a9a1-d6838aa53dea" providerId="AD" clId="Web-{4C37685E-FEE1-C346-958E-DFA0F12EAE2B}" dt="2024-05-28T05:04:51.923" v="55" actId="20577"/>
      <pc:docMkLst>
        <pc:docMk/>
      </pc:docMkLst>
      <pc:sldChg chg="modSp">
        <pc:chgData name="Roman Gumzej" userId="S::roman.gumzej@um.si::39b5f2aa-645e-44ce-a9a1-d6838aa53dea" providerId="AD" clId="Web-{4C37685E-FEE1-C346-958E-DFA0F12EAE2B}" dt="2024-05-28T05:04:51.923" v="55" actId="20577"/>
        <pc:sldMkLst>
          <pc:docMk/>
          <pc:sldMk cId="1283555088" sldId="258"/>
        </pc:sldMkLst>
      </pc:sldChg>
      <pc:sldChg chg="modSp">
        <pc:chgData name="Roman Gumzej" userId="S::roman.gumzej@um.si::39b5f2aa-645e-44ce-a9a1-d6838aa53dea" providerId="AD" clId="Web-{4C37685E-FEE1-C346-958E-DFA0F12EAE2B}" dt="2024-05-28T05:01:10.835" v="45" actId="20577"/>
        <pc:sldMkLst>
          <pc:docMk/>
          <pc:sldMk cId="3719117435" sldId="273"/>
        </pc:sldMkLst>
      </pc:sldChg>
      <pc:sldChg chg="modSp add replId">
        <pc:chgData name="Roman Gumzej" userId="S::roman.gumzej@um.si::39b5f2aa-645e-44ce-a9a1-d6838aa53dea" providerId="AD" clId="Web-{4C37685E-FEE1-C346-958E-DFA0F12EAE2B}" dt="2024-05-28T05:02:10.713" v="53" actId="20577"/>
        <pc:sldMkLst>
          <pc:docMk/>
          <pc:sldMk cId="4167233608" sldId="278"/>
        </pc:sldMkLst>
      </pc:sldChg>
    </pc:docChg>
  </pc:docChgLst>
  <pc:docChgLst>
    <pc:chgData name="Roman Gumzej" userId="39b5f2aa-645e-44ce-a9a1-d6838aa53dea" providerId="ADAL" clId="{4B83F294-859A-43EF-8D0A-562BC5BF1F69}"/>
    <pc:docChg chg="undo custSel addSld delSld modSld sldOrd">
      <pc:chgData name="Roman Gumzej" userId="39b5f2aa-645e-44ce-a9a1-d6838aa53dea" providerId="ADAL" clId="{4B83F294-859A-43EF-8D0A-562BC5BF1F69}" dt="2024-05-29T07:57:18.507" v="218"/>
      <pc:docMkLst>
        <pc:docMk/>
      </pc:docMkLst>
      <pc:sldChg chg="modSp mod">
        <pc:chgData name="Roman Gumzej" userId="39b5f2aa-645e-44ce-a9a1-d6838aa53dea" providerId="ADAL" clId="{4B83F294-859A-43EF-8D0A-562BC5BF1F69}" dt="2024-05-22T06:47:02.264" v="142" actId="790"/>
        <pc:sldMkLst>
          <pc:docMk/>
          <pc:sldMk cId="1283555088" sldId="258"/>
        </pc:sldMkLst>
      </pc:sldChg>
      <pc:sldChg chg="ord">
        <pc:chgData name="Roman Gumzej" userId="39b5f2aa-645e-44ce-a9a1-d6838aa53dea" providerId="ADAL" clId="{4B83F294-859A-43EF-8D0A-562BC5BF1F69}" dt="2024-05-22T06:49:00.384" v="146"/>
        <pc:sldMkLst>
          <pc:docMk/>
          <pc:sldMk cId="0" sldId="259"/>
        </pc:sldMkLst>
      </pc:sldChg>
      <pc:sldChg chg="delSp mod">
        <pc:chgData name="Roman Gumzej" userId="39b5f2aa-645e-44ce-a9a1-d6838aa53dea" providerId="ADAL" clId="{4B83F294-859A-43EF-8D0A-562BC5BF1F69}" dt="2024-05-22T06:43:14.025" v="181" actId="478"/>
        <pc:sldMkLst>
          <pc:docMk/>
          <pc:sldMk cId="0" sldId="261"/>
        </pc:sldMkLst>
      </pc:sldChg>
      <pc:sldChg chg="modSp mod ord">
        <pc:chgData name="Roman Gumzej" userId="39b5f2aa-645e-44ce-a9a1-d6838aa53dea" providerId="ADAL" clId="{4B83F294-859A-43EF-8D0A-562BC5BF1F69}" dt="2024-05-29T07:57:18.507" v="218"/>
        <pc:sldMkLst>
          <pc:docMk/>
          <pc:sldMk cId="0" sldId="262"/>
        </pc:sldMkLst>
      </pc:sldChg>
      <pc:sldChg chg="new del">
        <pc:chgData name="Roman Gumzej" userId="39b5f2aa-645e-44ce-a9a1-d6838aa53dea" providerId="ADAL" clId="{4B83F294-859A-43EF-8D0A-562BC5BF1F69}" dt="2024-05-20T11:04:01.122" v="1" actId="680"/>
        <pc:sldMkLst>
          <pc:docMk/>
          <pc:sldMk cId="878649657" sldId="268"/>
        </pc:sldMkLst>
      </pc:sldChg>
      <pc:sldChg chg="delSp modSp add mod ord">
        <pc:chgData name="Roman Gumzej" userId="39b5f2aa-645e-44ce-a9a1-d6838aa53dea" providerId="ADAL" clId="{4B83F294-859A-43EF-8D0A-562BC5BF1F69}" dt="2024-05-29T07:44:47.151" v="202" actId="20577"/>
        <pc:sldMkLst>
          <pc:docMk/>
          <pc:sldMk cId="1734625239" sldId="268"/>
        </pc:sldMkLst>
      </pc:sldChg>
      <pc:sldChg chg="addSp delSp modSp add mod">
        <pc:chgData name="Roman Gumzej" userId="39b5f2aa-645e-44ce-a9a1-d6838aa53dea" providerId="ADAL" clId="{4B83F294-859A-43EF-8D0A-562BC5BF1F69}" dt="2024-05-22T06:43:19.710" v="182" actId="478"/>
        <pc:sldMkLst>
          <pc:docMk/>
          <pc:sldMk cId="541305173" sldId="269"/>
        </pc:sldMkLst>
      </pc:sldChg>
      <pc:sldChg chg="delSp modSp add mod">
        <pc:chgData name="Roman Gumzej" userId="39b5f2aa-645e-44ce-a9a1-d6838aa53dea" providerId="ADAL" clId="{4B83F294-859A-43EF-8D0A-562BC5BF1F69}" dt="2024-05-29T07:49:31.317" v="211" actId="11"/>
        <pc:sldMkLst>
          <pc:docMk/>
          <pc:sldMk cId="3795078662" sldId="270"/>
        </pc:sldMkLst>
      </pc:sldChg>
      <pc:sldChg chg="addSp delSp modSp add mod ord">
        <pc:chgData name="Roman Gumzej" userId="39b5f2aa-645e-44ce-a9a1-d6838aa53dea" providerId="ADAL" clId="{4B83F294-859A-43EF-8D0A-562BC5BF1F69}" dt="2024-05-29T07:42:46.542" v="188" actId="790"/>
        <pc:sldMkLst>
          <pc:docMk/>
          <pc:sldMk cId="3938609928" sldId="271"/>
        </pc:sldMkLst>
      </pc:sldChg>
      <pc:sldChg chg="delSp modSp mod">
        <pc:chgData name="Roman Gumzej" userId="39b5f2aa-645e-44ce-a9a1-d6838aa53dea" providerId="ADAL" clId="{4B83F294-859A-43EF-8D0A-562BC5BF1F69}" dt="2024-05-22T06:43:31.484" v="184" actId="478"/>
        <pc:sldMkLst>
          <pc:docMk/>
          <pc:sldMk cId="16559152" sldId="272"/>
        </pc:sldMkLst>
      </pc:sldChg>
      <pc:sldChg chg="modSp mod ord">
        <pc:chgData name="Roman Gumzej" userId="39b5f2aa-645e-44ce-a9a1-d6838aa53dea" providerId="ADAL" clId="{4B83F294-859A-43EF-8D0A-562BC5BF1F69}" dt="2024-05-22T06:55:37.915" v="179"/>
        <pc:sldMkLst>
          <pc:docMk/>
          <pc:sldMk cId="3719117435" sldId="273"/>
        </pc:sldMkLst>
      </pc:sldChg>
      <pc:sldChg chg="modSp mod ord">
        <pc:chgData name="Roman Gumzej" userId="39b5f2aa-645e-44ce-a9a1-d6838aa53dea" providerId="ADAL" clId="{4B83F294-859A-43EF-8D0A-562BC5BF1F69}" dt="2024-05-22T06:55:37.915" v="179"/>
        <pc:sldMkLst>
          <pc:docMk/>
          <pc:sldMk cId="388892531" sldId="275"/>
        </pc:sldMkLst>
      </pc:sldChg>
      <pc:sldChg chg="delSp modSp mod">
        <pc:chgData name="Roman Gumzej" userId="39b5f2aa-645e-44ce-a9a1-d6838aa53dea" providerId="ADAL" clId="{4B83F294-859A-43EF-8D0A-562BC5BF1F69}" dt="2024-05-22T06:43:35.480" v="185" actId="478"/>
        <pc:sldMkLst>
          <pc:docMk/>
          <pc:sldMk cId="4059295034" sldId="276"/>
        </pc:sldMkLst>
      </pc:sldChg>
      <pc:sldChg chg="modSp mod ord">
        <pc:chgData name="Roman Gumzej" userId="39b5f2aa-645e-44ce-a9a1-d6838aa53dea" providerId="ADAL" clId="{4B83F294-859A-43EF-8D0A-562BC5BF1F69}" dt="2024-05-29T07:43:41.986" v="201" actId="20577"/>
        <pc:sldMkLst>
          <pc:docMk/>
          <pc:sldMk cId="3275584542" sldId="277"/>
        </pc:sldMkLst>
      </pc:sldChg>
      <pc:sldChg chg="modSp mod">
        <pc:chgData name="Roman Gumzej" userId="39b5f2aa-645e-44ce-a9a1-d6838aa53dea" providerId="ADAL" clId="{4B83F294-859A-43EF-8D0A-562BC5BF1F69}" dt="2024-05-29T07:55:14.264" v="216" actId="790"/>
        <pc:sldMkLst>
          <pc:docMk/>
          <pc:sldMk cId="4167233608" sldId="278"/>
        </pc:sldMkLst>
      </pc:sldChg>
    </pc:docChg>
  </pc:docChgLst>
  <pc:docChgLst>
    <pc:chgData name="Roman Gumzej" userId="S::roman.gumzej@um.si::39b5f2aa-645e-44ce-a9a1-d6838aa53dea" providerId="AD" clId="Web-{1D0D19C0-47AD-0496-EBB7-1B10D0941828}"/>
    <pc:docChg chg="modSld">
      <pc:chgData name="Roman Gumzej" userId="S::roman.gumzej@um.si::39b5f2aa-645e-44ce-a9a1-d6838aa53dea" providerId="AD" clId="Web-{1D0D19C0-47AD-0496-EBB7-1B10D0941828}" dt="2024-05-21T05:01:57.975" v="43" actId="20577"/>
      <pc:docMkLst>
        <pc:docMk/>
      </pc:docMkLst>
      <pc:sldChg chg="modSp">
        <pc:chgData name="Roman Gumzej" userId="S::roman.gumzej@um.si::39b5f2aa-645e-44ce-a9a1-d6838aa53dea" providerId="AD" clId="Web-{1D0D19C0-47AD-0496-EBB7-1B10D0941828}" dt="2024-05-21T04:48:25.185" v="1" actId="20577"/>
        <pc:sldMkLst>
          <pc:docMk/>
          <pc:sldMk cId="0" sldId="259"/>
        </pc:sldMkLst>
      </pc:sldChg>
      <pc:sldChg chg="modSp">
        <pc:chgData name="Roman Gumzej" userId="S::roman.gumzej@um.si::39b5f2aa-645e-44ce-a9a1-d6838aa53dea" providerId="AD" clId="Web-{1D0D19C0-47AD-0496-EBB7-1B10D0941828}" dt="2024-05-21T05:01:57.975" v="43" actId="20577"/>
        <pc:sldMkLst>
          <pc:docMk/>
          <pc:sldMk cId="3795078662" sldId="270"/>
        </pc:sldMkLst>
      </pc:sldChg>
      <pc:sldChg chg="addSp delSp modSp mod modClrScheme chgLayout">
        <pc:chgData name="Roman Gumzej" userId="S::roman.gumzej@um.si::39b5f2aa-645e-44ce-a9a1-d6838aa53dea" providerId="AD" clId="Web-{1D0D19C0-47AD-0496-EBB7-1B10D0941828}" dt="2024-05-21T05:00:34.692" v="41" actId="1076"/>
        <pc:sldMkLst>
          <pc:docMk/>
          <pc:sldMk cId="3938609928" sldId="271"/>
        </pc:sldMkLst>
      </pc:sldChg>
    </pc:docChg>
  </pc:docChgLst>
  <pc:docChgLst>
    <pc:chgData name="Roman Gumzej" userId="S::roman.gumzej@um.si::39b5f2aa-645e-44ce-a9a1-d6838aa53dea" providerId="AD" clId="Web-{5C02B3D6-1D90-5358-2F9B-D03B82E0FBC7}"/>
    <pc:docChg chg="addSld delSld modSld sldOrd">
      <pc:chgData name="Roman Gumzej" userId="S::roman.gumzej@um.si::39b5f2aa-645e-44ce-a9a1-d6838aa53dea" providerId="AD" clId="Web-{5C02B3D6-1D90-5358-2F9B-D03B82E0FBC7}" dt="2024-05-21T13:01:17.363" v="42" actId="1076"/>
      <pc:docMkLst>
        <pc:docMk/>
      </pc:docMkLst>
      <pc:sldChg chg="ord">
        <pc:chgData name="Roman Gumzej" userId="S::roman.gumzej@um.si::39b5f2aa-645e-44ce-a9a1-d6838aa53dea" providerId="AD" clId="Web-{5C02B3D6-1D90-5358-2F9B-D03B82E0FBC7}" dt="2024-05-21T13:00:33.643" v="36"/>
        <pc:sldMkLst>
          <pc:docMk/>
          <pc:sldMk cId="3938609928" sldId="271"/>
        </pc:sldMkLst>
      </pc:sldChg>
      <pc:sldChg chg="addSp delSp modSp">
        <pc:chgData name="Roman Gumzej" userId="S::roman.gumzej@um.si::39b5f2aa-645e-44ce-a9a1-d6838aa53dea" providerId="AD" clId="Web-{5C02B3D6-1D90-5358-2F9B-D03B82E0FBC7}" dt="2024-05-21T12:54:59.571" v="27" actId="20577"/>
        <pc:sldMkLst>
          <pc:docMk/>
          <pc:sldMk cId="16559152" sldId="272"/>
        </pc:sldMkLst>
      </pc:sldChg>
      <pc:sldChg chg="modSp add replId">
        <pc:chgData name="Roman Gumzej" userId="S::roman.gumzej@um.si::39b5f2aa-645e-44ce-a9a1-d6838aa53dea" providerId="AD" clId="Web-{5C02B3D6-1D90-5358-2F9B-D03B82E0FBC7}" dt="2024-05-21T12:55:12.134" v="35" actId="20577"/>
        <pc:sldMkLst>
          <pc:docMk/>
          <pc:sldMk cId="4059295034" sldId="276"/>
        </pc:sldMkLst>
      </pc:sldChg>
      <pc:sldChg chg="add del replId">
        <pc:chgData name="Roman Gumzej" userId="S::roman.gumzej@um.si::39b5f2aa-645e-44ce-a9a1-d6838aa53dea" providerId="AD" clId="Web-{5C02B3D6-1D90-5358-2F9B-D03B82E0FBC7}" dt="2024-05-21T12:53:03.708" v="21"/>
        <pc:sldMkLst>
          <pc:docMk/>
          <pc:sldMk cId="772569358" sldId="277"/>
        </pc:sldMkLst>
      </pc:sldChg>
      <pc:sldChg chg="add del replId">
        <pc:chgData name="Roman Gumzej" userId="S::roman.gumzej@um.si::39b5f2aa-645e-44ce-a9a1-d6838aa53dea" providerId="AD" clId="Web-{5C02B3D6-1D90-5358-2F9B-D03B82E0FBC7}" dt="2024-05-21T12:52:55.802" v="19"/>
        <pc:sldMkLst>
          <pc:docMk/>
          <pc:sldMk cId="2720256513" sldId="277"/>
        </pc:sldMkLst>
      </pc:sldChg>
      <pc:sldChg chg="add del replId">
        <pc:chgData name="Roman Gumzej" userId="S::roman.gumzej@um.si::39b5f2aa-645e-44ce-a9a1-d6838aa53dea" providerId="AD" clId="Web-{5C02B3D6-1D90-5358-2F9B-D03B82E0FBC7}" dt="2024-05-21T12:53:19.130" v="23"/>
        <pc:sldMkLst>
          <pc:docMk/>
          <pc:sldMk cId="2737710230" sldId="277"/>
        </pc:sldMkLst>
      </pc:sldChg>
      <pc:sldChg chg="addSp delSp modSp add replId">
        <pc:chgData name="Roman Gumzej" userId="S::roman.gumzej@um.si::39b5f2aa-645e-44ce-a9a1-d6838aa53dea" providerId="AD" clId="Web-{5C02B3D6-1D90-5358-2F9B-D03B82E0FBC7}" dt="2024-05-21T13:01:17.363" v="42" actId="1076"/>
        <pc:sldMkLst>
          <pc:docMk/>
          <pc:sldMk cId="3275584542" sldId="277"/>
        </pc:sldMkLst>
      </pc:sldChg>
    </pc:docChg>
  </pc:docChgLst>
  <pc:docChgLst>
    <pc:chgData name="Roman Gumzej" userId="S::roman.gumzej@um.si::39b5f2aa-645e-44ce-a9a1-d6838aa53dea" providerId="AD" clId="Web-{0C57C158-D8E9-FFDD-3882-FC282FB1398E}"/>
    <pc:docChg chg="addSld delSld modSld">
      <pc:chgData name="Roman Gumzej" userId="S::roman.gumzej@um.si::39b5f2aa-645e-44ce-a9a1-d6838aa53dea" providerId="AD" clId="Web-{0C57C158-D8E9-FFDD-3882-FC282FB1398E}" dt="2024-10-03T05:35:33.939" v="74" actId="20577"/>
      <pc:docMkLst>
        <pc:docMk/>
      </pc:docMkLst>
      <pc:sldChg chg="addSp delSp modSp add replId">
        <pc:chgData name="Roman Gumzej" userId="S::roman.gumzej@um.si::39b5f2aa-645e-44ce-a9a1-d6838aa53dea" providerId="AD" clId="Web-{0C57C158-D8E9-FFDD-3882-FC282FB1398E}" dt="2024-10-03T05:27:55.368" v="26" actId="20577"/>
        <pc:sldMkLst>
          <pc:docMk/>
          <pc:sldMk cId="777026037" sldId="437"/>
        </pc:sldMkLst>
      </pc:sldChg>
      <pc:sldChg chg="add del replId">
        <pc:chgData name="Roman Gumzej" userId="S::roman.gumzej@um.si::39b5f2aa-645e-44ce-a9a1-d6838aa53dea" providerId="AD" clId="Web-{0C57C158-D8E9-FFDD-3882-FC282FB1398E}" dt="2024-10-03T05:24:57.189" v="6"/>
        <pc:sldMkLst>
          <pc:docMk/>
          <pc:sldMk cId="1867588569" sldId="438"/>
        </pc:sldMkLst>
      </pc:sldChg>
      <pc:sldChg chg="new del">
        <pc:chgData name="Roman Gumzej" userId="S::roman.gumzej@um.si::39b5f2aa-645e-44ce-a9a1-d6838aa53dea" providerId="AD" clId="Web-{0C57C158-D8E9-FFDD-3882-FC282FB1398E}" dt="2024-10-03T05:31:21.923" v="30"/>
        <pc:sldMkLst>
          <pc:docMk/>
          <pc:sldMk cId="2746636288" sldId="438"/>
        </pc:sldMkLst>
      </pc:sldChg>
      <pc:sldChg chg="modSp add replId">
        <pc:chgData name="Roman Gumzej" userId="S::roman.gumzej@um.si::39b5f2aa-645e-44ce-a9a1-d6838aa53dea" providerId="AD" clId="Web-{0C57C158-D8E9-FFDD-3882-FC282FB1398E}" dt="2024-10-03T05:35:33.939" v="74" actId="20577"/>
        <pc:sldMkLst>
          <pc:docMk/>
          <pc:sldMk cId="3078110176" sldId="438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9268E3CF-BD42-4BA5-8816-821FF63B12E3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CD111716-9795-44AD-BD43-E410A96E90AA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37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8FCFEDDD-76F1-4B8D-8885-3B5EB0C92B85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40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41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42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43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44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EFD759C5-DD33-4E26-8C63-BB4C04645F09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6B0D3DAE-EDA6-40B4-BCD7-8C39008E08C6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sl-SI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0E10A6CA-34A6-4484-9072-0C38BD800D50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6536201F-73F8-4C9E-9DDD-F673168452E0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CECB5F56-A6E2-449E-AF96-F1BD4BEFB99C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6FAF124B-B8CD-42F6-961F-25814F6BCF0A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subTitle"/>
          </p:nvPr>
        </p:nvSpPr>
        <p:spPr>
          <a:xfrm>
            <a:off x="1523880" y="1122480"/>
            <a:ext cx="9143640" cy="11066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sl-SI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14958B35-20E1-4CB6-B099-83E96D2C0A91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B2883584-AF30-4568-9230-7CC0E69FB424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sl-SI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FEEDC09B-C9E0-43C7-BD6C-FC912BBAA456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3EBA9BF4-1EDD-4DCC-9F11-D1F539D33E86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C7417B2B-F195-447B-A882-513F212D8D7C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E7FA4037-5D1C-4581-8737-D6E5C34E342D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7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80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03820E58-BAF1-40D6-8595-F5A5FB162DB7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83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84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85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86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87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45FEF593-29DA-428E-9A0D-79E7F08CDFE2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838200" y="1325564"/>
            <a:ext cx="10515600" cy="485139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A4A7B-F2F2-4AD2-9E5C-4556BDE03182}" type="datetimeFigureOut">
              <a:rPr lang="sl-SI" smtClean="0"/>
              <a:t>6. 05. 2025</a:t>
            </a:fld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EAE32-DC5A-4659-A2D3-69A6C58F66D9}" type="slidenum">
              <a:rPr lang="sl-SI" smtClean="0"/>
              <a:t>‹#›</a:t>
            </a:fld>
            <a:endParaRPr lang="sl-SI"/>
          </a:p>
        </p:txBody>
      </p:sp>
      <p:sp>
        <p:nvSpPr>
          <p:cNvPr id="8" name="Pravokotnik 7"/>
          <p:cNvSpPr/>
          <p:nvPr/>
        </p:nvSpPr>
        <p:spPr>
          <a:xfrm>
            <a:off x="0" y="2"/>
            <a:ext cx="12192000" cy="1146175"/>
          </a:xfrm>
          <a:prstGeom prst="rect">
            <a:avLst/>
          </a:prstGeom>
          <a:solidFill>
            <a:srgbClr val="FDB8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sl-SI" sz="1350"/>
          </a:p>
        </p:txBody>
      </p:sp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>
          <a:xfrm>
            <a:off x="828874" y="-161107"/>
            <a:ext cx="8445759" cy="1325563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2700" i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sl-SI" dirty="0"/>
              <a:t>UREDITE SLOG NASLOVA MATRICE</a:t>
            </a:r>
          </a:p>
        </p:txBody>
      </p:sp>
      <p:cxnSp>
        <p:nvCxnSpPr>
          <p:cNvPr id="11" name="Raven povezovalnik 10"/>
          <p:cNvCxnSpPr/>
          <p:nvPr/>
        </p:nvCxnSpPr>
        <p:spPr>
          <a:xfrm flipV="1">
            <a:off x="0" y="1033153"/>
            <a:ext cx="12192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Slika 11"/>
          <p:cNvPicPr>
            <a:picLocks noChangeAspect="1"/>
          </p:cNvPicPr>
          <p:nvPr/>
        </p:nvPicPr>
        <p:blipFill>
          <a:blip r:embed="rId2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4156" y="56131"/>
            <a:ext cx="2378320" cy="864000"/>
          </a:xfrm>
          <a:prstGeom prst="rect">
            <a:avLst/>
          </a:prstGeom>
        </p:spPr>
      </p:pic>
      <p:pic>
        <p:nvPicPr>
          <p:cNvPr id="13" name="Slika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6562" y="6356350"/>
            <a:ext cx="478877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895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182736"/>
            <a:ext cx="5181600" cy="4994227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182736"/>
            <a:ext cx="5181600" cy="4994227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A4A7B-F2F2-4AD2-9E5C-4556BDE03182}" type="datetimeFigureOut">
              <a:rPr lang="sl-SI" smtClean="0"/>
              <a:t>6. 05. 2025</a:t>
            </a:fld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EAE32-DC5A-4659-A2D3-69A6C58F66D9}" type="slidenum">
              <a:rPr lang="sl-SI" smtClean="0"/>
              <a:t>‹#›</a:t>
            </a:fld>
            <a:endParaRPr lang="sl-SI"/>
          </a:p>
        </p:txBody>
      </p:sp>
      <p:sp>
        <p:nvSpPr>
          <p:cNvPr id="12" name="Pravokotnik 11"/>
          <p:cNvSpPr/>
          <p:nvPr/>
        </p:nvSpPr>
        <p:spPr>
          <a:xfrm>
            <a:off x="0" y="2"/>
            <a:ext cx="12192000" cy="1146175"/>
          </a:xfrm>
          <a:prstGeom prst="rect">
            <a:avLst/>
          </a:prstGeom>
          <a:solidFill>
            <a:srgbClr val="FDB8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sl-SI" sz="1350"/>
          </a:p>
        </p:txBody>
      </p:sp>
      <p:sp>
        <p:nvSpPr>
          <p:cNvPr id="13" name="Naslov 1"/>
          <p:cNvSpPr>
            <a:spLocks noGrp="1"/>
          </p:cNvSpPr>
          <p:nvPr>
            <p:ph type="title" hasCustomPrompt="1"/>
          </p:nvPr>
        </p:nvSpPr>
        <p:spPr>
          <a:xfrm>
            <a:off x="828874" y="-161107"/>
            <a:ext cx="8445759" cy="1325563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2700" i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sl-SI" dirty="0"/>
              <a:t>UREDITE SLOG NASLOVA MATRICE</a:t>
            </a:r>
          </a:p>
        </p:txBody>
      </p:sp>
      <p:cxnSp>
        <p:nvCxnSpPr>
          <p:cNvPr id="15" name="Raven povezovalnik 14"/>
          <p:cNvCxnSpPr/>
          <p:nvPr/>
        </p:nvCxnSpPr>
        <p:spPr>
          <a:xfrm flipV="1">
            <a:off x="0" y="1033153"/>
            <a:ext cx="12192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Slika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6562" y="6356350"/>
            <a:ext cx="478877" cy="324000"/>
          </a:xfrm>
          <a:prstGeom prst="rect">
            <a:avLst/>
          </a:prstGeom>
        </p:spPr>
      </p:pic>
      <p:pic>
        <p:nvPicPr>
          <p:cNvPr id="17" name="Slika 16"/>
          <p:cNvPicPr>
            <a:picLocks noChangeAspect="1"/>
          </p:cNvPicPr>
          <p:nvPr/>
        </p:nvPicPr>
        <p:blipFill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4156" y="56131"/>
            <a:ext cx="2378320" cy="8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742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FB1572FF-6FB9-4738-835C-7D1AD9068D03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682AC6AD-4D3D-4E90-9E65-280B5269C1B4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520E6DD4-49F7-4DB7-AF8A-8445A3D2717A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subTitle"/>
          </p:nvPr>
        </p:nvSpPr>
        <p:spPr>
          <a:xfrm>
            <a:off x="1523880" y="1122480"/>
            <a:ext cx="9143640" cy="11066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sl-SI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BCA0EF5C-8DCE-4CDB-A88D-1D4F5B59241E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BB3FB954-4483-4AFC-BC40-E0A12DBC9DD1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75A33057-B94D-4552-8EF0-C18C64CE3A25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D624CC2F-C12B-4E99-B367-B15EB1E626B8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6"/>
          <p:cNvPicPr/>
          <p:nvPr/>
        </p:nvPicPr>
        <p:blipFill>
          <a:blip r:embed="rId14"/>
          <a:stretch/>
        </p:blipFill>
        <p:spPr>
          <a:xfrm>
            <a:off x="289080" y="169200"/>
            <a:ext cx="1097640" cy="1023120"/>
          </a:xfrm>
          <a:prstGeom prst="rect">
            <a:avLst/>
          </a:prstGeom>
          <a:ln w="0">
            <a:noFill/>
          </a:ln>
        </p:spPr>
      </p:pic>
      <p:sp>
        <p:nvSpPr>
          <p:cNvPr id="10" name="pole tekstowe 7"/>
          <p:cNvSpPr/>
          <p:nvPr/>
        </p:nvSpPr>
        <p:spPr>
          <a:xfrm>
            <a:off x="0" y="1172160"/>
            <a:ext cx="1674000" cy="39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pl-PL" sz="2000" b="1" strike="noStrike" spc="-1">
                <a:solidFill>
                  <a:schemeClr val="lt1">
                    <a:lumMod val="50000"/>
                  </a:schemeClr>
                </a:solidFill>
                <a:latin typeface="Calibri"/>
              </a:rPr>
              <a:t>BAS4SC</a:t>
            </a:r>
            <a:endParaRPr lang="sl-SI" sz="20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" name="Picture 2"/>
          <p:cNvPicPr/>
          <p:nvPr/>
        </p:nvPicPr>
        <p:blipFill>
          <a:blip r:embed="rId15"/>
          <a:stretch/>
        </p:blipFill>
        <p:spPr>
          <a:xfrm>
            <a:off x="11433600" y="6176880"/>
            <a:ext cx="643680" cy="652320"/>
          </a:xfrm>
          <a:prstGeom prst="rect">
            <a:avLst/>
          </a:prstGeom>
          <a:ln w="0">
            <a:noFill/>
          </a:ln>
        </p:spPr>
      </p:pic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rmAutofit/>
          </a:bodyPr>
          <a:lstStyle/>
          <a:p>
            <a:pPr indent="0" algn="ctr" defTabSz="914400">
              <a:lnSpc>
                <a:spcPct val="90000"/>
              </a:lnSpc>
              <a:buNone/>
            </a:pPr>
            <a:r>
              <a:rPr lang="pl-PL" sz="4800" b="1" strike="noStrike" spc="-1">
                <a:solidFill>
                  <a:srgbClr val="015BA6"/>
                </a:solidFill>
                <a:latin typeface="Tahoma"/>
                <a:ea typeface="Tahoma"/>
              </a:rPr>
              <a:t>Kliknij, aby edytować styl</a:t>
            </a:r>
            <a:endParaRPr lang="pl-PL" sz="4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sldNum" idx="1"/>
          </p:nvPr>
        </p:nvSpPr>
        <p:spPr>
          <a:xfrm>
            <a:off x="1041480" y="615888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pl-PL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fld id="{5ED1AC76-9C5B-4EF7-A982-D69400CBB20C}" type="slidenum">
              <a:rPr lang="pl-PL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‹#›</a:t>
            </a:fld>
            <a:endParaRPr lang="sl-SI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5" name="Obraz 6"/>
          <p:cNvPicPr/>
          <p:nvPr/>
        </p:nvPicPr>
        <p:blipFill>
          <a:blip r:embed="rId14"/>
          <a:stretch/>
        </p:blipFill>
        <p:spPr>
          <a:xfrm>
            <a:off x="289080" y="169200"/>
            <a:ext cx="1097640" cy="1023120"/>
          </a:xfrm>
          <a:prstGeom prst="rect">
            <a:avLst/>
          </a:prstGeom>
          <a:ln w="0">
            <a:noFill/>
          </a:ln>
        </p:spPr>
      </p:pic>
      <p:sp>
        <p:nvSpPr>
          <p:cNvPr id="6" name="pole tekstowe 7"/>
          <p:cNvSpPr/>
          <p:nvPr/>
        </p:nvSpPr>
        <p:spPr>
          <a:xfrm>
            <a:off x="0" y="1172160"/>
            <a:ext cx="1674000" cy="39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pl-PL" sz="2000" b="1" strike="noStrike" spc="-1">
                <a:solidFill>
                  <a:schemeClr val="lt1">
                    <a:lumMod val="50000"/>
                  </a:schemeClr>
                </a:solidFill>
                <a:latin typeface="Calibri"/>
              </a:rPr>
              <a:t>BAS4SC</a:t>
            </a:r>
            <a:endParaRPr lang="sl-SI" sz="20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7" name="Obraz 14"/>
          <p:cNvPicPr/>
          <p:nvPr/>
        </p:nvPicPr>
        <p:blipFill>
          <a:blip r:embed="rId16"/>
          <a:stretch/>
        </p:blipFill>
        <p:spPr>
          <a:xfrm>
            <a:off x="7814160" y="6158880"/>
            <a:ext cx="3590640" cy="462960"/>
          </a:xfrm>
          <a:prstGeom prst="rect">
            <a:avLst/>
          </a:prstGeom>
          <a:ln w="0">
            <a:noFill/>
          </a:ln>
        </p:spPr>
      </p:pic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800" b="0" strike="noStrike" spc="-1">
                <a:solidFill>
                  <a:schemeClr val="dk1"/>
                </a:solidFill>
                <a:latin typeface="Tahoma"/>
              </a:rPr>
              <a:t>Kliknite za urejanje oblike orisa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2000" b="0" strike="noStrike" spc="-1">
                <a:solidFill>
                  <a:schemeClr val="dk1"/>
                </a:solidFill>
                <a:latin typeface="Tahoma"/>
              </a:rPr>
              <a:t>Druga raven orisa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1800" b="0" strike="noStrike" spc="-1">
                <a:solidFill>
                  <a:schemeClr val="dk1"/>
                </a:solidFill>
                <a:latin typeface="Tahoma"/>
              </a:rPr>
              <a:t>Tretja raven orisa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1800" b="0" strike="noStrike" spc="-1">
                <a:solidFill>
                  <a:schemeClr val="dk1"/>
                </a:solidFill>
                <a:latin typeface="Tahoma"/>
              </a:rPr>
              <a:t>Četrta raven orisa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chemeClr val="dk1"/>
                </a:solidFill>
                <a:latin typeface="Tahoma"/>
              </a:rPr>
              <a:t>Peta raven orisa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chemeClr val="dk1"/>
                </a:solidFill>
                <a:latin typeface="Tahoma"/>
              </a:rPr>
              <a:t>Šesta raven orisa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chemeClr val="dk1"/>
                </a:solidFill>
                <a:latin typeface="Tahoma"/>
              </a:rPr>
              <a:t>Sedma raven orisa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Obraz 6"/>
          <p:cNvPicPr/>
          <p:nvPr/>
        </p:nvPicPr>
        <p:blipFill>
          <a:blip r:embed="rId16"/>
          <a:stretch/>
        </p:blipFill>
        <p:spPr>
          <a:xfrm>
            <a:off x="289080" y="169200"/>
            <a:ext cx="1097640" cy="1023120"/>
          </a:xfrm>
          <a:prstGeom prst="rect">
            <a:avLst/>
          </a:prstGeom>
          <a:ln w="0">
            <a:noFill/>
          </a:ln>
        </p:spPr>
      </p:pic>
      <p:sp>
        <p:nvSpPr>
          <p:cNvPr id="46" name="pole tekstowe 7"/>
          <p:cNvSpPr/>
          <p:nvPr/>
        </p:nvSpPr>
        <p:spPr>
          <a:xfrm>
            <a:off x="0" y="1172160"/>
            <a:ext cx="1674000" cy="39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pl-PL" sz="2000" b="1" strike="noStrike" spc="-1">
                <a:solidFill>
                  <a:schemeClr val="lt1">
                    <a:lumMod val="50000"/>
                  </a:schemeClr>
                </a:solidFill>
                <a:latin typeface="Calibri"/>
              </a:rPr>
              <a:t>BAS4SC</a:t>
            </a:r>
            <a:endParaRPr lang="sl-SI" sz="20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7" name="Picture 2"/>
          <p:cNvPicPr/>
          <p:nvPr/>
        </p:nvPicPr>
        <p:blipFill>
          <a:blip r:embed="rId17"/>
          <a:stretch/>
        </p:blipFill>
        <p:spPr>
          <a:xfrm>
            <a:off x="11433600" y="6176880"/>
            <a:ext cx="643680" cy="652320"/>
          </a:xfrm>
          <a:prstGeom prst="rect">
            <a:avLst/>
          </a:prstGeom>
          <a:ln w="0">
            <a:noFill/>
          </a:ln>
        </p:spPr>
      </p:pic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pl-PL" sz="3200" b="1" strike="noStrike" spc="-1">
                <a:solidFill>
                  <a:srgbClr val="1065AB"/>
                </a:solidFill>
                <a:latin typeface="Tahoma"/>
                <a:ea typeface="Tahoma"/>
              </a:rPr>
              <a:t>Kliknij, aby edytować styl</a:t>
            </a:r>
            <a:endParaRPr lang="pl-PL" sz="32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sldNum" idx="2"/>
          </p:nvPr>
        </p:nvSpPr>
        <p:spPr>
          <a:xfrm>
            <a:off x="91440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pl-PL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fld id="{48821FB3-FEC8-4726-8ED1-6B1C04FD480E}" type="slidenum">
              <a:rPr lang="pl-PL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‹#›</a:t>
            </a:fld>
            <a:endParaRPr lang="sl-SI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pl-PL" sz="2800" b="0" strike="noStrike" spc="-1">
                <a:solidFill>
                  <a:schemeClr val="dk1"/>
                </a:solidFill>
                <a:latin typeface="Tahoma"/>
                <a:ea typeface="Tahoma"/>
              </a:rPr>
              <a:t>Kliknij, aby edytować style wzorca tekstu</a:t>
            </a: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  <a:p>
            <a:pPr marL="685800" lvl="1" indent="-228600" defTabSz="914400">
              <a:lnSpc>
                <a:spcPct val="90000"/>
              </a:lnSpc>
              <a:spcBef>
                <a:spcPts val="499"/>
              </a:spcBef>
              <a:buClr>
                <a:srgbClr val="015BA6"/>
              </a:buClr>
              <a:buFont typeface="Arial"/>
              <a:buChar char="•"/>
            </a:pPr>
            <a:r>
              <a:rPr lang="pl-PL" sz="2400" b="0" strike="noStrike" spc="-1">
                <a:solidFill>
                  <a:schemeClr val="dk1"/>
                </a:solidFill>
                <a:latin typeface="Tahoma"/>
                <a:ea typeface="Tahoma"/>
              </a:rPr>
              <a:t>Drugi poziom</a:t>
            </a:r>
            <a:endParaRPr lang="pl-PL" sz="2400" b="0" strike="noStrike" spc="-1">
              <a:solidFill>
                <a:schemeClr val="dk1"/>
              </a:solidFill>
              <a:latin typeface="Tahoma"/>
            </a:endParaRPr>
          </a:p>
          <a:p>
            <a:pPr marL="1143000" lvl="2" indent="-228600" defTabSz="914400">
              <a:lnSpc>
                <a:spcPct val="90000"/>
              </a:lnSpc>
              <a:spcBef>
                <a:spcPts val="499"/>
              </a:spcBef>
              <a:buClr>
                <a:srgbClr val="015BA6"/>
              </a:buClr>
              <a:buFont typeface="Arial"/>
              <a:buChar char="•"/>
            </a:pPr>
            <a:r>
              <a:rPr lang="pl-PL" sz="2000" b="0" strike="noStrike" spc="-1">
                <a:solidFill>
                  <a:schemeClr val="dk1"/>
                </a:solidFill>
                <a:latin typeface="Tahoma"/>
                <a:ea typeface="Tahoma"/>
              </a:rPr>
              <a:t>Trzeci poziom</a:t>
            </a:r>
            <a:endParaRPr lang="pl-PL" sz="2000" b="0" strike="noStrike" spc="-1">
              <a:solidFill>
                <a:schemeClr val="dk1"/>
              </a:solidFill>
              <a:latin typeface="Tahoma"/>
            </a:endParaRPr>
          </a:p>
          <a:p>
            <a:pPr marL="1600200" lvl="3" indent="-228600" defTabSz="914400">
              <a:lnSpc>
                <a:spcPct val="90000"/>
              </a:lnSpc>
              <a:spcBef>
                <a:spcPts val="499"/>
              </a:spcBef>
              <a:buClr>
                <a:srgbClr val="015BA6"/>
              </a:buClr>
              <a:buFont typeface="Arial"/>
              <a:buChar char="•"/>
            </a:pPr>
            <a:r>
              <a:rPr lang="pl-PL" sz="1800" b="0" strike="noStrike" spc="-1">
                <a:solidFill>
                  <a:schemeClr val="dk1"/>
                </a:solidFill>
                <a:latin typeface="Tahoma"/>
                <a:ea typeface="Tahoma"/>
              </a:rPr>
              <a:t>Czwarty poziom</a:t>
            </a:r>
            <a:endParaRPr lang="pl-PL" sz="1800" b="0" strike="noStrike" spc="-1">
              <a:solidFill>
                <a:schemeClr val="dk1"/>
              </a:solidFill>
              <a:latin typeface="Tahoma"/>
            </a:endParaRPr>
          </a:p>
          <a:p>
            <a:pPr marL="2057400" lvl="4" indent="-228600" defTabSz="914400">
              <a:lnSpc>
                <a:spcPct val="90000"/>
              </a:lnSpc>
              <a:spcBef>
                <a:spcPts val="499"/>
              </a:spcBef>
              <a:buClr>
                <a:srgbClr val="015BA6"/>
              </a:buClr>
              <a:buFont typeface="Arial"/>
              <a:buChar char="•"/>
            </a:pPr>
            <a:r>
              <a:rPr lang="pl-PL" sz="1800" b="0" strike="noStrike" spc="-1">
                <a:solidFill>
                  <a:schemeClr val="dk1"/>
                </a:solidFill>
                <a:latin typeface="Tahoma"/>
                <a:ea typeface="Tahoma"/>
              </a:rPr>
              <a:t>Piąty poziom</a:t>
            </a:r>
            <a:endParaRPr lang="pl-PL" sz="1800" b="0" strike="noStrike" spc="-1">
              <a:solidFill>
                <a:schemeClr val="dk1"/>
              </a:solidFill>
              <a:latin typeface="Tahoma"/>
            </a:endParaRPr>
          </a:p>
        </p:txBody>
      </p:sp>
      <p:pic>
        <p:nvPicPr>
          <p:cNvPr id="51" name="Obraz 8"/>
          <p:cNvPicPr/>
          <p:nvPr/>
        </p:nvPicPr>
        <p:blipFill>
          <a:blip r:embed="rId18"/>
          <a:stretch/>
        </p:blipFill>
        <p:spPr>
          <a:xfrm>
            <a:off x="7814160" y="6158880"/>
            <a:ext cx="3590640" cy="462960"/>
          </a:xfrm>
          <a:prstGeom prst="rect">
            <a:avLst/>
          </a:prstGeom>
          <a:ln w="0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rostokąt 13"/>
          <p:cNvSpPr/>
          <p:nvPr/>
        </p:nvSpPr>
        <p:spPr>
          <a:xfrm>
            <a:off x="7213680" y="5952240"/>
            <a:ext cx="4966920" cy="848880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pl-PL" sz="1800" b="0" strike="noStrike" spc="-1">
              <a:solidFill>
                <a:schemeClr val="lt1"/>
              </a:solidFill>
              <a:latin typeface="Calibri"/>
            </a:endParaRPr>
          </a:p>
        </p:txBody>
      </p:sp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5700600" y="345240"/>
            <a:ext cx="4966920" cy="17521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algn="ctr" defTabSz="914400">
              <a:lnSpc>
                <a:spcPct val="90000"/>
              </a:lnSpc>
              <a:buNone/>
            </a:pPr>
            <a:r>
              <a:rPr lang="hr" sz="2800" b="1" strike="noStrike" spc="-1" dirty="0">
                <a:solidFill>
                  <a:srgbClr val="015BA6"/>
                </a:solidFill>
                <a:latin typeface="Tahoma"/>
                <a:ea typeface="Tahoma"/>
              </a:rPr>
              <a:t>STATISTIČKE METODE ZA ANALIZU LOGISTIČKIH PODATAKA</a:t>
            </a:r>
            <a:endParaRPr lang="pl-PL" sz="2800" b="0" strike="noStrike" spc="-1" dirty="0">
              <a:solidFill>
                <a:schemeClr val="dk1"/>
              </a:solidFill>
              <a:latin typeface="Calibri"/>
            </a:endParaRPr>
          </a:p>
        </p:txBody>
      </p:sp>
      <p:pic>
        <p:nvPicPr>
          <p:cNvPr id="90" name="Obraz 3"/>
          <p:cNvPicPr/>
          <p:nvPr/>
        </p:nvPicPr>
        <p:blipFill>
          <a:blip r:embed="rId2"/>
          <a:stretch/>
        </p:blipFill>
        <p:spPr>
          <a:xfrm>
            <a:off x="618120" y="908640"/>
            <a:ext cx="4518360" cy="4211640"/>
          </a:xfrm>
          <a:prstGeom prst="rect">
            <a:avLst/>
          </a:prstGeom>
          <a:ln w="0">
            <a:noFill/>
          </a:ln>
        </p:spPr>
      </p:pic>
      <p:sp>
        <p:nvSpPr>
          <p:cNvPr id="91" name="pole tekstowe 4"/>
          <p:cNvSpPr/>
          <p:nvPr/>
        </p:nvSpPr>
        <p:spPr>
          <a:xfrm>
            <a:off x="411840" y="5378400"/>
            <a:ext cx="4791600" cy="162976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hr" sz="2800" b="1" strike="noStrike" spc="-1" dirty="0">
                <a:solidFill>
                  <a:schemeClr val="lt1">
                    <a:lumMod val="50000"/>
                  </a:schemeClr>
                </a:solidFill>
                <a:latin typeface="Tahoma"/>
                <a:ea typeface="Tahoma"/>
              </a:rPr>
              <a:t>BAS4SC</a:t>
            </a:r>
            <a:endParaRPr lang="sl-SI" sz="2800" b="0" strike="noStrike" spc="-1" dirty="0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hr" sz="1800" b="1" strike="noStrike" spc="-1" dirty="0">
                <a:solidFill>
                  <a:schemeClr val="lt1">
                    <a:lumMod val="50000"/>
                  </a:schemeClr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>
                <a:solidFill>
                  <a:schemeClr val="lt1">
                    <a:lumMod val="50000"/>
                  </a:schemeClr>
                </a:solidFill>
                <a:latin typeface="Tahoma"/>
                <a:ea typeface="Tahoma"/>
              </a:rPr>
              <a:t> Business Analytics Skills </a:t>
            </a:r>
            <a:br>
              <a:rPr lang="en-US" sz="1800" b="0" strike="noStrike" spc="-1" dirty="0">
                <a:solidFill>
                  <a:schemeClr val="lt1">
                    <a:lumMod val="50000"/>
                  </a:schemeClr>
                </a:solidFill>
                <a:latin typeface="Tahoma"/>
                <a:ea typeface="Tahoma"/>
              </a:rPr>
            </a:br>
            <a:r>
              <a:rPr lang="en-US" sz="1800" b="0" strike="noStrike" spc="-1" dirty="0">
                <a:solidFill>
                  <a:schemeClr val="lt1">
                    <a:lumMod val="50000"/>
                  </a:schemeClr>
                </a:solidFill>
                <a:latin typeface="Tahoma"/>
                <a:ea typeface="Tahoma"/>
              </a:rPr>
              <a:t>for the Future-proofs Supply Chains </a:t>
            </a:r>
          </a:p>
          <a:p>
            <a:pPr algn="ctr" defTabSz="914400">
              <a:lnSpc>
                <a:spcPct val="100000"/>
              </a:lnSpc>
            </a:pPr>
            <a:endParaRPr lang="sl-SI" sz="1800" b="0" strike="noStrike" spc="-1" dirty="0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lang="sl-SI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92" name="Picture 2"/>
          <p:cNvPicPr/>
          <p:nvPr/>
        </p:nvPicPr>
        <p:blipFill>
          <a:blip r:embed="rId3"/>
          <a:stretch/>
        </p:blipFill>
        <p:spPr>
          <a:xfrm>
            <a:off x="11038680" y="5638320"/>
            <a:ext cx="1079280" cy="1093680"/>
          </a:xfrm>
          <a:prstGeom prst="rect">
            <a:avLst/>
          </a:prstGeom>
          <a:ln w="0">
            <a:noFill/>
          </a:ln>
        </p:spPr>
      </p:pic>
      <p:sp>
        <p:nvSpPr>
          <p:cNvPr id="93" name="pole tekstowe 6"/>
          <p:cNvSpPr/>
          <p:nvPr/>
        </p:nvSpPr>
        <p:spPr>
          <a:xfrm>
            <a:off x="-170640" y="6462720"/>
            <a:ext cx="6095520" cy="333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hr" sz="1600" b="0" strike="noStrike" spc="-1">
                <a:solidFill>
                  <a:schemeClr val="lt1">
                    <a:lumMod val="50000"/>
                  </a:schemeClr>
                </a:solidFill>
                <a:latin typeface="Tahoma"/>
                <a:ea typeface="Tahoma"/>
              </a:rPr>
              <a:t>Broj projekta – 2022-1-PL01-KA220-HED-000088856</a:t>
            </a:r>
            <a:endParaRPr lang="sl-SI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4" name="Tytuł 1"/>
          <p:cNvSpPr/>
          <p:nvPr/>
        </p:nvSpPr>
        <p:spPr>
          <a:xfrm>
            <a:off x="5728820" y="2411280"/>
            <a:ext cx="4966920" cy="1637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b">
            <a:normAutofit fontScale="80151" lnSpcReduction="20000"/>
          </a:bodyPr>
          <a:lstStyle/>
          <a:p>
            <a:pPr algn="ctr" defTabSz="914400">
              <a:lnSpc>
                <a:spcPct val="90000"/>
              </a:lnSpc>
            </a:pPr>
            <a:r>
              <a:rPr lang="hr" sz="6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Uvod u operacijska istraživanja</a:t>
            </a:r>
            <a:endParaRPr lang="sl-SI" sz="60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95" name="Tytuł 1"/>
          <p:cNvSpPr/>
          <p:nvPr/>
        </p:nvSpPr>
        <p:spPr>
          <a:xfrm>
            <a:off x="5700600" y="4075200"/>
            <a:ext cx="4966920" cy="842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b">
            <a:normAutofit/>
          </a:bodyPr>
          <a:lstStyle/>
          <a:p>
            <a:pPr algn="ctr" defTabSz="914400">
              <a:lnSpc>
                <a:spcPct val="90000"/>
              </a:lnSpc>
            </a:pPr>
            <a:r>
              <a:rPr lang="en-US" sz="2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Materijali za </a:t>
            </a:r>
            <a:r>
              <a:rPr lang="en-US" sz="2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vježbu</a:t>
            </a:r>
            <a:endParaRPr lang="en-US" sz="2800" b="0" strike="noStrike" spc="-1" dirty="0">
              <a:solidFill>
                <a:schemeClr val="dk1"/>
              </a:solidFill>
              <a:latin typeface="Tahoma"/>
              <a:ea typeface="Tahoma"/>
            </a:endParaRPr>
          </a:p>
        </p:txBody>
      </p:sp>
      <p:pic>
        <p:nvPicPr>
          <p:cNvPr id="96" name="Obraz 9" descr="Obraz zawierający symbol, Czcionka, Grafika, zrzut ekranu&#10;&#10;Opis wygenerowany automatycznie"/>
          <p:cNvPicPr/>
          <p:nvPr/>
        </p:nvPicPr>
        <p:blipFill>
          <a:blip r:embed="rId4"/>
          <a:stretch/>
        </p:blipFill>
        <p:spPr>
          <a:xfrm>
            <a:off x="10964520" y="0"/>
            <a:ext cx="1226880" cy="429120"/>
          </a:xfrm>
          <a:prstGeom prst="rect">
            <a:avLst/>
          </a:prstGeom>
          <a:ln w="0">
            <a:noFill/>
          </a:ln>
        </p:spPr>
      </p:pic>
      <p:sp>
        <p:nvSpPr>
          <p:cNvPr id="97" name="Dowolny kształt: kształt 10"/>
          <p:cNvSpPr/>
          <p:nvPr/>
        </p:nvSpPr>
        <p:spPr>
          <a:xfrm>
            <a:off x="169200" y="93240"/>
            <a:ext cx="1625400" cy="1599840"/>
          </a:xfrm>
          <a:custGeom>
            <a:avLst/>
            <a:gdLst>
              <a:gd name="textAreaLeft" fmla="*/ 0 w 1625400"/>
              <a:gd name="textAreaRight" fmla="*/ 1625760 w 1625400"/>
              <a:gd name="textAreaTop" fmla="*/ 0 h 1599840"/>
              <a:gd name="textAreaBottom" fmla="*/ 1600200 h 1599840"/>
            </a:gdLst>
            <a:ahLst/>
            <a:cxnLst/>
            <a:rect l="textAreaLeft" t="textAreaTop" r="textAreaRight" b="textAreaBottom"/>
            <a:pathLst>
              <a:path w="1625600" h="1600200">
                <a:moveTo>
                  <a:pt x="0" y="16934"/>
                </a:moveTo>
                <a:lnTo>
                  <a:pt x="0" y="16934"/>
                </a:lnTo>
                <a:cubicBezTo>
                  <a:pt x="200584" y="35168"/>
                  <a:pt x="226250" y="45177"/>
                  <a:pt x="448734" y="25400"/>
                </a:cubicBezTo>
                <a:cubicBezTo>
                  <a:pt x="488983" y="21822"/>
                  <a:pt x="527756" y="8467"/>
                  <a:pt x="567267" y="0"/>
                </a:cubicBezTo>
                <a:lnTo>
                  <a:pt x="1625600" y="135467"/>
                </a:lnTo>
                <a:lnTo>
                  <a:pt x="1447800" y="931334"/>
                </a:lnTo>
                <a:lnTo>
                  <a:pt x="1143000" y="1312334"/>
                </a:lnTo>
                <a:lnTo>
                  <a:pt x="778934" y="1583267"/>
                </a:lnTo>
                <a:lnTo>
                  <a:pt x="135467" y="1600200"/>
                </a:lnTo>
                <a:lnTo>
                  <a:pt x="0" y="16934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pl-PL" sz="1800" b="0" strike="noStrike" spc="-1">
              <a:solidFill>
                <a:schemeClr val="lt1"/>
              </a:solidFill>
              <a:latin typeface="Calibri"/>
            </a:endParaRPr>
          </a:p>
        </p:txBody>
      </p:sp>
      <p:pic>
        <p:nvPicPr>
          <p:cNvPr id="98" name="Obraz 14"/>
          <p:cNvPicPr/>
          <p:nvPr/>
        </p:nvPicPr>
        <p:blipFill>
          <a:blip r:embed="rId5"/>
          <a:stretch/>
        </p:blipFill>
        <p:spPr>
          <a:xfrm>
            <a:off x="5925600" y="5851800"/>
            <a:ext cx="5207040" cy="6714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hr" sz="3200" b="1" strike="noStrike" spc="-1" dirty="0">
                <a:solidFill>
                  <a:srgbClr val="1065AB"/>
                </a:solidFill>
                <a:latin typeface="Tahoma"/>
                <a:ea typeface="Tahoma"/>
              </a:rPr>
              <a:t>Sustavi za podršku odlučivanju</a:t>
            </a:r>
            <a:endParaRPr lang="pl-PL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228600" indent="-228600" algn="just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hr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Sustavi za podršku odlučivanju (DSS) su interaktivni sustavi koji pomažu donositeljima odluka u korištenju podataka i modela za rješavanje nestrukturiranih ili djelomično strukturiranih problema.</a:t>
            </a:r>
          </a:p>
          <a:p>
            <a:pPr marL="228600" indent="-228600" algn="just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hr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Ekspertni sustav (ES) je aplikacijski program ili okruženje koje učinkovito podržava rješavanje problema u specijaliziranom problemskom području, zahtijevajući stručno znanje i vještine.</a:t>
            </a:r>
          </a:p>
          <a:p>
            <a:pPr marL="228600" indent="-228600" algn="just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hr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Uz statističke i simulacijske metode koje se koriste u BA, DSS često uključuje modele koji omogućuju donošenje odluka na temelju skupa prepoznatljivih kriterija, težina, funkcija korisnosti i podataka o varijantama.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hr" sz="3200" b="1" strike="noStrike" spc="-1" dirty="0">
                <a:solidFill>
                  <a:srgbClr val="1065AB"/>
                </a:solidFill>
                <a:latin typeface="Tahoma"/>
                <a:ea typeface="Tahoma"/>
              </a:rPr>
              <a:t>Višekriterijski proces odlučivanja</a:t>
            </a:r>
            <a:endParaRPr lang="pl-PL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indent="0" algn="just">
              <a:lnSpc>
                <a:spcPct val="150000"/>
              </a:lnSpc>
              <a:spcAft>
                <a:spcPts val="600"/>
              </a:spcAft>
              <a:buNone/>
            </a:pPr>
            <a:r>
              <a:rPr lang="hr" sz="1800" spc="-1" dirty="0">
                <a:solidFill>
                  <a:schemeClr val="dk1"/>
                </a:solidFill>
                <a:latin typeface="Tahoma"/>
                <a:ea typeface="Tahoma"/>
              </a:rPr>
              <a:t>Višekriterijsko odlučivanje (MCDM) procjenjuje više (moguće) sukobljenih kriterija u donošenju odluka nad skupom kandidata rješenja ili varijanti.</a:t>
            </a:r>
            <a:endParaRPr lang="sl-SI" sz="1800" spc="-1" dirty="0">
              <a:solidFill>
                <a:schemeClr val="dk1"/>
              </a:solidFill>
              <a:latin typeface="Tahoma"/>
              <a:ea typeface="Tahoma"/>
            </a:endParaRPr>
          </a:p>
          <a:p>
            <a:pPr indent="0" algn="just">
              <a:lnSpc>
                <a:spcPct val="150000"/>
              </a:lnSpc>
              <a:spcAft>
                <a:spcPts val="600"/>
              </a:spcAft>
              <a:buNone/>
            </a:pPr>
            <a:r>
              <a:rPr lang="hr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MCDM model odlučivanja sastoji se od:</a:t>
            </a:r>
            <a:endParaRPr lang="sl-SI" sz="18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 algn="just">
              <a:lnSpc>
                <a:spcPct val="150000"/>
              </a:lnSpc>
              <a:buFont typeface="Tahoma" panose="020B0604030504040204" pitchFamily="34" charset="0"/>
              <a:buChar char="•"/>
            </a:pPr>
            <a:r>
              <a:rPr lang="hr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Kriteriji – parametri ulaznih varijanti, ključni za naš dizajn;</a:t>
            </a:r>
            <a:endParaRPr lang="sl-SI" sz="14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 algn="just">
              <a:lnSpc>
                <a:spcPct val="150000"/>
              </a:lnSpc>
              <a:buFont typeface="Tahoma" panose="020B0604030504040204" pitchFamily="34" charset="0"/>
              <a:buChar char="•"/>
            </a:pPr>
            <a:r>
              <a:rPr lang="hr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Ponderi – relativna važnost odabranih kriterija;</a:t>
            </a:r>
            <a:endParaRPr lang="sl-SI" sz="14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 algn="just">
              <a:lnSpc>
                <a:spcPct val="150000"/>
              </a:lnSpc>
              <a:buFont typeface="Tahoma" panose="020B0604030504040204" pitchFamily="34" charset="0"/>
              <a:buChar char="•"/>
            </a:pPr>
            <a:r>
              <a:rPr lang="hr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Funkcija korisnosti – funkcija koja kombinira ponderirane parametre varijanti u vrijednost prikladnosti;</a:t>
            </a:r>
            <a:endParaRPr lang="sl-SI" sz="14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 algn="just">
              <a:lnSpc>
                <a:spcPct val="150000"/>
              </a:lnSpc>
              <a:spcAft>
                <a:spcPts val="600"/>
              </a:spcAft>
              <a:buFont typeface="Tahoma" panose="020B0604030504040204" pitchFamily="34" charset="0"/>
              <a:buChar char="•"/>
            </a:pPr>
            <a:r>
              <a:rPr lang="hr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Podaci – podaci koji predstavljaju varijante; ulazni podaci za naš MCDM model.</a:t>
            </a:r>
            <a:endParaRPr lang="sl-SI" sz="14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endParaRPr lang="en-US" sz="1800" b="0" strike="noStrike" spc="-1" dirty="0">
              <a:solidFill>
                <a:schemeClr val="dk1"/>
              </a:solidFill>
              <a:latin typeface="Tahoma"/>
              <a:ea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5413051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r>
              <a:rPr lang="hr" sz="3200" b="1" spc="-1" dirty="0">
                <a:solidFill>
                  <a:srgbClr val="1065AB"/>
                </a:solidFill>
                <a:latin typeface="Tahoma"/>
                <a:ea typeface="Tahoma"/>
              </a:rPr>
              <a:t>Primjer MCDM-a (1/2)</a:t>
            </a:r>
            <a:endParaRPr lang="pl-PL" sz="3200" b="1" strike="noStrike" spc="-1" dirty="0">
              <a:solidFill>
                <a:srgbClr val="1065AB"/>
              </a:solidFill>
              <a:latin typeface="Tahoma"/>
              <a:ea typeface="Tahoma"/>
              <a:cs typeface="Tahoma"/>
            </a:endParaRPr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19CA26F6-DF59-4302-9303-320892CAB5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1632770"/>
              </p:ext>
            </p:extLst>
          </p:nvPr>
        </p:nvGraphicFramePr>
        <p:xfrm>
          <a:off x="838200" y="2093913"/>
          <a:ext cx="10515597" cy="289495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01605">
                  <a:extLst>
                    <a:ext uri="{9D8B030D-6E8A-4147-A177-3AD203B41FA5}">
                      <a16:colId xmlns:a16="http://schemas.microsoft.com/office/drawing/2014/main" val="1448362107"/>
                    </a:ext>
                  </a:extLst>
                </a:gridCol>
                <a:gridCol w="993330">
                  <a:extLst>
                    <a:ext uri="{9D8B030D-6E8A-4147-A177-3AD203B41FA5}">
                      <a16:colId xmlns:a16="http://schemas.microsoft.com/office/drawing/2014/main" val="1974828760"/>
                    </a:ext>
                  </a:extLst>
                </a:gridCol>
                <a:gridCol w="993330">
                  <a:extLst>
                    <a:ext uri="{9D8B030D-6E8A-4147-A177-3AD203B41FA5}">
                      <a16:colId xmlns:a16="http://schemas.microsoft.com/office/drawing/2014/main" val="3464146847"/>
                    </a:ext>
                  </a:extLst>
                </a:gridCol>
                <a:gridCol w="993330">
                  <a:extLst>
                    <a:ext uri="{9D8B030D-6E8A-4147-A177-3AD203B41FA5}">
                      <a16:colId xmlns:a16="http://schemas.microsoft.com/office/drawing/2014/main" val="674296532"/>
                    </a:ext>
                  </a:extLst>
                </a:gridCol>
                <a:gridCol w="993330">
                  <a:extLst>
                    <a:ext uri="{9D8B030D-6E8A-4147-A177-3AD203B41FA5}">
                      <a16:colId xmlns:a16="http://schemas.microsoft.com/office/drawing/2014/main" val="1168883179"/>
                    </a:ext>
                  </a:extLst>
                </a:gridCol>
                <a:gridCol w="1121778">
                  <a:extLst>
                    <a:ext uri="{9D8B030D-6E8A-4147-A177-3AD203B41FA5}">
                      <a16:colId xmlns:a16="http://schemas.microsoft.com/office/drawing/2014/main" val="503706560"/>
                    </a:ext>
                  </a:extLst>
                </a:gridCol>
                <a:gridCol w="993330">
                  <a:extLst>
                    <a:ext uri="{9D8B030D-6E8A-4147-A177-3AD203B41FA5}">
                      <a16:colId xmlns:a16="http://schemas.microsoft.com/office/drawing/2014/main" val="1644755673"/>
                    </a:ext>
                  </a:extLst>
                </a:gridCol>
                <a:gridCol w="993330">
                  <a:extLst>
                    <a:ext uri="{9D8B030D-6E8A-4147-A177-3AD203B41FA5}">
                      <a16:colId xmlns:a16="http://schemas.microsoft.com/office/drawing/2014/main" val="933094675"/>
                    </a:ext>
                  </a:extLst>
                </a:gridCol>
                <a:gridCol w="1130341">
                  <a:extLst>
                    <a:ext uri="{9D8B030D-6E8A-4147-A177-3AD203B41FA5}">
                      <a16:colId xmlns:a16="http://schemas.microsoft.com/office/drawing/2014/main" val="4203949615"/>
                    </a:ext>
                  </a:extLst>
                </a:gridCol>
                <a:gridCol w="1001893">
                  <a:extLst>
                    <a:ext uri="{9D8B030D-6E8A-4147-A177-3AD203B41FA5}">
                      <a16:colId xmlns:a16="http://schemas.microsoft.com/office/drawing/2014/main" val="3250891982"/>
                    </a:ext>
                  </a:extLst>
                </a:gridCol>
              </a:tblGrid>
              <a:tr h="171264">
                <a:tc gridSpan="10">
                  <a:txBody>
                    <a:bodyPr/>
                    <a:lstStyle/>
                    <a:p>
                      <a:pPr algn="ctr" fontAlgn="b"/>
                      <a:r>
                        <a:rPr lang="hr" sz="900" u="none" strike="noStrike" dirty="0">
                          <a:solidFill>
                            <a:schemeClr val="bg1"/>
                          </a:solidFill>
                          <a:effectLst/>
                        </a:rPr>
                        <a:t>PARAMETRI</a:t>
                      </a:r>
                      <a:endParaRPr lang="sl-SI" sz="9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4136781"/>
                  </a:ext>
                </a:extLst>
              </a:tr>
              <a:tr h="171264">
                <a:tc>
                  <a:txBody>
                    <a:bodyPr/>
                    <a:lstStyle/>
                    <a:p>
                      <a:pPr algn="l" fontAlgn="b"/>
                      <a:r>
                        <a:rPr lang="hr" sz="900" u="none" strike="noStrik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sl-SI" sz="9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900" u="none" strike="noStrike">
                          <a:solidFill>
                            <a:schemeClr val="bg1"/>
                          </a:solidFill>
                          <a:effectLst/>
                        </a:rPr>
                        <a:t>Cijena (€)</a:t>
                      </a:r>
                      <a:endParaRPr lang="sl-SI" sz="9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900" u="none" strike="noStrike" dirty="0">
                          <a:solidFill>
                            <a:schemeClr val="bg1"/>
                          </a:solidFill>
                          <a:effectLst/>
                        </a:rPr>
                        <a:t>Ocjena*</a:t>
                      </a:r>
                      <a:endParaRPr lang="sl-SI" sz="9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hr" sz="900" u="none" strike="noStrike" dirty="0">
                          <a:solidFill>
                            <a:schemeClr val="bg1"/>
                          </a:solidFill>
                          <a:effectLst/>
                        </a:rPr>
                        <a:t>Performanse</a:t>
                      </a:r>
                      <a:endParaRPr lang="sl-SI" sz="9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hr" sz="900" u="none" strike="noStrike">
                          <a:solidFill>
                            <a:schemeClr val="bg1"/>
                          </a:solidFill>
                          <a:effectLst/>
                        </a:rPr>
                        <a:t>Svojstva</a:t>
                      </a:r>
                      <a:endParaRPr lang="sl-SI" sz="9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900" u="none" strike="noStrike">
                          <a:solidFill>
                            <a:schemeClr val="bg1"/>
                          </a:solidFill>
                          <a:effectLst/>
                        </a:rPr>
                        <a:t>Fotoaparat</a:t>
                      </a:r>
                      <a:endParaRPr lang="sl-SI" sz="9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905455"/>
                  </a:ext>
                </a:extLst>
              </a:tr>
              <a:tr h="171264">
                <a:tc>
                  <a:txBody>
                    <a:bodyPr/>
                    <a:lstStyle/>
                    <a:p>
                      <a:pPr algn="l" fontAlgn="b"/>
                      <a:r>
                        <a:rPr lang="hr" sz="900" u="none" strike="noStrike" dirty="0">
                          <a:solidFill>
                            <a:schemeClr val="bg1"/>
                          </a:solidFill>
                          <a:effectLst/>
                        </a:rPr>
                        <a:t>Model</a:t>
                      </a:r>
                      <a:endParaRPr lang="sl-SI" sz="9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" sz="1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sl-SI" sz="1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900" u="none" strike="noStrike">
                          <a:solidFill>
                            <a:schemeClr val="bg1"/>
                          </a:solidFill>
                          <a:effectLst/>
                        </a:rPr>
                        <a:t>(1-10)</a:t>
                      </a:r>
                      <a:endParaRPr lang="sl-SI" sz="9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900" u="none" strike="noStrike">
                          <a:solidFill>
                            <a:schemeClr val="bg1"/>
                          </a:solidFill>
                          <a:effectLst/>
                        </a:rPr>
                        <a:t>brzina procesa (GHz)</a:t>
                      </a:r>
                      <a:endParaRPr lang="sl-SI" sz="9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900" u="none" strike="noStrike">
                          <a:solidFill>
                            <a:schemeClr val="bg1"/>
                          </a:solidFill>
                          <a:effectLst/>
                        </a:rPr>
                        <a:t>RAM (GB)</a:t>
                      </a:r>
                      <a:endParaRPr lang="sl-SI" sz="9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900" u="none" strike="noStrike">
                          <a:solidFill>
                            <a:schemeClr val="bg1"/>
                          </a:solidFill>
                          <a:effectLst/>
                        </a:rPr>
                        <a:t>int.mem. (GB)</a:t>
                      </a:r>
                      <a:endParaRPr lang="sl-SI" sz="9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900" u="none" strike="noStrike">
                          <a:solidFill>
                            <a:schemeClr val="bg1"/>
                          </a:solidFill>
                          <a:effectLst/>
                        </a:rPr>
                        <a:t>težina (g)</a:t>
                      </a:r>
                      <a:endParaRPr lang="sl-SI" sz="9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900" u="none" strike="noStrike">
                          <a:solidFill>
                            <a:schemeClr val="bg1"/>
                          </a:solidFill>
                          <a:effectLst/>
                        </a:rPr>
                        <a:t>veličina (mm3)</a:t>
                      </a:r>
                      <a:endParaRPr lang="sl-SI" sz="9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900" u="none" strike="noStrike">
                          <a:solidFill>
                            <a:schemeClr val="bg1"/>
                          </a:solidFill>
                          <a:effectLst/>
                        </a:rPr>
                        <a:t>Kapacitet baterije (mAh)</a:t>
                      </a:r>
                      <a:endParaRPr lang="sl-SI" sz="9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900" u="none" strike="noStrike" dirty="0">
                          <a:solidFill>
                            <a:schemeClr val="bg1"/>
                          </a:solidFill>
                          <a:effectLst/>
                        </a:rPr>
                        <a:t>(MP)</a:t>
                      </a:r>
                      <a:endParaRPr lang="sl-SI" sz="9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4574362"/>
                  </a:ext>
                </a:extLst>
              </a:tr>
              <a:tr h="171264">
                <a:tc>
                  <a:txBody>
                    <a:bodyPr/>
                    <a:lstStyle/>
                    <a:p>
                      <a:pPr algn="l" fontAlgn="b"/>
                      <a:r>
                        <a:rPr lang="hr" sz="900" u="none" strike="noStrike">
                          <a:solidFill>
                            <a:schemeClr val="bg1"/>
                          </a:solidFill>
                          <a:effectLst/>
                        </a:rPr>
                        <a:t>Honor Magic Lite 5</a:t>
                      </a:r>
                      <a:endParaRPr lang="sl-SI" sz="9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1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263 €</a:t>
                      </a:r>
                      <a:endParaRPr lang="sl-SI" sz="1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1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sl-SI" sz="1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1000" u="none" strike="noStrike">
                          <a:solidFill>
                            <a:schemeClr val="bg1"/>
                          </a:solidFill>
                          <a:effectLst/>
                        </a:rPr>
                        <a:t>2,2</a:t>
                      </a:r>
                      <a:endParaRPr lang="sl-SI" sz="10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1000" u="none" strike="noStrike">
                          <a:solidFill>
                            <a:schemeClr val="bg1"/>
                          </a:solidFill>
                          <a:effectLst/>
                        </a:rPr>
                        <a:t>6</a:t>
                      </a:r>
                      <a:endParaRPr lang="sl-SI" sz="10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1000" u="none" strike="noStrike">
                          <a:solidFill>
                            <a:schemeClr val="bg1"/>
                          </a:solidFill>
                          <a:effectLst/>
                        </a:rPr>
                        <a:t>128</a:t>
                      </a:r>
                      <a:endParaRPr lang="sl-SI" sz="10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1000" u="none" strike="noStrike">
                          <a:solidFill>
                            <a:schemeClr val="bg1"/>
                          </a:solidFill>
                          <a:effectLst/>
                        </a:rPr>
                        <a:t>175</a:t>
                      </a:r>
                      <a:endParaRPr lang="sl-SI" sz="10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1000" u="none" strike="noStrike">
                          <a:solidFill>
                            <a:schemeClr val="bg1"/>
                          </a:solidFill>
                          <a:effectLst/>
                        </a:rPr>
                        <a:t>94344</a:t>
                      </a:r>
                      <a:endParaRPr lang="sl-SI" sz="10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1000" u="none" strike="noStrike">
                          <a:solidFill>
                            <a:schemeClr val="bg1"/>
                          </a:solidFill>
                          <a:effectLst/>
                        </a:rPr>
                        <a:t>5100</a:t>
                      </a:r>
                      <a:endParaRPr lang="sl-SI" sz="10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1000" u="none" strike="noStrike">
                          <a:solidFill>
                            <a:schemeClr val="bg1"/>
                          </a:solidFill>
                          <a:effectLst/>
                        </a:rPr>
                        <a:t>64</a:t>
                      </a:r>
                      <a:endParaRPr lang="sl-SI" sz="10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1112924"/>
                  </a:ext>
                </a:extLst>
              </a:tr>
              <a:tr h="171264">
                <a:tc>
                  <a:txBody>
                    <a:bodyPr/>
                    <a:lstStyle/>
                    <a:p>
                      <a:pPr algn="l" fontAlgn="b"/>
                      <a:r>
                        <a:rPr lang="hr" sz="900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Honor </a:t>
                      </a:r>
                      <a:r>
                        <a:rPr lang="hr" sz="900" u="none" strike="noStrike" dirty="0">
                          <a:solidFill>
                            <a:schemeClr val="bg1"/>
                          </a:solidFill>
                          <a:effectLst/>
                        </a:rPr>
                        <a:t>X7a</a:t>
                      </a:r>
                      <a:endParaRPr lang="sl-SI" sz="9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1000" u="none" strike="noStrike">
                          <a:solidFill>
                            <a:schemeClr val="bg1"/>
                          </a:solidFill>
                          <a:effectLst/>
                        </a:rPr>
                        <a:t>210 €</a:t>
                      </a:r>
                      <a:endParaRPr lang="sl-SI" sz="10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1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2,5</a:t>
                      </a:r>
                      <a:endParaRPr lang="sl-SI" sz="1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1000" u="none" strike="noStrike">
                          <a:solidFill>
                            <a:schemeClr val="bg1"/>
                          </a:solidFill>
                          <a:effectLst/>
                        </a:rPr>
                        <a:t>2,3</a:t>
                      </a:r>
                      <a:endParaRPr lang="sl-SI" sz="10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1000" u="none" strike="noStrike">
                          <a:solidFill>
                            <a:schemeClr val="bg1"/>
                          </a:solidFill>
                          <a:effectLst/>
                        </a:rPr>
                        <a:t>4</a:t>
                      </a:r>
                      <a:endParaRPr lang="sl-SI" sz="10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1000" u="none" strike="noStrike">
                          <a:solidFill>
                            <a:schemeClr val="bg1"/>
                          </a:solidFill>
                          <a:effectLst/>
                        </a:rPr>
                        <a:t>128</a:t>
                      </a:r>
                      <a:endParaRPr lang="sl-SI" sz="10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1000" u="none" strike="noStrike">
                          <a:solidFill>
                            <a:schemeClr val="bg1"/>
                          </a:solidFill>
                          <a:effectLst/>
                        </a:rPr>
                        <a:t>196</a:t>
                      </a:r>
                      <a:endParaRPr lang="sl-SI" sz="10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1000" u="none" strike="noStrike">
                          <a:solidFill>
                            <a:schemeClr val="bg1"/>
                          </a:solidFill>
                          <a:effectLst/>
                        </a:rPr>
                        <a:t>106442</a:t>
                      </a:r>
                      <a:endParaRPr lang="sl-SI" sz="10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1000" u="none" strike="noStrike">
                          <a:solidFill>
                            <a:schemeClr val="bg1"/>
                          </a:solidFill>
                          <a:effectLst/>
                        </a:rPr>
                        <a:t>6000</a:t>
                      </a:r>
                      <a:endParaRPr lang="sl-SI" sz="10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1000" u="none" strike="noStrike">
                          <a:solidFill>
                            <a:schemeClr val="bg1"/>
                          </a:solidFill>
                          <a:effectLst/>
                        </a:rPr>
                        <a:t>50</a:t>
                      </a:r>
                      <a:endParaRPr lang="sl-SI" sz="10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989043"/>
                  </a:ext>
                </a:extLst>
              </a:tr>
              <a:tr h="171264">
                <a:tc>
                  <a:txBody>
                    <a:bodyPr/>
                    <a:lstStyle/>
                    <a:p>
                      <a:pPr algn="l" fontAlgn="b"/>
                      <a:r>
                        <a:rPr lang="hr" sz="900" u="none" strike="noStrike">
                          <a:solidFill>
                            <a:schemeClr val="bg1"/>
                          </a:solidFill>
                          <a:effectLst/>
                        </a:rPr>
                        <a:t>Samsung A34</a:t>
                      </a:r>
                      <a:endParaRPr lang="sl-SI" sz="9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1000" u="none" strike="noStrike">
                          <a:solidFill>
                            <a:schemeClr val="bg1"/>
                          </a:solidFill>
                          <a:effectLst/>
                        </a:rPr>
                        <a:t>297 €</a:t>
                      </a:r>
                      <a:endParaRPr lang="sl-SI" sz="10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1000" u="none" strike="noStrike">
                          <a:solidFill>
                            <a:schemeClr val="bg1"/>
                          </a:solidFill>
                          <a:effectLst/>
                        </a:rPr>
                        <a:t>1,8</a:t>
                      </a:r>
                      <a:endParaRPr lang="sl-SI" sz="10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1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2,6</a:t>
                      </a:r>
                      <a:endParaRPr lang="sl-SI" sz="1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1000" u="none" strike="noStrike">
                          <a:solidFill>
                            <a:schemeClr val="bg1"/>
                          </a:solidFill>
                          <a:effectLst/>
                        </a:rPr>
                        <a:t>8</a:t>
                      </a:r>
                      <a:endParaRPr lang="sl-SI" sz="10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1000" u="none" strike="noStrike">
                          <a:solidFill>
                            <a:schemeClr val="bg1"/>
                          </a:solidFill>
                          <a:effectLst/>
                        </a:rPr>
                        <a:t>256</a:t>
                      </a:r>
                      <a:endParaRPr lang="sl-SI" sz="10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1000" u="none" strike="noStrike">
                          <a:solidFill>
                            <a:schemeClr val="bg1"/>
                          </a:solidFill>
                          <a:effectLst/>
                        </a:rPr>
                        <a:t>199</a:t>
                      </a:r>
                      <a:endParaRPr lang="sl-SI" sz="10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1000" u="none" strike="noStrike">
                          <a:solidFill>
                            <a:schemeClr val="bg1"/>
                          </a:solidFill>
                          <a:effectLst/>
                        </a:rPr>
                        <a:t>103300</a:t>
                      </a:r>
                      <a:endParaRPr lang="sl-SI" sz="10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1000" u="none" strike="noStrike">
                          <a:solidFill>
                            <a:schemeClr val="bg1"/>
                          </a:solidFill>
                          <a:effectLst/>
                        </a:rPr>
                        <a:t>5000</a:t>
                      </a:r>
                      <a:endParaRPr lang="sl-SI" sz="10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1000" u="none" strike="noStrike">
                          <a:solidFill>
                            <a:schemeClr val="bg1"/>
                          </a:solidFill>
                          <a:effectLst/>
                        </a:rPr>
                        <a:t>48</a:t>
                      </a:r>
                      <a:endParaRPr lang="sl-SI" sz="10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8679573"/>
                  </a:ext>
                </a:extLst>
              </a:tr>
              <a:tr h="171264">
                <a:tc>
                  <a:txBody>
                    <a:bodyPr/>
                    <a:lstStyle/>
                    <a:p>
                      <a:pPr algn="l" fontAlgn="b"/>
                      <a:r>
                        <a:rPr lang="hr" sz="900" u="none" strike="noStrike">
                          <a:solidFill>
                            <a:schemeClr val="bg1"/>
                          </a:solidFill>
                          <a:effectLst/>
                        </a:rPr>
                        <a:t>Redmi Note 12 Pro</a:t>
                      </a:r>
                      <a:endParaRPr lang="sl-SI" sz="9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1000" u="none" strike="noStrike">
                          <a:solidFill>
                            <a:schemeClr val="bg1"/>
                          </a:solidFill>
                          <a:effectLst/>
                        </a:rPr>
                        <a:t>240 €</a:t>
                      </a:r>
                      <a:endParaRPr lang="sl-SI" sz="10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1000" u="none" strike="noStrike">
                          <a:solidFill>
                            <a:schemeClr val="bg1"/>
                          </a:solidFill>
                          <a:effectLst/>
                        </a:rPr>
                        <a:t>1,9</a:t>
                      </a:r>
                      <a:endParaRPr lang="sl-SI" sz="10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1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2,6</a:t>
                      </a:r>
                      <a:endParaRPr lang="sl-SI" sz="1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1000" u="none" strike="noStrike">
                          <a:solidFill>
                            <a:schemeClr val="bg1"/>
                          </a:solidFill>
                          <a:effectLst/>
                        </a:rPr>
                        <a:t>6</a:t>
                      </a:r>
                      <a:endParaRPr lang="sl-SI" sz="10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1000" u="none" strike="noStrike">
                          <a:solidFill>
                            <a:schemeClr val="bg1"/>
                          </a:solidFill>
                          <a:effectLst/>
                        </a:rPr>
                        <a:t>128</a:t>
                      </a:r>
                      <a:endParaRPr lang="sl-SI" sz="10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1000" u="none" strike="noStrike">
                          <a:solidFill>
                            <a:schemeClr val="bg1"/>
                          </a:solidFill>
                          <a:effectLst/>
                        </a:rPr>
                        <a:t>187</a:t>
                      </a:r>
                      <a:endParaRPr lang="sl-SI" sz="10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1000" u="none" strike="noStrike">
                          <a:solidFill>
                            <a:schemeClr val="bg1"/>
                          </a:solidFill>
                          <a:effectLst/>
                        </a:rPr>
                        <a:t>99104</a:t>
                      </a:r>
                      <a:endParaRPr lang="sl-SI" sz="10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1000" u="none" strike="noStrike">
                          <a:solidFill>
                            <a:schemeClr val="bg1"/>
                          </a:solidFill>
                          <a:effectLst/>
                        </a:rPr>
                        <a:t>5000</a:t>
                      </a:r>
                      <a:endParaRPr lang="sl-SI" sz="10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1000" u="none" strike="noStrike">
                          <a:solidFill>
                            <a:schemeClr val="bg1"/>
                          </a:solidFill>
                          <a:effectLst/>
                        </a:rPr>
                        <a:t>50</a:t>
                      </a:r>
                      <a:endParaRPr lang="sl-SI" sz="10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1631725"/>
                  </a:ext>
                </a:extLst>
              </a:tr>
              <a:tr h="171264">
                <a:tc>
                  <a:txBody>
                    <a:bodyPr/>
                    <a:lstStyle/>
                    <a:p>
                      <a:pPr algn="l" fontAlgn="b"/>
                      <a:r>
                        <a:rPr lang="hr" sz="900" u="none" strike="noStrike">
                          <a:solidFill>
                            <a:schemeClr val="bg1"/>
                          </a:solidFill>
                          <a:effectLst/>
                        </a:rPr>
                        <a:t>Redmi Note 12 S</a:t>
                      </a:r>
                      <a:endParaRPr lang="sl-SI" sz="9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1000" u="none" strike="noStrike">
                          <a:solidFill>
                            <a:schemeClr val="bg1"/>
                          </a:solidFill>
                          <a:effectLst/>
                        </a:rPr>
                        <a:t>224 €</a:t>
                      </a:r>
                      <a:endParaRPr lang="sl-SI" sz="10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1000" u="none" strike="noStrike">
                          <a:solidFill>
                            <a:schemeClr val="bg1"/>
                          </a:solidFill>
                          <a:effectLst/>
                        </a:rPr>
                        <a:t>1,7</a:t>
                      </a:r>
                      <a:endParaRPr lang="sl-SI" sz="10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1000" u="none" strike="noStrike">
                          <a:solidFill>
                            <a:schemeClr val="bg1"/>
                          </a:solidFill>
                          <a:effectLst/>
                        </a:rPr>
                        <a:t>2,05</a:t>
                      </a:r>
                      <a:endParaRPr lang="sl-SI" sz="10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1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8</a:t>
                      </a:r>
                      <a:endParaRPr lang="sl-SI" sz="1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1000" u="none" strike="noStrike">
                          <a:solidFill>
                            <a:schemeClr val="bg1"/>
                          </a:solidFill>
                          <a:effectLst/>
                        </a:rPr>
                        <a:t>256</a:t>
                      </a:r>
                      <a:endParaRPr lang="sl-SI" sz="10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1000" u="none" strike="noStrike">
                          <a:solidFill>
                            <a:schemeClr val="bg1"/>
                          </a:solidFill>
                          <a:effectLst/>
                        </a:rPr>
                        <a:t>176</a:t>
                      </a:r>
                      <a:endParaRPr lang="sl-SI" sz="10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1000" u="none" strike="noStrike">
                          <a:solidFill>
                            <a:schemeClr val="bg1"/>
                          </a:solidFill>
                          <a:effectLst/>
                        </a:rPr>
                        <a:t>95715</a:t>
                      </a:r>
                      <a:endParaRPr lang="sl-SI" sz="10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1000" u="none" strike="noStrike">
                          <a:solidFill>
                            <a:schemeClr val="bg1"/>
                          </a:solidFill>
                          <a:effectLst/>
                        </a:rPr>
                        <a:t>5000</a:t>
                      </a:r>
                      <a:endParaRPr lang="sl-SI" sz="10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1000" u="none" strike="noStrike">
                          <a:solidFill>
                            <a:schemeClr val="bg1"/>
                          </a:solidFill>
                          <a:effectLst/>
                        </a:rPr>
                        <a:t>108</a:t>
                      </a:r>
                      <a:endParaRPr lang="sl-SI" sz="10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3666869"/>
                  </a:ext>
                </a:extLst>
              </a:tr>
              <a:tr h="282585">
                <a:tc>
                  <a:txBody>
                    <a:bodyPr/>
                    <a:lstStyle/>
                    <a:p>
                      <a:pPr algn="r" fontAlgn="b"/>
                      <a:endParaRPr lang="sl-SI" sz="9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l-SI" sz="900" b="0" i="0" u="sng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l-SI" sz="10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l-SI" sz="1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l-SI" sz="1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l-SI" sz="10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l-SI" sz="10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l-SI" sz="10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l-SI" sz="10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l-SI" sz="1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7740778"/>
                  </a:ext>
                </a:extLst>
              </a:tr>
              <a:tr h="162701">
                <a:tc>
                  <a:txBody>
                    <a:bodyPr/>
                    <a:lstStyle/>
                    <a:p>
                      <a:pPr algn="l" fontAlgn="b"/>
                      <a:endParaRPr lang="sl-SI" sz="10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l-SI" sz="10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l-SI" sz="10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l-SI" sz="10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l-SI" sz="10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l-SI" sz="10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l-SI" sz="10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l-SI" sz="10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l-SI" sz="10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l-SI" sz="10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3560927"/>
                  </a:ext>
                </a:extLst>
              </a:tr>
              <a:tr h="171264">
                <a:tc gridSpan="10">
                  <a:txBody>
                    <a:bodyPr/>
                    <a:lstStyle/>
                    <a:p>
                      <a:pPr algn="ctr" fontAlgn="b"/>
                      <a:r>
                        <a:rPr lang="hr" sz="900" u="none" strike="noStrike" dirty="0">
                          <a:solidFill>
                            <a:schemeClr val="bg1"/>
                          </a:solidFill>
                          <a:effectLst/>
                        </a:rPr>
                        <a:t>PONDERI PARAMETARA</a:t>
                      </a:r>
                      <a:endParaRPr lang="sl-SI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6832416"/>
                  </a:ext>
                </a:extLst>
              </a:tr>
              <a:tr h="171264">
                <a:tc>
                  <a:txBody>
                    <a:bodyPr/>
                    <a:lstStyle/>
                    <a:p>
                      <a:pPr algn="l" fontAlgn="b"/>
                      <a:r>
                        <a:rPr lang="hr" sz="900" u="none" strike="noStrike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sl-SI" sz="9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900" u="none" strike="noStrike">
                          <a:solidFill>
                            <a:schemeClr val="bg1"/>
                          </a:solidFill>
                          <a:effectLst/>
                        </a:rPr>
                        <a:t>Cijena (€)</a:t>
                      </a:r>
                      <a:endParaRPr lang="sl-SI" sz="9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900" u="none" strike="noStrike" dirty="0">
                          <a:solidFill>
                            <a:schemeClr val="bg1"/>
                          </a:solidFill>
                          <a:effectLst/>
                        </a:rPr>
                        <a:t>Ocjena</a:t>
                      </a:r>
                      <a:endParaRPr lang="sl-SI" sz="9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hr" sz="900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Performanse</a:t>
                      </a:r>
                      <a:endParaRPr lang="sl-SI" sz="9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hr" sz="900" u="none" strike="noStrike">
                          <a:solidFill>
                            <a:schemeClr val="bg1"/>
                          </a:solidFill>
                          <a:effectLst/>
                        </a:rPr>
                        <a:t>Svojstva</a:t>
                      </a:r>
                      <a:endParaRPr lang="sl-SI" sz="9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900" u="none" strike="noStrike">
                          <a:solidFill>
                            <a:schemeClr val="bg1"/>
                          </a:solidFill>
                          <a:effectLst/>
                        </a:rPr>
                        <a:t>Fotoaparat</a:t>
                      </a:r>
                      <a:endParaRPr lang="sl-SI" sz="9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7996712"/>
                  </a:ext>
                </a:extLst>
              </a:tr>
              <a:tr h="171264">
                <a:tc>
                  <a:txBody>
                    <a:bodyPr/>
                    <a:lstStyle/>
                    <a:p>
                      <a:pPr algn="l" fontAlgn="b"/>
                      <a:r>
                        <a:rPr lang="hr" sz="900" u="none" strike="noStrike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sl-SI" sz="9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" sz="1000" u="none" strike="noStrike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sl-SI" sz="10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900" u="none" strike="noStrike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sl-SI" sz="9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900" u="none" strike="noStrike">
                          <a:solidFill>
                            <a:schemeClr val="bg1"/>
                          </a:solidFill>
                          <a:effectLst/>
                        </a:rPr>
                        <a:t>brzina procesa (GHz)</a:t>
                      </a:r>
                      <a:endParaRPr lang="sl-SI" sz="9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900" u="none" strike="noStrike" dirty="0">
                          <a:solidFill>
                            <a:schemeClr val="bg1"/>
                          </a:solidFill>
                          <a:effectLst/>
                        </a:rPr>
                        <a:t>RAM (GB)</a:t>
                      </a:r>
                      <a:endParaRPr lang="sl-SI" sz="9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900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int.mem </a:t>
                      </a:r>
                      <a:r>
                        <a:rPr lang="hr" sz="900" u="none" strike="noStrike" dirty="0">
                          <a:solidFill>
                            <a:schemeClr val="bg1"/>
                          </a:solidFill>
                          <a:effectLst/>
                        </a:rPr>
                        <a:t>. (GB)</a:t>
                      </a:r>
                      <a:endParaRPr lang="sl-SI" sz="9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900" u="none" strike="noStrike">
                          <a:solidFill>
                            <a:schemeClr val="bg1"/>
                          </a:solidFill>
                          <a:effectLst/>
                        </a:rPr>
                        <a:t>težina (g)</a:t>
                      </a:r>
                      <a:endParaRPr lang="sl-SI" sz="9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900" u="none" strike="noStrike">
                          <a:solidFill>
                            <a:schemeClr val="bg1"/>
                          </a:solidFill>
                          <a:effectLst/>
                        </a:rPr>
                        <a:t>veličina (mm3)</a:t>
                      </a:r>
                      <a:endParaRPr lang="sl-SI" sz="9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900" u="none" strike="noStrike">
                          <a:solidFill>
                            <a:schemeClr val="bg1"/>
                          </a:solidFill>
                          <a:effectLst/>
                        </a:rPr>
                        <a:t>Kapacitet baterije (mAh)</a:t>
                      </a:r>
                      <a:endParaRPr lang="sl-SI" sz="9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900" u="none" strike="noStrike" dirty="0">
                          <a:solidFill>
                            <a:schemeClr val="bg1"/>
                          </a:solidFill>
                          <a:effectLst/>
                        </a:rPr>
                        <a:t>(MP)</a:t>
                      </a:r>
                      <a:endParaRPr lang="sl-SI" sz="9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6043090"/>
                  </a:ext>
                </a:extLst>
              </a:tr>
              <a:tr h="171264">
                <a:tc>
                  <a:txBody>
                    <a:bodyPr/>
                    <a:lstStyle/>
                    <a:p>
                      <a:pPr algn="l" fontAlgn="b"/>
                      <a:r>
                        <a:rPr lang="hr" sz="900" u="none" strike="noStrik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sl-SI" sz="9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" sz="1000" u="none" strike="noStrike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sl-SI" sz="10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" sz="1000" u="none" strike="noStrike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sl-SI" sz="10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900" u="none" strike="noStrike">
                          <a:solidFill>
                            <a:schemeClr val="bg1"/>
                          </a:solidFill>
                          <a:effectLst/>
                        </a:rPr>
                        <a:t>10%</a:t>
                      </a:r>
                      <a:endParaRPr lang="sl-SI" sz="9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900" u="none" strike="noStrike">
                          <a:solidFill>
                            <a:schemeClr val="bg1"/>
                          </a:solidFill>
                          <a:effectLst/>
                        </a:rPr>
                        <a:t>5%</a:t>
                      </a:r>
                      <a:endParaRPr lang="sl-SI" sz="9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900" u="none" strike="noStrike" dirty="0">
                          <a:solidFill>
                            <a:schemeClr val="bg1"/>
                          </a:solidFill>
                          <a:effectLst/>
                        </a:rPr>
                        <a:t>5%</a:t>
                      </a:r>
                      <a:endParaRPr lang="sl-SI" sz="9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1000" u="none" strike="noStrike">
                          <a:solidFill>
                            <a:schemeClr val="bg1"/>
                          </a:solidFill>
                          <a:effectLst/>
                        </a:rPr>
                        <a:t>10%</a:t>
                      </a:r>
                      <a:endParaRPr lang="sl-SI" sz="10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1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10%</a:t>
                      </a:r>
                      <a:endParaRPr lang="sl-SI" sz="10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1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10%</a:t>
                      </a:r>
                      <a:endParaRPr lang="sl-SI" sz="10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" sz="1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sl-SI" sz="10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6460078"/>
                  </a:ext>
                </a:extLst>
              </a:tr>
              <a:tr h="171264">
                <a:tc>
                  <a:txBody>
                    <a:bodyPr/>
                    <a:lstStyle/>
                    <a:p>
                      <a:pPr algn="l" fontAlgn="b"/>
                      <a:r>
                        <a:rPr lang="sl-SI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Ponderi</a:t>
                      </a: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1000" u="none" strike="noStrike">
                          <a:solidFill>
                            <a:schemeClr val="bg1"/>
                          </a:solidFill>
                          <a:effectLst/>
                        </a:rPr>
                        <a:t>20%</a:t>
                      </a:r>
                      <a:endParaRPr lang="sl-SI" sz="10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1000" u="none" strike="noStrike">
                          <a:solidFill>
                            <a:schemeClr val="bg1"/>
                          </a:solidFill>
                          <a:effectLst/>
                        </a:rPr>
                        <a:t>10%</a:t>
                      </a:r>
                      <a:endParaRPr lang="sl-SI" sz="10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hr" sz="1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20%</a:t>
                      </a:r>
                      <a:endParaRPr lang="sl-SI" sz="10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hr" sz="1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30%</a:t>
                      </a:r>
                      <a:endParaRPr lang="sl-SI" sz="10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1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20%</a:t>
                      </a:r>
                      <a:endParaRPr lang="sl-SI" sz="10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12575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591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r>
              <a:rPr lang="hr" sz="3200" b="1" spc="-1" dirty="0">
                <a:solidFill>
                  <a:srgbClr val="1065AB"/>
                </a:solidFill>
                <a:latin typeface="Tahoma"/>
                <a:ea typeface="Tahoma"/>
              </a:rPr>
              <a:t>Primjer MCDM-a (2/2)</a:t>
            </a:r>
            <a:endParaRPr lang="pl-PL" sz="3200" b="1" strike="noStrike" spc="-1" dirty="0">
              <a:solidFill>
                <a:srgbClr val="1065AB"/>
              </a:solidFill>
              <a:latin typeface="Tahoma"/>
              <a:ea typeface="Tahoma"/>
              <a:cs typeface="Tahoma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2DF1597-9F78-A154-92A5-DAA7F34D5B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8743" y="1674721"/>
            <a:ext cx="6474513" cy="4109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2950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hr" sz="3200" b="1" strike="noStrike" spc="-1" dirty="0">
                <a:solidFill>
                  <a:srgbClr val="1065AB"/>
                </a:solidFill>
                <a:latin typeface="Tahoma"/>
                <a:ea typeface="Tahoma"/>
              </a:rPr>
              <a:t>MCDM postupak</a:t>
            </a:r>
            <a:endParaRPr lang="pl-PL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lvl="0" algn="l">
              <a:lnSpc>
                <a:spcPct val="150000"/>
              </a:lnSpc>
              <a:buFont typeface="+mj-lt"/>
              <a:buAutoNum type="arabicPeriod"/>
            </a:pPr>
            <a:r>
              <a:rPr lang="hr" sz="16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Prikaz varijanti (V) po njihovim karakterističnim parametrima (P): {V </a:t>
            </a:r>
            <a:r>
              <a:rPr lang="hr" sz="1600" kern="100" baseline="-25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 </a:t>
            </a:r>
            <a:r>
              <a:rPr lang="hr" sz="16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(P </a:t>
            </a:r>
            <a:r>
              <a:rPr lang="hr" sz="1600" kern="100" baseline="-25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i,1 </a:t>
            </a:r>
            <a:r>
              <a:rPr lang="hr" sz="16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 P </a:t>
            </a:r>
            <a:r>
              <a:rPr lang="hr" sz="1600" kern="100" baseline="-25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i,2 </a:t>
            </a:r>
            <a:r>
              <a:rPr lang="hr" sz="16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 … P </a:t>
            </a:r>
            <a:r>
              <a:rPr lang="hr" sz="1600" kern="100" baseline="-25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i,n </a:t>
            </a:r>
            <a:r>
              <a:rPr lang="hr" sz="16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); i =1...m};</a:t>
            </a:r>
            <a:endParaRPr lang="sl-SI" sz="16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50000"/>
              </a:lnSpc>
              <a:buFont typeface="+mj-lt"/>
              <a:buAutoNum type="arabicPeriod"/>
            </a:pPr>
            <a:r>
              <a:rPr lang="hr" sz="16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Normalizacija parametara </a:t>
            </a:r>
            <a:r>
              <a:rPr lang="hr" sz="1600" kern="100" dirty="0"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izračunavanjem relativne lokalne ocjene</a:t>
            </a:r>
            <a:r>
              <a:rPr lang="hr" sz="16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 </a:t>
            </a:r>
            <a:r>
              <a:rPr lang="hr" sz="1600" kern="100" baseline="-25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i,j </a:t>
            </a:r>
            <a:r>
              <a:rPr lang="hr" sz="16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 svaki P </a:t>
            </a:r>
            <a:r>
              <a:rPr lang="hr" sz="1600" kern="100" baseline="-25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i,j </a:t>
            </a:r>
            <a:r>
              <a:rPr lang="hr" sz="16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(j=1...n), s obzirom na maksimalnu vrijednost P </a:t>
            </a:r>
            <a:r>
              <a:rPr lang="hr" sz="1600" kern="100" baseline="-25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i,j j </a:t>
            </a:r>
            <a:r>
              <a:rPr lang="hr" sz="16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hr" sz="1600" kern="100" baseline="30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tog </a:t>
            </a:r>
            <a:r>
              <a:rPr lang="hr" sz="16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parametra iz svih i uzoraka:</a:t>
            </a:r>
            <a:endParaRPr lang="sl-SI" sz="16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lnSpc>
                <a:spcPct val="150000"/>
              </a:lnSpc>
              <a:buFont typeface="+mj-lt"/>
              <a:buAutoNum type="alphaLcParenR"/>
            </a:pPr>
            <a:r>
              <a:rPr lang="hr" sz="16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 </a:t>
            </a:r>
            <a:r>
              <a:rPr lang="hr" sz="1600" kern="100" baseline="-250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i,j </a:t>
            </a:r>
            <a:r>
              <a:rPr lang="hr" sz="16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= </a:t>
            </a:r>
            <a:r>
              <a:rPr lang="hr" sz="16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 </a:t>
            </a:r>
            <a:r>
              <a:rPr lang="hr" sz="1600" kern="100" baseline="-250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i,j </a:t>
            </a:r>
            <a:r>
              <a:rPr lang="hr" sz="16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/max { </a:t>
            </a:r>
            <a:r>
              <a:rPr lang="hr" sz="16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 </a:t>
            </a:r>
            <a:r>
              <a:rPr lang="hr" sz="1600" kern="100" baseline="-250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i,j </a:t>
            </a:r>
            <a:r>
              <a:rPr lang="hr" sz="16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} ako je veća vrijednost </a:t>
            </a:r>
            <a:r>
              <a:rPr lang="hr" sz="16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 </a:t>
            </a:r>
            <a:r>
              <a:rPr lang="hr" sz="1600" kern="100" baseline="-250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i,j </a:t>
            </a:r>
            <a:r>
              <a:rPr lang="hr" sz="16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povoljnija;</a:t>
            </a:r>
            <a:endParaRPr lang="sl-SI" sz="16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lnSpc>
                <a:spcPct val="150000"/>
              </a:lnSpc>
              <a:buFont typeface="+mj-lt"/>
              <a:buAutoNum type="alphaLcParenR"/>
            </a:pPr>
            <a:r>
              <a:rPr lang="hr" sz="16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 </a:t>
            </a:r>
            <a:r>
              <a:rPr lang="hr" sz="1600" kern="100" baseline="-250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i,j </a:t>
            </a:r>
            <a:r>
              <a:rPr lang="hr" sz="16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=1 - </a:t>
            </a:r>
            <a:r>
              <a:rPr lang="hr" sz="16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 </a:t>
            </a:r>
            <a:r>
              <a:rPr lang="hr" sz="1600" kern="100" baseline="-250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i,j </a:t>
            </a:r>
            <a:r>
              <a:rPr lang="hr" sz="16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/max { </a:t>
            </a:r>
            <a:r>
              <a:rPr lang="hr" sz="16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 </a:t>
            </a:r>
            <a:r>
              <a:rPr lang="hr" sz="1600" kern="100" baseline="-250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i,j </a:t>
            </a:r>
            <a:r>
              <a:rPr lang="hr" sz="16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} ako je manja vrijednost </a:t>
            </a:r>
            <a:r>
              <a:rPr lang="hr" sz="16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Pi,j </a:t>
            </a:r>
            <a:r>
              <a:rPr lang="hr" sz="16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povoljnija;</a:t>
            </a:r>
            <a:endParaRPr lang="sl-SI" sz="16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 algn="l">
              <a:lnSpc>
                <a:spcPct val="150000"/>
              </a:lnSpc>
              <a:buFont typeface="+mj-lt"/>
              <a:buAutoNum type="arabicPeriod"/>
            </a:pPr>
            <a:r>
              <a:rPr lang="hr" sz="1600" kern="100" dirty="0">
                <a:effectLst/>
                <a:latin typeface="Tahoma"/>
                <a:ea typeface="Calibri" panose="020F0502020204030204" pitchFamily="34" charset="0"/>
                <a:cs typeface="Calibri"/>
              </a:rPr>
              <a:t>Ocjene su ponderirane prema preferencijama: </a:t>
            </a:r>
            <a:r>
              <a:rPr lang="hr" sz="1600" kern="100" dirty="0" err="1">
                <a:effectLst/>
                <a:latin typeface="Tahoma"/>
                <a:ea typeface="Calibri" panose="020F0502020204030204" pitchFamily="34" charset="0"/>
                <a:cs typeface="Calibri"/>
              </a:rPr>
              <a:t>x </a:t>
            </a:r>
            <a:r>
              <a:rPr lang="hr" sz="1600" kern="100" baseline="-25000" dirty="0" err="1">
                <a:effectLst/>
                <a:latin typeface="Tahoma"/>
                <a:ea typeface="Calibri" panose="020F0502020204030204" pitchFamily="34" charset="0"/>
                <a:cs typeface="Calibri"/>
              </a:rPr>
              <a:t>i,j </a:t>
            </a:r>
            <a:r>
              <a:rPr lang="hr" sz="1600" kern="100" dirty="0">
                <a:effectLst/>
                <a:latin typeface="Tahoma"/>
                <a:ea typeface="Calibri" panose="020F0502020204030204" pitchFamily="34" charset="0"/>
                <a:cs typeface="Calibri"/>
              </a:rPr>
              <a:t>= </a:t>
            </a:r>
            <a:r>
              <a:rPr lang="hr" sz="1600" kern="100" dirty="0" err="1">
                <a:effectLst/>
                <a:latin typeface="Tahoma"/>
                <a:ea typeface="Calibri" panose="020F0502020204030204" pitchFamily="34" charset="0"/>
                <a:cs typeface="Calibri"/>
              </a:rPr>
              <a:t>p </a:t>
            </a:r>
            <a:r>
              <a:rPr lang="hr" sz="1600" kern="100" baseline="-25000" dirty="0" err="1">
                <a:effectLst/>
                <a:latin typeface="Tahoma"/>
                <a:ea typeface="Calibri" panose="020F0502020204030204" pitchFamily="34" charset="0"/>
                <a:cs typeface="Calibri"/>
              </a:rPr>
              <a:t>i,j </a:t>
            </a:r>
            <a:r>
              <a:rPr lang="hr" sz="1600" kern="100" dirty="0">
                <a:effectLst/>
                <a:latin typeface="Tahoma"/>
                <a:ea typeface="Calibri" panose="020F0502020204030204" pitchFamily="34" charset="0"/>
                <a:cs typeface="Calibri"/>
              </a:rPr>
              <a:t>* </a:t>
            </a:r>
            <a:r>
              <a:rPr lang="hr" sz="1600" kern="100" dirty="0" err="1">
                <a:effectLst/>
                <a:latin typeface="Tahoma"/>
                <a:ea typeface="Calibri" panose="020F0502020204030204" pitchFamily="34" charset="0"/>
                <a:cs typeface="Calibri"/>
              </a:rPr>
              <a:t>U </a:t>
            </a:r>
            <a:r>
              <a:rPr lang="hr" sz="1600" kern="100" baseline="-25000" dirty="0" err="1">
                <a:effectLst/>
                <a:latin typeface="Tahoma"/>
                <a:ea typeface="Calibri" panose="020F0502020204030204" pitchFamily="34" charset="0"/>
                <a:cs typeface="Calibri"/>
              </a:rPr>
              <a:t>j </a:t>
            </a:r>
            <a:r>
              <a:rPr lang="hr" sz="1600" kern="100" dirty="0">
                <a:effectLst/>
                <a:latin typeface="Tahoma"/>
                <a:ea typeface="Calibri" panose="020F0502020204030204" pitchFamily="34" charset="0"/>
                <a:cs typeface="Calibri"/>
              </a:rPr>
              <a:t>za svaki j=1...n, ponderima </a:t>
            </a:r>
            <a:r>
              <a:rPr lang="hr" sz="1600" kern="100" dirty="0" err="1">
                <a:effectLst/>
                <a:latin typeface="Tahoma"/>
                <a:ea typeface="Calibri" panose="020F0502020204030204" pitchFamily="34" charset="0"/>
                <a:cs typeface="Calibri"/>
              </a:rPr>
              <a:t>U </a:t>
            </a:r>
            <a:r>
              <a:rPr lang="hr" sz="1600" kern="100" baseline="-25000" dirty="0" err="1">
                <a:effectLst/>
                <a:latin typeface="Tahoma"/>
                <a:ea typeface="Calibri" panose="020F0502020204030204" pitchFamily="34" charset="0"/>
                <a:cs typeface="Calibri"/>
              </a:rPr>
              <a:t>j </a:t>
            </a:r>
            <a:r>
              <a:rPr lang="hr" sz="1600" kern="100" dirty="0">
                <a:effectLst/>
                <a:latin typeface="Tahoma"/>
                <a:ea typeface="Calibri" panose="020F0502020204030204" pitchFamily="34" charset="0"/>
                <a:cs typeface="Calibri"/>
              </a:rPr>
              <a:t>koji se trebaju zbrojiti do 1, tj. 100%;</a:t>
            </a:r>
            <a:endParaRPr lang="sl-SI" sz="1600" kern="100" dirty="0">
              <a:effectLst/>
              <a:latin typeface="Tahoma"/>
              <a:ea typeface="Calibri" panose="020F0502020204030204" pitchFamily="34" charset="0"/>
              <a:cs typeface="Calibri"/>
            </a:endParaRPr>
          </a:p>
          <a:p>
            <a:pPr lvl="0" algn="l">
              <a:lnSpc>
                <a:spcPct val="15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hr" sz="16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Ponderirane ocjene svih varijanti se zbrajaju: X </a:t>
            </a:r>
            <a:r>
              <a:rPr lang="hr" sz="1600" kern="100" baseline="-25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 </a:t>
            </a:r>
            <a:r>
              <a:rPr lang="hr" sz="16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=∑ </a:t>
            </a:r>
            <a:r>
              <a:rPr lang="hr" sz="16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x </a:t>
            </a:r>
            <a:r>
              <a:rPr lang="hr" sz="1600" kern="100" baseline="-250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i,j </a:t>
            </a:r>
            <a:r>
              <a:rPr lang="hr" sz="16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 svako </a:t>
            </a:r>
            <a:r>
              <a:rPr lang="hr" sz="16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 </a:t>
            </a:r>
            <a:r>
              <a:rPr lang="hr" sz="16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=1...m kako bi se dobile složene ocjene prema našoj funkciji korisnosti;</a:t>
            </a:r>
            <a:endParaRPr lang="sl-SI" sz="16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+mj-lt"/>
              <a:buAutoNum type="arabicPeriod"/>
            </a:pPr>
            <a:r>
              <a:rPr lang="hr" sz="1600" kern="100" dirty="0">
                <a:latin typeface="Tahoma" panose="020B0604030504040204" pitchFamily="34" charset="0"/>
                <a:cs typeface="Calibri" panose="020F0502020204030204" pitchFamily="34" charset="0"/>
              </a:rPr>
              <a:t>Najbolja </a:t>
            </a:r>
            <a:r>
              <a:rPr lang="hr" sz="1600" dirty="0">
                <a:effectLst/>
                <a:latin typeface="Tahoma"/>
                <a:ea typeface="Calibri" panose="020F0502020204030204" pitchFamily="34" charset="0"/>
                <a:cs typeface="Calibri"/>
              </a:rPr>
              <a:t>varijanta je odabrana Y=max {X </a:t>
            </a:r>
            <a:r>
              <a:rPr lang="hr" sz="1600" baseline="-25000" dirty="0">
                <a:effectLst/>
                <a:latin typeface="Tahoma"/>
                <a:ea typeface="Calibri" panose="020F0502020204030204" pitchFamily="34" charset="0"/>
                <a:cs typeface="Calibri"/>
              </a:rPr>
              <a:t>i </a:t>
            </a:r>
            <a:r>
              <a:rPr lang="hr" sz="1600" dirty="0">
                <a:effectLst/>
                <a:latin typeface="Tahoma"/>
                <a:ea typeface="Calibri" panose="020F0502020204030204" pitchFamily="34" charset="0"/>
                <a:cs typeface="Calibri"/>
              </a:rPr>
              <a:t>}.</a:t>
            </a:r>
            <a:endParaRPr lang="en-US" b="0" strike="noStrike" spc="-1" dirty="0">
              <a:solidFill>
                <a:schemeClr val="dk1"/>
              </a:solidFill>
              <a:latin typeface="Calibri"/>
              <a:ea typeface="Tahom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950786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hr" sz="3200" b="1" strike="noStrike" spc="-1">
                <a:solidFill>
                  <a:srgbClr val="1065AB"/>
                </a:solidFill>
                <a:latin typeface="Tahoma"/>
                <a:ea typeface="Tahoma"/>
              </a:rPr>
              <a:t>Zaključak</a:t>
            </a:r>
            <a:endParaRPr lang="en-GB" sz="32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hr" sz="1800" b="0" strike="noStrike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 primjeru je prikazan model odlučivanja koji se koristi u modeliranju opreme.</a:t>
            </a:r>
          </a:p>
          <a:p>
            <a:pPr algn="just">
              <a:lnSpc>
                <a:spcPct val="150000"/>
              </a:lnSpc>
            </a:pPr>
            <a:r>
              <a:rPr lang="hr" sz="1800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Često takve odluke uključuju više pružatelja usluga i raznolike proizvode. Stoga je ključno identificirati zajedničke kriterije za njihovo međusobno razlikovanje i izgradnju odgovarajuće funkcije korisnosti.</a:t>
            </a:r>
          </a:p>
          <a:p>
            <a:pPr algn="just">
              <a:lnSpc>
                <a:spcPct val="150000"/>
              </a:lnSpc>
            </a:pPr>
            <a:r>
              <a:rPr lang="hr" sz="1800" b="0" strike="noStrike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Važno je napomenuti da se usluge također mogu uključiti u donošenje odluka, pod uvjetom da se mogu razlikovati prema skupu zajedničkih kriterija.</a:t>
            </a:r>
          </a:p>
          <a:p>
            <a:pPr algn="just">
              <a:lnSpc>
                <a:spcPct val="150000"/>
              </a:lnSpc>
            </a:pPr>
            <a:r>
              <a:rPr lang="hr" sz="1800" b="0" strike="noStrike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Slobodno se igrajte s nacrtom modela i izgradite jedan za vlastitu upotrebu (npr. računala, perilice posuđa itd.).</a:t>
            </a:r>
          </a:p>
        </p:txBody>
      </p:sp>
    </p:spTree>
    <p:extLst>
      <p:ext uri="{BB962C8B-B14F-4D97-AF65-F5344CB8AC3E}">
        <p14:creationId xmlns:p14="http://schemas.microsoft.com/office/powerpoint/2010/main" val="41738487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algn="ctr" defTabSz="914400">
              <a:lnSpc>
                <a:spcPct val="90000"/>
              </a:lnSpc>
              <a:buNone/>
            </a:pPr>
            <a:r>
              <a:rPr lang="hr" sz="4800" b="1" strike="noStrike" spc="-1">
                <a:solidFill>
                  <a:srgbClr val="015BA6"/>
                </a:solidFill>
                <a:latin typeface="Tahoma"/>
                <a:ea typeface="Tahoma"/>
              </a:rPr>
              <a:t>Hvala vam na pažnji</a:t>
            </a:r>
            <a:endParaRPr lang="pl-PL" sz="4800" b="0" strike="noStrike" spc="-1">
              <a:solidFill>
                <a:schemeClr val="dk1"/>
              </a:solidFill>
              <a:latin typeface="Calibri"/>
            </a:endParaRPr>
          </a:p>
        </p:txBody>
      </p:sp>
      <p:pic>
        <p:nvPicPr>
          <p:cNvPr id="128" name="Obraz 4" descr="Obraz zawierający symbol, Czcionka, Grafika, zrzut ekranu&#10;&#10;Opis wygenerowany automatycznie"/>
          <p:cNvPicPr/>
          <p:nvPr/>
        </p:nvPicPr>
        <p:blipFill>
          <a:blip r:embed="rId2"/>
          <a:stretch/>
        </p:blipFill>
        <p:spPr>
          <a:xfrm>
            <a:off x="10964520" y="0"/>
            <a:ext cx="1226880" cy="4291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hr" sz="3200" b="1" strike="noStrike" spc="-1" dirty="0">
                <a:solidFill>
                  <a:srgbClr val="1065AB"/>
                </a:solidFill>
                <a:latin typeface="Tahoma"/>
                <a:ea typeface="Tahoma"/>
              </a:rPr>
              <a:t>Agenda</a:t>
            </a:r>
            <a:endParaRPr lang="en-GB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/>
          </p:nvPr>
        </p:nvSpPr>
        <p:spPr>
          <a:xfrm>
            <a:off x="1244520" y="1842480"/>
            <a:ext cx="10946880" cy="3626640"/>
          </a:xfrm>
          <a:prstGeom prst="rect">
            <a:avLst/>
          </a:prstGeom>
          <a:solidFill>
            <a:schemeClr val="lt1">
              <a:lumMod val="95000"/>
            </a:schemeClr>
          </a:solidFill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AutoNum type="arabicParenR"/>
            </a:pPr>
            <a:r>
              <a:rPr lang="hr" sz="2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hr" sz="2000" spc="-1" dirty="0">
                <a:solidFill>
                  <a:schemeClr val="dk1"/>
                </a:solidFill>
                <a:latin typeface="Tahoma"/>
                <a:ea typeface="Tahoma"/>
              </a:rPr>
              <a:t>Operacijska istraživanja</a:t>
            </a:r>
            <a:r>
              <a:rPr lang="hr" sz="2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u logistici</a:t>
            </a:r>
            <a:endParaRPr lang="sl-SI" sz="2000" b="0" strike="noStrike" spc="-1" dirty="0">
              <a:solidFill>
                <a:schemeClr val="dk1"/>
              </a:solidFill>
              <a:latin typeface="Tahoma"/>
              <a:ea typeface="Tahoma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AutoNum type="arabicParenR"/>
            </a:pPr>
            <a:r>
              <a:rPr lang="hr" sz="2000" spc="-1" dirty="0">
                <a:solidFill>
                  <a:schemeClr val="dk1"/>
                </a:solidFill>
                <a:latin typeface="Tahoma"/>
                <a:ea typeface="Tahoma"/>
              </a:rPr>
              <a:t> Poslovna inteligencija</a:t>
            </a:r>
            <a:endParaRPr lang="sl-SI" sz="2000" b="0" strike="noStrike" spc="-1" dirty="0">
              <a:solidFill>
                <a:schemeClr val="dk1"/>
              </a:solidFill>
              <a:latin typeface="Tahoma"/>
              <a:ea typeface="Tahoma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AutoNum type="arabicParenR"/>
            </a:pPr>
            <a:r>
              <a:rPr lang="hr" sz="2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Sustavi za podršku odlučivanju</a:t>
            </a: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AutoNum type="arabicParenR"/>
            </a:pPr>
            <a:r>
              <a:rPr lang="hr" sz="2000" spc="-1" dirty="0">
                <a:solidFill>
                  <a:schemeClr val="dk1"/>
                </a:solidFill>
                <a:latin typeface="Tahoma"/>
                <a:ea typeface="Tahoma"/>
              </a:rPr>
              <a:t> Višekriterijski proces odlučivanja</a:t>
            </a:r>
            <a:endParaRPr lang="en-GB" sz="2000" b="0" strike="noStrike" spc="-1" dirty="0">
              <a:solidFill>
                <a:schemeClr val="dk1"/>
              </a:solidFill>
              <a:latin typeface="Tahoma"/>
              <a:ea typeface="Tahoma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AutoNum type="arabicParenR"/>
            </a:pPr>
            <a:r>
              <a:rPr lang="hr" sz="2000" spc="-1" dirty="0">
                <a:solidFill>
                  <a:schemeClr val="dk1"/>
                </a:solidFill>
                <a:latin typeface="Tahoma"/>
                <a:ea typeface="Tahoma"/>
              </a:rPr>
              <a:t> Zaključak</a:t>
            </a:r>
            <a:endParaRPr lang="en-GB" sz="2000" b="0" strike="noStrike" spc="-1" dirty="0">
              <a:solidFill>
                <a:schemeClr val="dk1"/>
              </a:solidFill>
              <a:latin typeface="Tahom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r>
              <a:rPr lang="hr" sz="3200" b="1" strike="noStrike" spc="-1" dirty="0">
                <a:solidFill>
                  <a:srgbClr val="1065AB"/>
                </a:solidFill>
                <a:latin typeface="Tahoma"/>
                <a:ea typeface="Tahoma"/>
              </a:rPr>
              <a:t>Operacijska istraživanja </a:t>
            </a:r>
            <a:r>
              <a:rPr lang="hr" sz="3200" b="1" spc="-1" dirty="0">
                <a:solidFill>
                  <a:srgbClr val="1065AB"/>
                </a:solidFill>
                <a:latin typeface="Tahoma"/>
                <a:ea typeface="Tahoma"/>
              </a:rPr>
              <a:t>u logistici</a:t>
            </a:r>
            <a:endParaRPr lang="en-GB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hr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Metode operacijskog istraživanja koriste se u </a:t>
            </a:r>
            <a:r>
              <a:rPr lang="hr" sz="1800" b="1" strike="noStrike" spc="-1" dirty="0">
                <a:solidFill>
                  <a:schemeClr val="dk1"/>
                </a:solidFill>
                <a:latin typeface="Tahoma"/>
                <a:ea typeface="Tahoma"/>
              </a:rPr>
              <a:t>strateškom planiranju logistike </a:t>
            </a:r>
            <a:r>
              <a:rPr lang="hr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za</a:t>
            </a:r>
            <a:endParaRPr lang="en-GB" dirty="0">
              <a:solidFill>
                <a:schemeClr val="dk1"/>
              </a:solidFill>
            </a:endParaRPr>
          </a:p>
          <a:p>
            <a:pPr lvl="1"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hr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omogućavanje složenih analiza "što ako",</a:t>
            </a:r>
            <a:endParaRPr lang="en-GB" sz="1400" b="0" strike="noStrike" spc="-1" dirty="0">
              <a:solidFill>
                <a:schemeClr val="dk1"/>
              </a:solidFill>
              <a:latin typeface="Tahoma"/>
              <a:ea typeface="Tahoma"/>
              <a:cs typeface="Tahoma"/>
            </a:endParaRPr>
          </a:p>
          <a:p>
            <a:pPr lvl="1"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hr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upravljanje složenošću: međuovisnost + varijabilnost + dinamika,</a:t>
            </a:r>
            <a:endParaRPr lang="hr-HR" sz="1400" spc="-1" dirty="0">
              <a:solidFill>
                <a:schemeClr val="dk1"/>
              </a:solidFill>
              <a:latin typeface="Tahoma"/>
              <a:ea typeface="Tahoma"/>
              <a:cs typeface="Tahoma"/>
            </a:endParaRPr>
          </a:p>
          <a:p>
            <a:pPr lvl="1"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hr-HR" sz="1400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Stvara manje </a:t>
            </a:r>
            <a:r>
              <a:rPr lang="hr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troškov</a:t>
            </a:r>
            <a:r>
              <a:rPr lang="hr" sz="1400" spc="-1" dirty="0">
                <a:solidFill>
                  <a:schemeClr val="dk1"/>
                </a:solidFill>
                <a:latin typeface="Tahoma"/>
                <a:ea typeface="Tahoma"/>
              </a:rPr>
              <a:t>a </a:t>
            </a:r>
            <a:r>
              <a:rPr lang="hr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i  zadiranja u proces nego eksperimentiranje sa stvarnim sustavom,</a:t>
            </a:r>
            <a:endParaRPr lang="en-GB" sz="1400" b="0" strike="noStrike" spc="-1" dirty="0">
              <a:solidFill>
                <a:schemeClr val="dk1"/>
              </a:solidFill>
              <a:latin typeface="Tahoma"/>
              <a:ea typeface="Tahoma"/>
              <a:cs typeface="Tahoma"/>
            </a:endParaRPr>
          </a:p>
          <a:p>
            <a:pPr lvl="1"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hr" sz="1400" spc="-1" dirty="0">
                <a:solidFill>
                  <a:schemeClr val="dk1"/>
                </a:solidFill>
                <a:latin typeface="Tahoma"/>
                <a:ea typeface="Tahoma"/>
              </a:rPr>
              <a:t>fokusiranje</a:t>
            </a:r>
            <a:r>
              <a:rPr lang="hr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na detalje,</a:t>
            </a:r>
            <a:endParaRPr lang="en-GB" sz="1400" b="0" strike="noStrike" spc="-1" dirty="0">
              <a:solidFill>
                <a:schemeClr val="dk1"/>
              </a:solidFill>
              <a:latin typeface="Tahoma"/>
              <a:ea typeface="Tahoma"/>
              <a:cs typeface="Tahoma"/>
            </a:endParaRPr>
          </a:p>
          <a:p>
            <a:pPr lvl="1"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hr-HR" sz="1400" spc="-1" dirty="0">
                <a:solidFill>
                  <a:schemeClr val="dk1"/>
                </a:solidFill>
                <a:latin typeface="Tahoma"/>
                <a:ea typeface="Tahoma"/>
              </a:rPr>
              <a:t>p</a:t>
            </a:r>
            <a:r>
              <a:rPr lang="hr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oboljšanje razumijevanje sustava i</a:t>
            </a:r>
            <a:endParaRPr lang="en-GB" sz="1400" b="0" strike="noStrike" spc="-1" dirty="0">
              <a:solidFill>
                <a:schemeClr val="dk1"/>
              </a:solidFill>
              <a:latin typeface="Tahoma"/>
              <a:ea typeface="Tahoma"/>
              <a:cs typeface="Tahoma"/>
            </a:endParaRPr>
          </a:p>
          <a:p>
            <a:pPr lvl="1"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hr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poboljš</a:t>
            </a:r>
            <a:r>
              <a:rPr lang="hr" sz="1400" spc="-1" dirty="0">
                <a:solidFill>
                  <a:schemeClr val="dk1"/>
                </a:solidFill>
                <a:latin typeface="Tahoma"/>
                <a:ea typeface="Tahoma"/>
              </a:rPr>
              <a:t>anje</a:t>
            </a:r>
            <a:r>
              <a:rPr lang="hr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komunikacije između uprave i stručnjaka.</a:t>
            </a:r>
            <a:endParaRPr lang="en-GB" sz="1800" b="0" strike="noStrike" spc="-1" dirty="0">
              <a:solidFill>
                <a:schemeClr val="dk1"/>
              </a:solidFill>
              <a:latin typeface="Tahoma"/>
              <a:ea typeface="Tahoma"/>
              <a:cs typeface="Tahoma"/>
            </a:endParaRPr>
          </a:p>
        </p:txBody>
      </p:sp>
      <p:sp>
        <p:nvSpPr>
          <p:cNvPr id="103" name="Symbol zastępczy zawartości 4"/>
          <p:cNvSpPr/>
          <p:nvPr/>
        </p:nvSpPr>
        <p:spPr>
          <a:xfrm>
            <a:off x="702720" y="586404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hr" sz="1200" spc="-1" dirty="0">
                <a:solidFill>
                  <a:srgbClr val="7F7F7F"/>
                </a:solidFill>
                <a:latin typeface="Tahoma"/>
                <a:ea typeface="Tahoma"/>
              </a:rPr>
              <a:t>Izvor: (Robinson, 2004.)</a:t>
            </a:r>
          </a:p>
        </p:txBody>
      </p:sp>
    </p:spTree>
    <p:extLst>
      <p:ext uri="{BB962C8B-B14F-4D97-AF65-F5344CB8AC3E}">
        <p14:creationId xmlns:p14="http://schemas.microsoft.com/office/powerpoint/2010/main" val="12835550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hr" sz="3200" b="1" strike="noStrike" spc="-1" dirty="0">
                <a:solidFill>
                  <a:srgbClr val="1065AB"/>
                </a:solidFill>
                <a:latin typeface="Tahoma"/>
                <a:ea typeface="Tahoma"/>
              </a:rPr>
              <a:t>Strateško logističko planiranje</a:t>
            </a:r>
            <a:endParaRPr lang="pl-PL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03" name="Symbol zastępczy zawartości 4"/>
          <p:cNvSpPr/>
          <p:nvPr/>
        </p:nvSpPr>
        <p:spPr>
          <a:xfrm>
            <a:off x="702720" y="586404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hr" sz="1200" b="0" strike="noStrike" spc="-1" dirty="0">
                <a:solidFill>
                  <a:srgbClr val="7F7F7F"/>
                </a:solidFill>
                <a:latin typeface="Tahoma"/>
                <a:ea typeface="Tahoma"/>
              </a:rPr>
              <a:t>Izvor: </a:t>
            </a:r>
            <a:r>
              <a:rPr lang="hr" sz="1200" spc="-1" dirty="0">
                <a:solidFill>
                  <a:srgbClr val="7F7F7F"/>
                </a:solidFill>
                <a:ea typeface="+mn-lt"/>
                <a:cs typeface="+mn-lt"/>
              </a:rPr>
              <a:t>( </a:t>
            </a:r>
            <a:r>
              <a:rPr lang="hr" sz="1200" spc="-1" dirty="0" err="1">
                <a:solidFill>
                  <a:srgbClr val="7F7F7F"/>
                </a:solidFill>
                <a:ea typeface="+mn-lt"/>
                <a:cs typeface="+mn-lt"/>
              </a:rPr>
              <a:t>Ciampa </a:t>
            </a:r>
            <a:r>
              <a:rPr lang="hr" sz="1200" spc="-1" dirty="0">
                <a:solidFill>
                  <a:srgbClr val="7F7F7F"/>
                </a:solidFill>
                <a:ea typeface="+mn-lt"/>
                <a:cs typeface="+mn-lt"/>
              </a:rPr>
              <a:t>, 1992.)</a:t>
            </a:r>
            <a:endParaRPr lang="sl-SI" sz="1200" b="0" strike="noStrike" spc="-1" dirty="0">
              <a:solidFill>
                <a:srgbClr val="000000"/>
              </a:solidFill>
              <a:ea typeface="+mn-lt"/>
              <a:cs typeface="+mn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AAD394D-3345-3BA4-C62A-BF5BB8D57D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4269" y="1638049"/>
            <a:ext cx="5486155" cy="4227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6811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hr" sz="3200" b="1" strike="noStrike" spc="-1">
                <a:solidFill>
                  <a:srgbClr val="1065AB"/>
                </a:solidFill>
                <a:latin typeface="Tahoma"/>
                <a:ea typeface="Tahoma"/>
              </a:rPr>
              <a:t>Strateško logističko planiranje</a:t>
            </a:r>
            <a:endParaRPr lang="en-US" sz="32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hr" sz="1800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Strateško logističko planiranje obuhvaća sve aktivnosti koje je potrebno provesti na </a:t>
            </a:r>
            <a:r>
              <a:rPr lang="hr" sz="1800" b="1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strateškoj, taktičkoj i operativnoj razini </a:t>
            </a:r>
            <a:r>
              <a:rPr lang="hr" sz="1800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kako bi se osiguralo:</a:t>
            </a:r>
          </a:p>
          <a:p>
            <a:pPr lvl="1"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hr" sz="1400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Upravljanje cjelovitom kvalitetom (Total Quality Management - </a:t>
            </a:r>
            <a:r>
              <a:rPr lang="hr" sz="1400" b="1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TQM</a:t>
            </a:r>
            <a:r>
              <a:rPr lang="hr" sz="1400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) i</a:t>
            </a:r>
          </a:p>
          <a:p>
            <a:pPr lvl="1"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hr" sz="1400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Proizvodnja točno na vrijeme (Just in Time production - </a:t>
            </a:r>
            <a:r>
              <a:rPr lang="hr" sz="1400" b="1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JIT</a:t>
            </a:r>
            <a:r>
              <a:rPr lang="hr" sz="1400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).</a:t>
            </a:r>
          </a:p>
        </p:txBody>
      </p:sp>
      <p:sp>
        <p:nvSpPr>
          <p:cNvPr id="103" name="Symbol zastępczy zawartości 4"/>
          <p:cNvSpPr/>
          <p:nvPr/>
        </p:nvSpPr>
        <p:spPr>
          <a:xfrm>
            <a:off x="702720" y="586404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hr" sz="1200" spc="-1" dirty="0">
                <a:solidFill>
                  <a:srgbClr val="7F7F7F"/>
                </a:solidFill>
                <a:latin typeface="Tahoma"/>
                <a:ea typeface="Tahoma"/>
              </a:rPr>
              <a:t>Izvor: (Ciampa, 1992.), (Britannica, 2023.)</a:t>
            </a:r>
          </a:p>
        </p:txBody>
      </p:sp>
    </p:spTree>
    <p:extLst>
      <p:ext uri="{BB962C8B-B14F-4D97-AF65-F5344CB8AC3E}">
        <p14:creationId xmlns:p14="http://schemas.microsoft.com/office/powerpoint/2010/main" val="42431923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 idx="4294967295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hr" sz="3200" b="1" strike="noStrike" spc="-1" dirty="0">
                <a:solidFill>
                  <a:srgbClr val="1065AB"/>
                </a:solidFill>
                <a:latin typeface="Tahoma"/>
                <a:ea typeface="Tahoma"/>
              </a:rPr>
              <a:t>Simulacijski sustav</a:t>
            </a:r>
            <a:endParaRPr lang="en-GB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20" name="PlaceHolder 2"/>
          <p:cNvSpPr>
            <a:spLocks noGrp="1"/>
          </p:cNvSpPr>
          <p:nvPr>
            <p:ph idx="4294967295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hr" sz="1800" kern="100" dirty="0">
                <a:effectLst/>
                <a:latin typeface="Tahoma"/>
                <a:ea typeface="Calibri"/>
                <a:cs typeface="Calibri"/>
              </a:rPr>
              <a:t>Model stvarnog svijeta </a:t>
            </a:r>
            <a:r>
              <a:rPr lang="hr" sz="1800" kern="100" dirty="0">
                <a:latin typeface="Tahoma"/>
                <a:ea typeface="Calibri"/>
                <a:cs typeface="Calibri"/>
              </a:rPr>
              <a:t>(dobar regulator)</a:t>
            </a:r>
            <a:r>
              <a:rPr lang="hr" sz="1800" kern="100" dirty="0">
                <a:effectLst/>
                <a:latin typeface="Tahoma"/>
                <a:ea typeface="Calibri"/>
                <a:cs typeface="Calibri"/>
              </a:rPr>
              <a:t>.</a:t>
            </a:r>
            <a:endParaRPr lang="en-GB" sz="1800" kern="100" dirty="0">
              <a:effectLst/>
              <a:latin typeface="Tahoma"/>
              <a:ea typeface="Calibri"/>
              <a:cs typeface="Calibri"/>
            </a:endParaRP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hr" sz="1800" kern="100" dirty="0">
                <a:effectLst/>
                <a:latin typeface="Tahoma"/>
                <a:ea typeface="Calibri"/>
                <a:cs typeface="Calibri"/>
              </a:rPr>
              <a:t>Sustav za podršku </a:t>
            </a:r>
            <a:r>
              <a:rPr lang="hr" sz="1800" kern="100" dirty="0">
                <a:latin typeface="Tahoma"/>
                <a:ea typeface="Calibri"/>
                <a:cs typeface="Calibri"/>
              </a:rPr>
              <a:t>odlučivanju (DSS)</a:t>
            </a:r>
            <a:r>
              <a:rPr lang="hr" sz="1800" kern="100" dirty="0">
                <a:effectLst/>
                <a:latin typeface="Tahoma"/>
                <a:ea typeface="Calibri"/>
                <a:cs typeface="Calibri"/>
              </a:rPr>
              <a:t>.</a:t>
            </a:r>
            <a:endParaRPr lang="en-GB" sz="1800" kern="100" dirty="0">
              <a:effectLst/>
              <a:latin typeface="Tahoma"/>
              <a:ea typeface="Calibri"/>
              <a:cs typeface="Calibri"/>
            </a:endParaRP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hr" sz="1800" kern="100" dirty="0">
                <a:effectLst/>
                <a:latin typeface="Tahoma"/>
                <a:ea typeface="Calibri"/>
                <a:cs typeface="Calibri"/>
              </a:rPr>
              <a:t>Laboratorij </a:t>
            </a:r>
            <a:r>
              <a:rPr lang="hr" sz="1800" kern="100" dirty="0">
                <a:latin typeface="Tahoma"/>
                <a:ea typeface="Calibri"/>
                <a:cs typeface="Calibri"/>
              </a:rPr>
              <a:t>(kontrolirano okruženje</a:t>
            </a:r>
            <a:r>
              <a:rPr lang="hr" sz="1800" kern="100" dirty="0">
                <a:effectLst/>
                <a:latin typeface="Tahoma"/>
                <a:ea typeface="Calibri"/>
                <a:cs typeface="Calibri"/>
              </a:rPr>
              <a:t>).</a:t>
            </a:r>
            <a:endParaRPr lang="en-GB" sz="1800" kern="100" dirty="0">
              <a:effectLst/>
              <a:latin typeface="Tahoma"/>
              <a:ea typeface="Calibri"/>
              <a:cs typeface="Calibri"/>
            </a:endParaRPr>
          </a:p>
        </p:txBody>
      </p:sp>
      <p:sp>
        <p:nvSpPr>
          <p:cNvPr id="3" name="Symbol zastępczy zawartości 14">
            <a:extLst>
              <a:ext uri="{FF2B5EF4-FFF2-40B4-BE49-F238E27FC236}">
                <a16:creationId xmlns:a16="http://schemas.microsoft.com/office/drawing/2014/main" id="{EC3BAAC7-37E4-0914-1286-078F8CAAB583}"/>
              </a:ext>
            </a:extLst>
          </p:cNvPr>
          <p:cNvSpPr/>
          <p:nvPr/>
        </p:nvSpPr>
        <p:spPr>
          <a:xfrm>
            <a:off x="702720" y="586404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en-GB" sz="12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211871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r>
              <a:rPr lang="hr" sz="3200" b="1" strike="noStrike" spc="-1" dirty="0">
                <a:solidFill>
                  <a:srgbClr val="1065AB"/>
                </a:solidFill>
                <a:latin typeface="Tahoma"/>
                <a:ea typeface="Tahoma"/>
              </a:rPr>
              <a:t>Poslovna inteligencija </a:t>
            </a:r>
            <a:r>
              <a:rPr lang="hr" sz="3200" b="1" spc="-1" dirty="0">
                <a:solidFill>
                  <a:srgbClr val="1065AB"/>
                </a:solidFill>
                <a:latin typeface="Tahoma"/>
                <a:ea typeface="Tahoma"/>
              </a:rPr>
              <a:t>i analitika</a:t>
            </a:r>
            <a:endParaRPr lang="en-US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228600" indent="-228600" algn="just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hr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Poslovna inteligencija (BI) obuhvaća sve strategije i tehnologije koje poduzeća koriste za analizu podataka iz prošlih i trenutnih poslovnih informacija.</a:t>
            </a:r>
          </a:p>
          <a:p>
            <a:pPr marL="228600" indent="-228600" algn="just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hr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Poslovna analitika (BA) je proces temeljen na poslovnoj inteligenciji (BI), koji omogućuje nove uvide u poslovne procese i bolje strateško donošenje odluka za budućnost; nadograđuje se na rudarenje podataka (DM), proces pronalaženja anomalija, obrazaca i korelacija u većim skupovima podataka kako bi se predvidjeli rezultati.</a:t>
            </a:r>
            <a:endParaRPr lang="en-US" sz="1800" b="0" strike="noStrike" spc="-1" dirty="0">
              <a:solidFill>
                <a:schemeClr val="dk1"/>
              </a:solidFill>
              <a:latin typeface="Tahoma"/>
              <a:ea typeface="Tahoma"/>
              <a:cs typeface="Tahoma"/>
            </a:endParaRPr>
          </a:p>
          <a:p>
            <a:pPr marL="228600" indent="-228600" algn="just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hr" sz="1800" b="1" strike="noStrike" spc="-1" dirty="0">
                <a:solidFill>
                  <a:schemeClr val="dk1"/>
                </a:solidFill>
                <a:latin typeface="Tahoma"/>
                <a:ea typeface="Tahoma"/>
              </a:rPr>
              <a:t>Primjer: </a:t>
            </a:r>
            <a:r>
              <a:rPr lang="hr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Planiranje prodaje i operacija (SOP) je fleksibilan alat temeljen na poslovnoj inteligenciji za predviđanje i planiranje proizvodnih aktivnosti; obuhvaća planiranje prodaje, proizvodnje i kapaciteta.</a:t>
            </a:r>
            <a:endParaRPr lang="en-US" sz="1800" b="0" strike="noStrike" spc="-1" dirty="0">
              <a:solidFill>
                <a:schemeClr val="dk1"/>
              </a:solidFill>
              <a:latin typeface="Tahoma"/>
              <a:ea typeface="Tahoma"/>
              <a:cs typeface="Tahoma"/>
            </a:endParaRPr>
          </a:p>
        </p:txBody>
      </p:sp>
      <p:sp>
        <p:nvSpPr>
          <p:cNvPr id="106" name="Symbol zastępczy zawartości 5"/>
          <p:cNvSpPr/>
          <p:nvPr/>
        </p:nvSpPr>
        <p:spPr>
          <a:xfrm>
            <a:off x="702720" y="586404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hr" sz="1200" b="0" strike="noStrike" spc="-1" dirty="0">
                <a:solidFill>
                  <a:srgbClr val="7F7F7F"/>
                </a:solidFill>
                <a:latin typeface="Tahoma"/>
                <a:ea typeface="Tahoma"/>
              </a:rPr>
              <a:t>Izvor: </a:t>
            </a:r>
            <a:r>
              <a:rPr lang="hr" sz="1200" spc="-1" dirty="0">
                <a:solidFill>
                  <a:srgbClr val="7F7F7F"/>
                </a:solidFill>
                <a:ea typeface="+mn-lt"/>
                <a:cs typeface="+mn-lt"/>
              </a:rPr>
              <a:t>(Tableau, 2023.)</a:t>
            </a:r>
            <a:endParaRPr lang="en-US" sz="12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hr" sz="3200" b="1" strike="noStrike" spc="-1">
                <a:solidFill>
                  <a:srgbClr val="1065AB"/>
                </a:solidFill>
                <a:latin typeface="Tahoma"/>
                <a:ea typeface="Tahoma"/>
              </a:rPr>
              <a:t>SOP (1/2)</a:t>
            </a:r>
            <a:endParaRPr lang="en-US" sz="3200" b="0" strike="noStrike" spc="-1">
              <a:solidFill>
                <a:schemeClr val="dk1"/>
              </a:solidFill>
              <a:latin typeface="Calibri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68C173C-A3FD-8B46-8E2B-432294FA9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0959" y="2744490"/>
            <a:ext cx="5892650" cy="3190070"/>
          </a:xfrm>
          <a:prstGeom prst="rect">
            <a:avLst/>
          </a:prstGeom>
        </p:spPr>
      </p:pic>
      <p:sp>
        <p:nvSpPr>
          <p:cNvPr id="10" name="Miselni oblaček: oblak 9">
            <a:extLst>
              <a:ext uri="{FF2B5EF4-FFF2-40B4-BE49-F238E27FC236}">
                <a16:creationId xmlns:a16="http://schemas.microsoft.com/office/drawing/2014/main" id="{15FB9986-97FE-2208-9078-E3AF295BEEA9}"/>
              </a:ext>
            </a:extLst>
          </p:cNvPr>
          <p:cNvSpPr/>
          <p:nvPr/>
        </p:nvSpPr>
        <p:spPr>
          <a:xfrm>
            <a:off x="5418219" y="1197592"/>
            <a:ext cx="2621796" cy="1821050"/>
          </a:xfrm>
          <a:prstGeom prst="cloud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" dirty="0">
                <a:cs typeface="Calibri"/>
              </a:rPr>
              <a:t>Institucionalno znanje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86099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r>
              <a:rPr lang="hr" sz="3200" b="1" strike="noStrike" spc="-1">
                <a:solidFill>
                  <a:srgbClr val="1065AB"/>
                </a:solidFill>
                <a:latin typeface="Tahoma"/>
                <a:ea typeface="Tahoma"/>
              </a:rPr>
              <a:t>SOP </a:t>
            </a:r>
            <a:r>
              <a:rPr lang="hr" sz="3200" b="1" spc="-1">
                <a:solidFill>
                  <a:srgbClr val="1065AB"/>
                </a:solidFill>
                <a:latin typeface="Tahoma"/>
                <a:ea typeface="Tahoma"/>
              </a:rPr>
              <a:t>(2/2)</a:t>
            </a:r>
            <a:endParaRPr lang="en-US" sz="32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06" name="Symbol zastępczy zawartości 5"/>
          <p:cNvSpPr/>
          <p:nvPr/>
        </p:nvSpPr>
        <p:spPr>
          <a:xfrm>
            <a:off x="702720" y="586404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hr" sz="1200" b="0" strike="noStrike" spc="-1" dirty="0">
                <a:solidFill>
                  <a:srgbClr val="7F7F7F"/>
                </a:solidFill>
                <a:latin typeface="Tahoma"/>
                <a:ea typeface="Tahoma"/>
              </a:rPr>
              <a:t>Izvor: </a:t>
            </a:r>
            <a:r>
              <a:rPr lang="hr" sz="1200" spc="-1" dirty="0">
                <a:solidFill>
                  <a:srgbClr val="7F7F7F"/>
                </a:solidFill>
                <a:latin typeface="Tahoma"/>
                <a:ea typeface="Tahoma"/>
              </a:rPr>
              <a:t>skup podataka DM (2024) iz 3. poglavlja</a:t>
            </a:r>
            <a:endParaRPr lang="en-US" sz="12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Miselni oblaček: oblak 9">
            <a:extLst>
              <a:ext uri="{FF2B5EF4-FFF2-40B4-BE49-F238E27FC236}">
                <a16:creationId xmlns:a16="http://schemas.microsoft.com/office/drawing/2014/main" id="{15FB9986-97FE-2208-9078-E3AF295BEEA9}"/>
              </a:ext>
            </a:extLst>
          </p:cNvPr>
          <p:cNvSpPr/>
          <p:nvPr/>
        </p:nvSpPr>
        <p:spPr>
          <a:xfrm>
            <a:off x="5172559" y="923440"/>
            <a:ext cx="2621796" cy="1821050"/>
          </a:xfrm>
          <a:prstGeom prst="cloud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hr" dirty="0">
                <a:cs typeface="Calibri"/>
              </a:rPr>
              <a:t>Institucionalno znanje</a:t>
            </a:r>
            <a:endParaRPr lang="en-US" dirty="0"/>
          </a:p>
        </p:txBody>
      </p:sp>
      <p:pic>
        <p:nvPicPr>
          <p:cNvPr id="2" name="Slika 1" descr="Slika, ki vsebuje besede besedilo, posnetek zaslona, barvitost, diagram&#10;&#10;Opis je samodejno ustvarjen">
            <a:extLst>
              <a:ext uri="{FF2B5EF4-FFF2-40B4-BE49-F238E27FC236}">
                <a16:creationId xmlns:a16="http://schemas.microsoft.com/office/drawing/2014/main" id="{538CDFED-7562-F9F9-CB00-3ABCB148B4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8394" y="3305175"/>
            <a:ext cx="6962775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584542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</a:majorFont>
      <a:minorFont>
        <a:latin typeface="Calibri" panose="020F050202020403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</a:majorFont>
      <a:minorFont>
        <a:latin typeface="Calibri" panose="020F050202020403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5D1A4C46F9DF340B00409C6B9ED12C1" ma:contentTypeVersion="15" ma:contentTypeDescription="Ustvari nov dokument." ma:contentTypeScope="" ma:versionID="87ef5a6ca8db3d8970e8275f87fe6ad0">
  <xsd:schema xmlns:xsd="http://www.w3.org/2001/XMLSchema" xmlns:xs="http://www.w3.org/2001/XMLSchema" xmlns:p="http://schemas.microsoft.com/office/2006/metadata/properties" xmlns:ns2="a92fe6ce-cc5e-4661-b3e6-d9d5535f70b5" xmlns:ns3="d9bddfac-6dc9-4958-8f35-4d0da3af229b" targetNamespace="http://schemas.microsoft.com/office/2006/metadata/properties" ma:root="true" ma:fieldsID="427170dd430623581aaac7a1b5010d4e" ns2:_="" ns3:_="">
    <xsd:import namespace="a92fe6ce-cc5e-4661-b3e6-d9d5535f70b5"/>
    <xsd:import namespace="d9bddfac-6dc9-4958-8f35-4d0da3af229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CR" minOccurs="0"/>
                <xsd:element ref="ns2:MediaServiceObjectDetectorVersions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2fe6ce-cc5e-4661-b3e6-d9d5535f70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Oznake slike" ma:readOnly="false" ma:fieldId="{5cf76f15-5ced-4ddc-b409-7134ff3c332f}" ma:taxonomyMulti="true" ma:sspId="dfb4df37-903f-415b-817d-12eb03f331f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bddfac-6dc9-4958-8f35-4d0da3af229b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f4652e19-0f91-4064-a28d-12f01e91685a}" ma:internalName="TaxCatchAll" ma:showField="CatchAllData" ma:web="d9bddfac-6dc9-4958-8f35-4d0da3af229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V skupni rabi z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V skupni rabi s podrobnostm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Vrsta vsebine"/>
        <xsd:element ref="dc:title" minOccurs="0" maxOccurs="1" ma:index="4" ma:displayName="Naslov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92fe6ce-cc5e-4661-b3e6-d9d5535f70b5">
      <Terms xmlns="http://schemas.microsoft.com/office/infopath/2007/PartnerControls"/>
    </lcf76f155ced4ddcb4097134ff3c332f>
    <TaxCatchAll xmlns="d9bddfac-6dc9-4958-8f35-4d0da3af229b" xsi:nil="true"/>
  </documentManagement>
</p:properties>
</file>

<file path=customXml/itemProps1.xml><?xml version="1.0" encoding="utf-8"?>
<ds:datastoreItem xmlns:ds="http://schemas.openxmlformats.org/officeDocument/2006/customXml" ds:itemID="{D8AB4598-A154-4279-AE67-55F6009E697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92fe6ce-cc5e-4661-b3e6-d9d5535f70b5"/>
    <ds:schemaRef ds:uri="d9bddfac-6dc9-4958-8f35-4d0da3af229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4E595EF-7881-41F6-A964-F938A1B1991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7A6FBA9-EC96-4FE0-BE2E-813E34C57477}">
  <ds:schemaRefs>
    <ds:schemaRef ds:uri="http://schemas.microsoft.com/office/2006/metadata/properties"/>
    <ds:schemaRef ds:uri="http://schemas.microsoft.com/office/infopath/2007/PartnerControls"/>
    <ds:schemaRef ds:uri="a92fe6ce-cc5e-4661-b3e6-d9d5535f70b5"/>
    <ds:schemaRef ds:uri="d9bddfac-6dc9-4958-8f35-4d0da3af229b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2802</TotalTime>
  <Words>1023</Words>
  <Application>Microsoft Office PowerPoint</Application>
  <PresentationFormat>Widescreen</PresentationFormat>
  <Paragraphs>169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Calibri</vt:lpstr>
      <vt:lpstr>Symbol</vt:lpstr>
      <vt:lpstr>Tahoma</vt:lpstr>
      <vt:lpstr>Times New Roman</vt:lpstr>
      <vt:lpstr>Wingdings</vt:lpstr>
      <vt:lpstr>Motyw pakietu Office</vt:lpstr>
      <vt:lpstr>Motyw pakietu Office</vt:lpstr>
      <vt:lpstr>STATISTIČKE METODE ZA ANALIZU LOGISTIČKIH PODATAKA</vt:lpstr>
      <vt:lpstr>Agenda</vt:lpstr>
      <vt:lpstr>Operacijska istraživanja u logistici</vt:lpstr>
      <vt:lpstr>Strateško logističko planiranje</vt:lpstr>
      <vt:lpstr>Strateško logističko planiranje</vt:lpstr>
      <vt:lpstr>Simulacijski sustav</vt:lpstr>
      <vt:lpstr>Poslovna inteligencija i analitika</vt:lpstr>
      <vt:lpstr>SOP (1/2)</vt:lpstr>
      <vt:lpstr>SOP (2/2)</vt:lpstr>
      <vt:lpstr>Sustavi za podršku odlučivanju</vt:lpstr>
      <vt:lpstr>Višekriterijski proces odlučivanja</vt:lpstr>
      <vt:lpstr>Primjer MCDM-a (1/2)</vt:lpstr>
      <vt:lpstr>Primjer MCDM-a (2/2)</vt:lpstr>
      <vt:lpstr>MCDM postupak</vt:lpstr>
      <vt:lpstr>Zaključak</vt:lpstr>
      <vt:lpstr>Hvala vam na pažnji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subject/>
  <dc:creator>Michał Adamczak | Wyższa Szkoła Logistyki</dc:creator>
  <dc:description/>
  <cp:lastModifiedBy>jelena franjković</cp:lastModifiedBy>
  <cp:revision>295</cp:revision>
  <dcterms:created xsi:type="dcterms:W3CDTF">2023-07-06T12:09:08Z</dcterms:created>
  <dcterms:modified xsi:type="dcterms:W3CDTF">2025-05-06T11:25:46Z</dcterms:modified>
  <dc:language>sl-SI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0x010100C5D1A4C46F9DF340B00409C6B9ED12C1</vt:lpwstr>
  </property>
  <property fmtid="{D5CDD505-2E9C-101B-9397-08002B2CF9AE}" pid="3" name="PresentationFormat">
    <vt:lpwstr>Panoramiczny</vt:lpwstr>
  </property>
  <property fmtid="{D5CDD505-2E9C-101B-9397-08002B2CF9AE}" pid="4" name="Slides">
    <vt:i4>6</vt:i4>
  </property>
</Properties>
</file>