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1" r:id="rId7"/>
    <p:sldId id="299" r:id="rId8"/>
    <p:sldId id="28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6" r:id="rId19"/>
    <p:sldId id="263" r:id="rId20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2B07B-8036-4DEF-AA72-D1871628D5AF}" v="5" dt="2025-05-06T11:41:04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  <pc:docChgLst>
    <pc:chgData name="jelena franjković" userId="db421b58-4577-4f18-b93d-16e533ccff6a" providerId="ADAL" clId="{93D2B07B-8036-4DEF-AA72-D1871628D5AF}"/>
    <pc:docChg chg="undo custSel modSld">
      <pc:chgData name="jelena franjković" userId="db421b58-4577-4f18-b93d-16e533ccff6a" providerId="ADAL" clId="{93D2B07B-8036-4DEF-AA72-D1871628D5AF}" dt="2025-05-06T11:42:56.520" v="198" actId="20577"/>
      <pc:docMkLst>
        <pc:docMk/>
      </pc:docMkLst>
      <pc:sldChg chg="modSp mod">
        <pc:chgData name="jelena franjković" userId="db421b58-4577-4f18-b93d-16e533ccff6a" providerId="ADAL" clId="{93D2B07B-8036-4DEF-AA72-D1871628D5AF}" dt="2025-05-06T11:29:05.246" v="20" actId="20577"/>
        <pc:sldMkLst>
          <pc:docMk/>
          <pc:sldMk cId="2920479427" sldId="256"/>
        </pc:sldMkLst>
        <pc:spChg chg="mod">
          <ac:chgData name="jelena franjković" userId="db421b58-4577-4f18-b93d-16e533ccff6a" providerId="ADAL" clId="{93D2B07B-8036-4DEF-AA72-D1871628D5AF}" dt="2025-05-06T11:26:24.431" v="2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jelena franjković" userId="db421b58-4577-4f18-b93d-16e533ccff6a" providerId="ADAL" clId="{93D2B07B-8036-4DEF-AA72-D1871628D5AF}" dt="2025-05-06T11:28:44.126" v="15" actId="20577"/>
          <ac:spMkLst>
            <pc:docMk/>
            <pc:sldMk cId="2920479427" sldId="256"/>
            <ac:spMk id="13" creationId="{3B3AF293-5F03-5CBF-E797-E3F4FF4E49B4}"/>
          </ac:spMkLst>
        </pc:spChg>
        <pc:spChg chg="mod">
          <ac:chgData name="jelena franjković" userId="db421b58-4577-4f18-b93d-16e533ccff6a" providerId="ADAL" clId="{93D2B07B-8036-4DEF-AA72-D1871628D5AF}" dt="2025-05-06T11:29:05.246" v="20" actId="20577"/>
          <ac:spMkLst>
            <pc:docMk/>
            <pc:sldMk cId="2920479427" sldId="256"/>
            <ac:spMk id="16" creationId="{46EA2B09-7223-1781-4026-E4036E1D6C6B}"/>
          </ac:spMkLst>
        </pc:spChg>
      </pc:sldChg>
      <pc:sldChg chg="modSp mod">
        <pc:chgData name="jelena franjković" userId="db421b58-4577-4f18-b93d-16e533ccff6a" providerId="ADAL" clId="{93D2B07B-8036-4DEF-AA72-D1871628D5AF}" dt="2025-05-06T11:29:32.663" v="35" actId="20577"/>
        <pc:sldMkLst>
          <pc:docMk/>
          <pc:sldMk cId="4020019421" sldId="263"/>
        </pc:sldMkLst>
        <pc:spChg chg="mod">
          <ac:chgData name="jelena franjković" userId="db421b58-4577-4f18-b93d-16e533ccff6a" providerId="ADAL" clId="{93D2B07B-8036-4DEF-AA72-D1871628D5AF}" dt="2025-05-06T11:29:32.663" v="35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jelena franjković" userId="db421b58-4577-4f18-b93d-16e533ccff6a" providerId="ADAL" clId="{93D2B07B-8036-4DEF-AA72-D1871628D5AF}" dt="2025-05-06T11:36:33.336" v="90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93D2B07B-8036-4DEF-AA72-D1871628D5AF}" dt="2025-05-06T11:36:33.336" v="90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jelena franjković" userId="db421b58-4577-4f18-b93d-16e533ccff6a" providerId="ADAL" clId="{93D2B07B-8036-4DEF-AA72-D1871628D5AF}" dt="2025-05-06T11:42:01.374" v="123" actId="20577"/>
        <pc:sldMkLst>
          <pc:docMk/>
          <pc:sldMk cId="3298298427" sldId="266"/>
        </pc:sldMkLst>
        <pc:spChg chg="mod">
          <ac:chgData name="jelena franjković" userId="db421b58-4577-4f18-b93d-16e533ccff6a" providerId="ADAL" clId="{93D2B07B-8036-4DEF-AA72-D1871628D5AF}" dt="2025-05-06T11:42:01.374" v="123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 mod">
        <pc:chgData name="jelena franjković" userId="db421b58-4577-4f18-b93d-16e533ccff6a" providerId="ADAL" clId="{93D2B07B-8036-4DEF-AA72-D1871628D5AF}" dt="2025-05-06T11:33:41.159" v="75" actId="6549"/>
        <pc:sldMkLst>
          <pc:docMk/>
          <pc:sldMk cId="1021420716" sldId="281"/>
        </pc:sldMkLst>
        <pc:spChg chg="mod">
          <ac:chgData name="jelena franjković" userId="db421b58-4577-4f18-b93d-16e533ccff6a" providerId="ADAL" clId="{93D2B07B-8036-4DEF-AA72-D1871628D5AF}" dt="2025-05-06T11:33:41.159" v="75" actId="6549"/>
          <ac:spMkLst>
            <pc:docMk/>
            <pc:sldMk cId="1021420716" sldId="281"/>
            <ac:spMk id="3" creationId="{00000000-0000-0000-0000-000000000000}"/>
          </ac:spMkLst>
        </pc:spChg>
        <pc:picChg chg="add">
          <ac:chgData name="jelena franjković" userId="db421b58-4577-4f18-b93d-16e533ccff6a" providerId="ADAL" clId="{93D2B07B-8036-4DEF-AA72-D1871628D5AF}" dt="2025-05-06T11:33:28.224" v="57"/>
          <ac:picMkLst>
            <pc:docMk/>
            <pc:sldMk cId="1021420716" sldId="281"/>
            <ac:picMk id="5" creationId="{FD8EEA52-F234-9BCE-AEF5-796C5C829C7E}"/>
          </ac:picMkLst>
        </pc:picChg>
        <pc:picChg chg="del">
          <ac:chgData name="jelena franjković" userId="db421b58-4577-4f18-b93d-16e533ccff6a" providerId="ADAL" clId="{93D2B07B-8036-4DEF-AA72-D1871628D5AF}" dt="2025-05-06T11:33:26.789" v="56" actId="478"/>
          <ac:picMkLst>
            <pc:docMk/>
            <pc:sldMk cId="1021420716" sldId="281"/>
            <ac:picMk id="8" creationId="{00000000-0000-0000-0000-000000000000}"/>
          </ac:picMkLst>
        </pc:picChg>
      </pc:sldChg>
      <pc:sldChg chg="modSp mod">
        <pc:chgData name="jelena franjković" userId="db421b58-4577-4f18-b93d-16e533ccff6a" providerId="ADAL" clId="{93D2B07B-8036-4DEF-AA72-D1871628D5AF}" dt="2025-05-06T11:34:15.035" v="76" actId="123"/>
        <pc:sldMkLst>
          <pc:docMk/>
          <pc:sldMk cId="3938375118" sldId="286"/>
        </pc:sldMkLst>
        <pc:spChg chg="mod">
          <ac:chgData name="jelena franjković" userId="db421b58-4577-4f18-b93d-16e533ccff6a" providerId="ADAL" clId="{93D2B07B-8036-4DEF-AA72-D1871628D5AF}" dt="2025-05-06T11:34:15.035" v="76" actId="123"/>
          <ac:spMkLst>
            <pc:docMk/>
            <pc:sldMk cId="3938375118" sldId="286"/>
            <ac:spMk id="5" creationId="{08B1E3E4-9C4A-4CF8-DBD2-8A61BD597723}"/>
          </ac:spMkLst>
        </pc:spChg>
      </pc:sldChg>
      <pc:sldChg chg="addSp modSp mod">
        <pc:chgData name="jelena franjković" userId="db421b58-4577-4f18-b93d-16e533ccff6a" providerId="ADAL" clId="{93D2B07B-8036-4DEF-AA72-D1871628D5AF}" dt="2025-05-06T11:38:14.770" v="100" actId="14100"/>
        <pc:sldMkLst>
          <pc:docMk/>
          <pc:sldMk cId="2863236846" sldId="305"/>
        </pc:sldMkLst>
        <pc:spChg chg="add mod">
          <ac:chgData name="jelena franjković" userId="db421b58-4577-4f18-b93d-16e533ccff6a" providerId="ADAL" clId="{93D2B07B-8036-4DEF-AA72-D1871628D5AF}" dt="2025-05-06T11:37:51.069" v="95" actId="1076"/>
          <ac:spMkLst>
            <pc:docMk/>
            <pc:sldMk cId="2863236846" sldId="305"/>
            <ac:spMk id="2" creationId="{4B2C8296-5DAC-BE29-61A2-65E539D590A8}"/>
          </ac:spMkLst>
        </pc:spChg>
        <pc:spChg chg="add mod">
          <ac:chgData name="jelena franjković" userId="db421b58-4577-4f18-b93d-16e533ccff6a" providerId="ADAL" clId="{93D2B07B-8036-4DEF-AA72-D1871628D5AF}" dt="2025-05-06T11:38:14.770" v="100" actId="14100"/>
          <ac:spMkLst>
            <pc:docMk/>
            <pc:sldMk cId="2863236846" sldId="305"/>
            <ac:spMk id="3" creationId="{56D98668-840A-C800-6D40-2A50AFAB4A86}"/>
          </ac:spMkLst>
        </pc:spChg>
      </pc:sldChg>
      <pc:sldChg chg="addSp modSp mod">
        <pc:chgData name="jelena franjković" userId="db421b58-4577-4f18-b93d-16e533ccff6a" providerId="ADAL" clId="{93D2B07B-8036-4DEF-AA72-D1871628D5AF}" dt="2025-05-06T11:38:57.570" v="108" actId="113"/>
        <pc:sldMkLst>
          <pc:docMk/>
          <pc:sldMk cId="245855388" sldId="306"/>
        </pc:sldMkLst>
        <pc:spChg chg="add mod">
          <ac:chgData name="jelena franjković" userId="db421b58-4577-4f18-b93d-16e533ccff6a" providerId="ADAL" clId="{93D2B07B-8036-4DEF-AA72-D1871628D5AF}" dt="2025-05-06T11:38:57.570" v="108" actId="113"/>
          <ac:spMkLst>
            <pc:docMk/>
            <pc:sldMk cId="245855388" sldId="306"/>
            <ac:spMk id="2" creationId="{16E6DDFC-48FC-55B9-6A5C-2B58D8DCF7D5}"/>
          </ac:spMkLst>
        </pc:spChg>
        <pc:picChg chg="mod">
          <ac:chgData name="jelena franjković" userId="db421b58-4577-4f18-b93d-16e533ccff6a" providerId="ADAL" clId="{93D2B07B-8036-4DEF-AA72-D1871628D5AF}" dt="2025-05-06T11:38:50.519" v="106" actId="1076"/>
          <ac:picMkLst>
            <pc:docMk/>
            <pc:sldMk cId="245855388" sldId="306"/>
            <ac:picMk id="3" creationId="{ACA5F5F9-D16B-CCC7-C5D9-DD0495EE438D}"/>
          </ac:picMkLst>
        </pc:picChg>
      </pc:sldChg>
      <pc:sldChg chg="addSp modSp mod">
        <pc:chgData name="jelena franjković" userId="db421b58-4577-4f18-b93d-16e533ccff6a" providerId="ADAL" clId="{93D2B07B-8036-4DEF-AA72-D1871628D5AF}" dt="2025-05-06T11:41:08.001" v="110" actId="207"/>
        <pc:sldMkLst>
          <pc:docMk/>
          <pc:sldMk cId="4074030925" sldId="307"/>
        </pc:sldMkLst>
        <pc:spChg chg="add mod">
          <ac:chgData name="jelena franjković" userId="db421b58-4577-4f18-b93d-16e533ccff6a" providerId="ADAL" clId="{93D2B07B-8036-4DEF-AA72-D1871628D5AF}" dt="2025-05-06T11:41:08.001" v="110" actId="207"/>
          <ac:spMkLst>
            <pc:docMk/>
            <pc:sldMk cId="4074030925" sldId="307"/>
            <ac:spMk id="2" creationId="{0F2A1BA3-DBA6-4F0D-2162-54313D0F0C5E}"/>
          </ac:spMkLst>
        </pc:spChg>
      </pc:sldChg>
      <pc:sldChg chg="modSp mod">
        <pc:chgData name="jelena franjković" userId="db421b58-4577-4f18-b93d-16e533ccff6a" providerId="ADAL" clId="{93D2B07B-8036-4DEF-AA72-D1871628D5AF}" dt="2025-05-06T11:42:56.520" v="198" actId="20577"/>
        <pc:sldMkLst>
          <pc:docMk/>
          <pc:sldMk cId="3027034333" sldId="308"/>
        </pc:sldMkLst>
        <pc:spChg chg="mod">
          <ac:chgData name="jelena franjković" userId="db421b58-4577-4f18-b93d-16e533ccff6a" providerId="ADAL" clId="{93D2B07B-8036-4DEF-AA72-D1871628D5AF}" dt="2025-05-06T11:42:56.520" v="198" actId="20577"/>
          <ac:spMkLst>
            <pc:docMk/>
            <pc:sldMk cId="3027034333" sldId="308"/>
            <ac:spMk id="5" creationId="{08B1E3E4-9C4A-4CF8-DBD2-8A61BD5977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aterijali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vježb</a:t>
            </a:r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Poslovna analitika i baze podataka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5404"/>
            <a:ext cx="6309130" cy="360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6" y="1642312"/>
            <a:ext cx="5428209" cy="344704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4B2C8296-5DAC-BE29-61A2-65E539D590A8}"/>
              </a:ext>
            </a:extLst>
          </p:cNvPr>
          <p:cNvSpPr/>
          <p:nvPr/>
        </p:nvSpPr>
        <p:spPr>
          <a:xfrm>
            <a:off x="288575" y="1642312"/>
            <a:ext cx="474354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000" b="1" dirty="0"/>
              <a:t>Odaberite Tablicu albuma iz baze podataka</a:t>
            </a:r>
            <a:endParaRPr lang="en-GB" sz="2000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6D98668-840A-C800-6D40-2A50AFAB4A86}"/>
              </a:ext>
            </a:extLst>
          </p:cNvPr>
          <p:cNvSpPr/>
          <p:nvPr/>
        </p:nvSpPr>
        <p:spPr>
          <a:xfrm>
            <a:off x="6714144" y="1334536"/>
            <a:ext cx="44946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000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detalja</a:t>
            </a:r>
            <a:r>
              <a:rPr lang="en-GB" sz="2000" b="1" dirty="0"/>
              <a:t> o </a:t>
            </a:r>
            <a:r>
              <a:rPr lang="en-GB" sz="2000" b="1" dirty="0" err="1"/>
              <a:t>albumu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" y="1677687"/>
            <a:ext cx="5934255" cy="439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6E6DDFC-48FC-55B9-6A5C-2B58D8DCF7D5}"/>
              </a:ext>
            </a:extLst>
          </p:cNvPr>
          <p:cNvSpPr/>
          <p:nvPr/>
        </p:nvSpPr>
        <p:spPr>
          <a:xfrm>
            <a:off x="252449" y="1577008"/>
            <a:ext cx="620120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1" y="1636295"/>
            <a:ext cx="5175964" cy="458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F2A1BA3-DBA6-4F0D-2162-54313D0F0C5E}"/>
              </a:ext>
            </a:extLst>
          </p:cNvPr>
          <p:cNvSpPr/>
          <p:nvPr/>
        </p:nvSpPr>
        <p:spPr>
          <a:xfrm>
            <a:off x="222651" y="1547654"/>
            <a:ext cx="541712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s </a:t>
            </a:r>
            <a:r>
              <a:rPr lang="en-GB" sz="2000" b="1" dirty="0" err="1"/>
              <a:t>brojem</a:t>
            </a:r>
            <a:r>
              <a:rPr lang="en-GB" sz="2000" b="1" dirty="0"/>
              <a:t> </a:t>
            </a:r>
            <a:r>
              <a:rPr lang="en-GB" sz="2000" b="1" dirty="0" err="1"/>
              <a:t>prodanih</a:t>
            </a:r>
            <a:r>
              <a:rPr lang="en-GB" sz="2000" b="1" dirty="0"/>
              <a:t> </a:t>
            </a:r>
            <a:r>
              <a:rPr lang="en-GB" sz="2000" b="1" dirty="0" err="1"/>
              <a:t>jedinica</a:t>
            </a:r>
            <a:r>
              <a:rPr lang="en-GB" sz="2000" b="1" dirty="0"/>
              <a:t>,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r>
              <a:rPr lang="en-GB" sz="2000" b="1" dirty="0"/>
              <a:t> i </a:t>
            </a:r>
            <a:r>
              <a:rPr lang="en-GB" sz="2000" b="1" dirty="0" err="1"/>
              <a:t>ukupnom</a:t>
            </a:r>
            <a:r>
              <a:rPr lang="en-GB" sz="2000" b="1" dirty="0"/>
              <a:t> </a:t>
            </a:r>
            <a:r>
              <a:rPr lang="en-GB" sz="2000" b="1" dirty="0" err="1"/>
              <a:t>zaradom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Domaća zadaća 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Generirajte prodajne trendove tijekom vremena: Analizirajte kako su se prodajne brojke mijenjale tijekom vremena kako biste identificirali sezonske trendove ili obrasce rasta.</a:t>
            </a:r>
            <a:endParaRPr lang="sr-Latn-BA" sz="1800" dirty="0"/>
          </a:p>
          <a:p>
            <a:r>
              <a:rPr lang="hr" sz="1800" dirty="0"/>
              <a:t>Savjet (koristite donji kod i dodajte dijelove koji nedostaju ???):</a:t>
            </a:r>
            <a:br>
              <a:rPr lang="sr-Latn-BA" sz="1800" dirty="0"/>
            </a:br>
            <a:endParaRPr lang="sr-Latn-BA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8D875-2E41-5056-60F0-700E6B13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96" y="3013834"/>
            <a:ext cx="4262932" cy="32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Poslovna analitika (BA) je pristup utemeljen na podacima koji poboljšava donošenje poslovnih odluka povezivanjem sirovih podataka s praktičnim uvidima, poboljšavajući učinkovitost tvrtke.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Veza između BA, SQL i R je ključna, jer SQL upravlja pohranom i ažuriranjima podataka, dok R pruža mogućnosti statističke analize.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zajedno nude moćnu kombinaciju za </a:t>
            </a:r>
            <a:r>
              <a:rPr lang="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poslovnih podataka, omogućujući tvrtkama donošenje informiranih odluka na temelju točnih informacija u stvarnom vremenu.</a:t>
            </a:r>
            <a:endParaRPr lang="sr-Latn-B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čine moćan alat za bilo koju analizu logističkih i poslovnih podataka. Koriste snagu oba softvera i čine poslovne odluke znatno pouzdanijima.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Što je poslovna analitika (BA)?</a:t>
            </a:r>
            <a:endParaRPr lang="sr-Latn-BA" sz="2000" dirty="0"/>
          </a:p>
          <a:p>
            <a:r>
              <a:rPr lang="hr" sz="2000" dirty="0"/>
              <a:t>Osnovni koncepti baze podataka - SQL</a:t>
            </a:r>
          </a:p>
          <a:p>
            <a:r>
              <a:rPr lang="hr" sz="2000" dirty="0"/>
              <a:t>SQL &amp; BA &amp; R?</a:t>
            </a:r>
          </a:p>
          <a:p>
            <a:r>
              <a:rPr lang="hr" sz="2000" dirty="0"/>
              <a:t>Upiti u SQL-u</a:t>
            </a:r>
          </a:p>
          <a:p>
            <a:r>
              <a:rPr lang="hr" sz="2000" dirty="0"/>
              <a:t>Rendriranje SQL operacija i izvještavanje</a:t>
            </a:r>
          </a:p>
          <a:p>
            <a:r>
              <a:rPr lang="hr" sz="2000" dirty="0"/>
              <a:t>Domaća zadaća?</a:t>
            </a:r>
          </a:p>
          <a:p>
            <a:r>
              <a:rPr lang="hr" sz="2000" dirty="0"/>
              <a:t>Sažetak</a:t>
            </a:r>
          </a:p>
          <a:p>
            <a:endParaRPr lang="sr-Latn-R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26840" y="5576471"/>
            <a:ext cx="50161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Slika. Ključni stupovi poslovne analize u kontekstu opskrbng lanca i logistike.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EEA52-F234-9BCE-AEF5-796C5C82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92" y="1761599"/>
            <a:ext cx="5066215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Osnovni koncepti baze podataka - SQL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7510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Model podataka baze podataka Chinook.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SQL i kako je povezan s BA i 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Integracija poslovne analitike (BA), SQL-a i R-a ključna je za učinkovito upravljanje i analizu podataka, posebno u velikim organizacijama gdje su podaci dobro strukturirani unutar SQL baza podataka. Dok se mala i srednja poduzeća još uvijek mogu boriti s pravilnim upravljanjem podacima, veće tvrtke prepoznale su važnost organiziranja svojih poslovnih podataka, obično korištenjem SQL baza podataka. SQL je idealan za pohranu i ažuriranje stalno promjenjivih podataka potaknutih tržišnim stvarnostima i aktivnostima tvrtke, poput prodaje i prihoda.</a:t>
            </a:r>
          </a:p>
          <a:p>
            <a:pPr algn="just"/>
            <a:r>
              <a:rPr lang="hr" sz="1800" dirty="0"/>
              <a:t>R nadopunjuje SQL pružajući moćne statističke alate prilagođene analizi podataka, što ga čini izvrsnim izborom za automatizaciju zadataka i razvoj prilagođenih analitičkih paketa. Za razliku od općih programskih jezika poput Pythona, R je posebno dizajniran za analizu podataka, što ga čini ključnim igračem u poslovnoj analizi (BA). Zajedno, SQL i R nude robustan okvir za </a:t>
            </a:r>
            <a:r>
              <a:rPr lang="hr" sz="1800" dirty="0" err="1"/>
              <a:t>analizu </a:t>
            </a:r>
            <a:r>
              <a:rPr lang="hr" sz="1800" dirty="0"/>
              <a:t>poslovnih podataka, omogućujući tvrtkama donošenje informiranih odluka na temelju točnih i ažurnih informacija.</a:t>
            </a:r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576072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BDB2A-AF59-4B3C-B9D6-12114AA2B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510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Motyw pakietu Office</vt:lpstr>
      <vt:lpstr>Statističke metode za analizu logističkih podataka</vt:lpstr>
      <vt:lpstr>Dnevni red</vt:lpstr>
      <vt:lpstr>Što je poslovna analitika?</vt:lpstr>
      <vt:lpstr>Osnovni koncepti baze podataka - SQL</vt:lpstr>
      <vt:lpstr>SQL i kako je povezan s BA i R?</vt:lpstr>
      <vt:lpstr>Upiti SQL bazi podataka pomoću R-a</vt:lpstr>
      <vt:lpstr>Upiti SQL bazi podataka pomoću R-a</vt:lpstr>
      <vt:lpstr>Upiti SQL bazi podataka pomoću R-a</vt:lpstr>
      <vt:lpstr>Upiti SQL bazi podataka pomoću R-a</vt:lpstr>
      <vt:lpstr>Renderiranje SQL baze podataka i izrada izvješća</vt:lpstr>
      <vt:lpstr>Renderiranje SQL baze podataka i izrada izvješća</vt:lpstr>
      <vt:lpstr>Renderiranje SQL baze podataka i izrada izvješća</vt:lpstr>
      <vt:lpstr>Renderiranje SQL baze podataka i izrada izvješća</vt:lpstr>
      <vt:lpstr>Domaća zadaća ?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29</cp:revision>
  <dcterms:created xsi:type="dcterms:W3CDTF">2023-07-06T12:09:08Z</dcterms:created>
  <dcterms:modified xsi:type="dcterms:W3CDTF">2025-05-06T11:43:07Z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