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267" r:id="rId16"/>
  </p:sldIdLst>
  <p:sldSz cx="12192000" cy="6858000"/>
  <p:notesSz cx="7559675" cy="10691813"/>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franjković" userId="db421b58-4577-4f18-b93d-16e533ccff6a" providerId="ADAL" clId="{E84E0070-A3AE-4C07-9A89-30E08F931F5B}"/>
    <pc:docChg chg="custSel modSld">
      <pc:chgData name="jelena franjković" userId="db421b58-4577-4f18-b93d-16e533ccff6a" providerId="ADAL" clId="{E84E0070-A3AE-4C07-9A89-30E08F931F5B}" dt="2025-05-15T08:04:18.138" v="75" actId="20577"/>
      <pc:docMkLst>
        <pc:docMk/>
      </pc:docMkLst>
      <pc:sldChg chg="modSp mod">
        <pc:chgData name="jelena franjković" userId="db421b58-4577-4f18-b93d-16e533ccff6a" providerId="ADAL" clId="{E84E0070-A3AE-4C07-9A89-30E08F931F5B}" dt="2025-05-15T07:59:09.209" v="8" actId="20577"/>
        <pc:sldMkLst>
          <pc:docMk/>
          <pc:sldMk cId="0" sldId="256"/>
        </pc:sldMkLst>
        <pc:spChg chg="mod">
          <ac:chgData name="jelena franjković" userId="db421b58-4577-4f18-b93d-16e533ccff6a" providerId="ADAL" clId="{E84E0070-A3AE-4C07-9A89-30E08F931F5B}" dt="2025-05-15T07:59:02.333" v="0"/>
          <ac:spMkLst>
            <pc:docMk/>
            <pc:sldMk cId="0" sldId="256"/>
            <ac:spMk id="91" creationId="{00000000-0000-0000-0000-000000000000}"/>
          </ac:spMkLst>
        </pc:spChg>
        <pc:spChg chg="mod">
          <ac:chgData name="jelena franjković" userId="db421b58-4577-4f18-b93d-16e533ccff6a" providerId="ADAL" clId="{E84E0070-A3AE-4C07-9A89-30E08F931F5B}" dt="2025-05-15T07:59:09.209" v="8" actId="20577"/>
          <ac:spMkLst>
            <pc:docMk/>
            <pc:sldMk cId="0" sldId="256"/>
            <ac:spMk id="95" creationId="{00000000-0000-0000-0000-000000000000}"/>
          </ac:spMkLst>
        </pc:spChg>
      </pc:sldChg>
      <pc:sldChg chg="modSp mod">
        <pc:chgData name="jelena franjković" userId="db421b58-4577-4f18-b93d-16e533ccff6a" providerId="ADAL" clId="{E84E0070-A3AE-4C07-9A89-30E08F931F5B}" dt="2025-05-15T07:59:21.032" v="14" actId="20577"/>
        <pc:sldMkLst>
          <pc:docMk/>
          <pc:sldMk cId="0" sldId="257"/>
        </pc:sldMkLst>
        <pc:spChg chg="mod">
          <ac:chgData name="jelena franjković" userId="db421b58-4577-4f18-b93d-16e533ccff6a" providerId="ADAL" clId="{E84E0070-A3AE-4C07-9A89-30E08F931F5B}" dt="2025-05-15T07:59:21.032" v="14" actId="20577"/>
          <ac:spMkLst>
            <pc:docMk/>
            <pc:sldMk cId="0" sldId="257"/>
            <ac:spMk id="99" creationId="{00000000-0000-0000-0000-000000000000}"/>
          </ac:spMkLst>
        </pc:spChg>
      </pc:sldChg>
      <pc:sldChg chg="modSp mod">
        <pc:chgData name="jelena franjković" userId="db421b58-4577-4f18-b93d-16e533ccff6a" providerId="ADAL" clId="{E84E0070-A3AE-4C07-9A89-30E08F931F5B}" dt="2025-05-15T07:59:37.984" v="15" actId="123"/>
        <pc:sldMkLst>
          <pc:docMk/>
          <pc:sldMk cId="0" sldId="258"/>
        </pc:sldMkLst>
        <pc:spChg chg="mod">
          <ac:chgData name="jelena franjković" userId="db421b58-4577-4f18-b93d-16e533ccff6a" providerId="ADAL" clId="{E84E0070-A3AE-4C07-9A89-30E08F931F5B}" dt="2025-05-15T07:59:37.984" v="15" actId="123"/>
          <ac:spMkLst>
            <pc:docMk/>
            <pc:sldMk cId="0" sldId="258"/>
            <ac:spMk id="102" creationId="{00000000-0000-0000-0000-000000000000}"/>
          </ac:spMkLst>
        </pc:spChg>
      </pc:sldChg>
      <pc:sldChg chg="modSp mod">
        <pc:chgData name="jelena franjković" userId="db421b58-4577-4f18-b93d-16e533ccff6a" providerId="ADAL" clId="{E84E0070-A3AE-4C07-9A89-30E08F931F5B}" dt="2025-05-15T08:00:59.929" v="25" actId="20577"/>
        <pc:sldMkLst>
          <pc:docMk/>
          <pc:sldMk cId="0" sldId="259"/>
        </pc:sldMkLst>
        <pc:spChg chg="mod">
          <ac:chgData name="jelena franjković" userId="db421b58-4577-4f18-b93d-16e533ccff6a" providerId="ADAL" clId="{E84E0070-A3AE-4C07-9A89-30E08F931F5B}" dt="2025-05-15T08:00:59.929" v="25" actId="20577"/>
          <ac:spMkLst>
            <pc:docMk/>
            <pc:sldMk cId="0" sldId="259"/>
            <ac:spMk id="105" creationId="{00000000-0000-0000-0000-000000000000}"/>
          </ac:spMkLst>
        </pc:spChg>
      </pc:sldChg>
      <pc:sldChg chg="modSp mod">
        <pc:chgData name="jelena franjković" userId="db421b58-4577-4f18-b93d-16e533ccff6a" providerId="ADAL" clId="{E84E0070-A3AE-4C07-9A89-30E08F931F5B}" dt="2025-05-15T08:02:18.898" v="47" actId="6549"/>
        <pc:sldMkLst>
          <pc:docMk/>
          <pc:sldMk cId="0" sldId="262"/>
        </pc:sldMkLst>
        <pc:spChg chg="mod">
          <ac:chgData name="jelena franjković" userId="db421b58-4577-4f18-b93d-16e533ccff6a" providerId="ADAL" clId="{E84E0070-A3AE-4C07-9A89-30E08F931F5B}" dt="2025-05-15T08:02:18.898" v="47" actId="6549"/>
          <ac:spMkLst>
            <pc:docMk/>
            <pc:sldMk cId="0" sldId="262"/>
            <ac:spMk id="114" creationId="{00000000-0000-0000-0000-000000000000}"/>
          </ac:spMkLst>
        </pc:spChg>
      </pc:sldChg>
      <pc:sldChg chg="modSp mod">
        <pc:chgData name="jelena franjković" userId="db421b58-4577-4f18-b93d-16e533ccff6a" providerId="ADAL" clId="{E84E0070-A3AE-4C07-9A89-30E08F931F5B}" dt="2025-05-15T08:03:35.369" v="74" actId="20577"/>
        <pc:sldMkLst>
          <pc:docMk/>
          <pc:sldMk cId="3377812436" sldId="268"/>
        </pc:sldMkLst>
        <pc:spChg chg="mod">
          <ac:chgData name="jelena franjković" userId="db421b58-4577-4f18-b93d-16e533ccff6a" providerId="ADAL" clId="{E84E0070-A3AE-4C07-9A89-30E08F931F5B}" dt="2025-05-15T08:02:33.017" v="48" actId="20577"/>
          <ac:spMkLst>
            <pc:docMk/>
            <pc:sldMk cId="3377812436" sldId="268"/>
            <ac:spMk id="113" creationId="{00000000-0000-0000-0000-000000000000}"/>
          </ac:spMkLst>
        </pc:spChg>
        <pc:graphicFrameChg chg="modGraphic">
          <ac:chgData name="jelena franjković" userId="db421b58-4577-4f18-b93d-16e533ccff6a" providerId="ADAL" clId="{E84E0070-A3AE-4C07-9A89-30E08F931F5B}" dt="2025-05-15T08:03:35.369" v="74" actId="20577"/>
          <ac:graphicFrameMkLst>
            <pc:docMk/>
            <pc:sldMk cId="3377812436" sldId="268"/>
            <ac:graphicFrameMk id="10" creationId="{39CC591B-1191-45CF-8A90-D648983EFBB3}"/>
          </ac:graphicFrameMkLst>
        </pc:graphicFrameChg>
      </pc:sldChg>
      <pc:sldChg chg="modSp mod">
        <pc:chgData name="jelena franjković" userId="db421b58-4577-4f18-b93d-16e533ccff6a" providerId="ADAL" clId="{E84E0070-A3AE-4C07-9A89-30E08F931F5B}" dt="2025-05-15T08:04:18.138" v="75" actId="20577"/>
        <pc:sldMkLst>
          <pc:docMk/>
          <pc:sldMk cId="1007672708" sldId="273"/>
        </pc:sldMkLst>
        <pc:spChg chg="mod">
          <ac:chgData name="jelena franjković" userId="db421b58-4577-4f18-b93d-16e533ccff6a" providerId="ADAL" clId="{E84E0070-A3AE-4C07-9A89-30E08F931F5B}" dt="2025-05-15T08:04:18.138" v="75" actId="20577"/>
          <ac:spMkLst>
            <pc:docMk/>
            <pc:sldMk cId="1007672708" sldId="273"/>
            <ac:spMk id="114" creationId="{00000000-0000-0000-0000-000000000000}"/>
          </ac:spMkLst>
        </pc:spChg>
      </pc:sldChg>
    </pc:docChg>
  </pc:docChgLst>
  <pc:docChgLst>
    <pc:chgData name="Roman Gumzej" userId="S::roman.gumzej@um.si::39b5f2aa-645e-44ce-a9a1-d6838aa53dea" providerId="AD" clId="Web-{AB386563-B2EE-7A61-FC54-58346D68CDF0}"/>
    <pc:docChg chg="modSld">
      <pc:chgData name="Roman Gumzej" userId="S::roman.gumzej@um.si::39b5f2aa-645e-44ce-a9a1-d6838aa53dea" providerId="AD" clId="Web-{AB386563-B2EE-7A61-FC54-58346D68CDF0}" dt="2024-05-28T05:12:31.042" v="48" actId="20577"/>
      <pc:docMkLst>
        <pc:docMk/>
      </pc:docMkLst>
      <pc:sldChg chg="addSp modSp">
        <pc:chgData name="Roman Gumzej" userId="S::roman.gumzej@um.si::39b5f2aa-645e-44ce-a9a1-d6838aa53dea" providerId="AD" clId="Web-{AB386563-B2EE-7A61-FC54-58346D68CDF0}" dt="2024-05-28T05:11:10.836" v="39" actId="20577"/>
        <pc:sldMkLst>
          <pc:docMk/>
          <pc:sldMk cId="0" sldId="259"/>
        </pc:sldMkLst>
      </pc:sldChg>
      <pc:sldChg chg="addSp modSp">
        <pc:chgData name="Roman Gumzej" userId="S::roman.gumzej@um.si::39b5f2aa-645e-44ce-a9a1-d6838aa53dea" providerId="AD" clId="Web-{AB386563-B2EE-7A61-FC54-58346D68CDF0}" dt="2024-05-28T05:06:03.594" v="4" actId="20577"/>
        <pc:sldMkLst>
          <pc:docMk/>
          <pc:sldMk cId="0" sldId="260"/>
        </pc:sldMkLst>
      </pc:sldChg>
      <pc:sldChg chg="addSp modSp">
        <pc:chgData name="Roman Gumzej" userId="S::roman.gumzej@um.si::39b5f2aa-645e-44ce-a9a1-d6838aa53dea" providerId="AD" clId="Web-{AB386563-B2EE-7A61-FC54-58346D68CDF0}" dt="2024-05-28T05:09:53.038" v="30" actId="20577"/>
        <pc:sldMkLst>
          <pc:docMk/>
          <pc:sldMk cId="0" sldId="262"/>
        </pc:sldMkLst>
      </pc:sldChg>
      <pc:sldChg chg="addSp modSp">
        <pc:chgData name="Roman Gumzej" userId="S::roman.gumzej@um.si::39b5f2aa-645e-44ce-a9a1-d6838aa53dea" providerId="AD" clId="Web-{AB386563-B2EE-7A61-FC54-58346D68CDF0}" dt="2024-05-28T05:12:01.181" v="45" actId="20577"/>
        <pc:sldMkLst>
          <pc:docMk/>
          <pc:sldMk cId="0" sldId="263"/>
        </pc:sldMkLst>
      </pc:sldChg>
      <pc:sldChg chg="addSp modSp">
        <pc:chgData name="Roman Gumzej" userId="S::roman.gumzej@um.si::39b5f2aa-645e-44ce-a9a1-d6838aa53dea" providerId="AD" clId="Web-{AB386563-B2EE-7A61-FC54-58346D68CDF0}" dt="2024-05-28T05:09:18.381" v="21" actId="20577"/>
        <pc:sldMkLst>
          <pc:docMk/>
          <pc:sldMk cId="0" sldId="264"/>
        </pc:sldMkLst>
      </pc:sldChg>
      <pc:sldChg chg="modSp">
        <pc:chgData name="Roman Gumzej" userId="S::roman.gumzej@um.si::39b5f2aa-645e-44ce-a9a1-d6838aa53dea" providerId="AD" clId="Web-{AB386563-B2EE-7A61-FC54-58346D68CDF0}" dt="2024-05-28T05:12:31.042" v="48" actId="20577"/>
        <pc:sldMkLst>
          <pc:docMk/>
          <pc:sldMk cId="1537020485" sldId="272"/>
        </pc:sldMkLst>
      </pc:sldChg>
    </pc:docChg>
  </pc:docChgLst>
  <pc:docChgLst>
    <pc:chgData name="Roman Gumzej" userId="S::roman.gumzej@um.si::39b5f2aa-645e-44ce-a9a1-d6838aa53dea" providerId="AD" clId="Web-{CB9B4F94-3EEB-46D6-14FC-15FBAAFAA736}"/>
    <pc:docChg chg="addSld modSld">
      <pc:chgData name="Roman Gumzej" userId="S::roman.gumzej@um.si::39b5f2aa-645e-44ce-a9a1-d6838aa53dea" providerId="AD" clId="Web-{CB9B4F94-3EEB-46D6-14FC-15FBAAFAA736}" dt="2024-05-21T08:34:05.535" v="61" actId="20577"/>
      <pc:docMkLst>
        <pc:docMk/>
      </pc:docMkLst>
      <pc:sldChg chg="addSp delSp modSp add replId">
        <pc:chgData name="Roman Gumzej" userId="S::roman.gumzej@um.si::39b5f2aa-645e-44ce-a9a1-d6838aa53dea" providerId="AD" clId="Web-{CB9B4F94-3EEB-46D6-14FC-15FBAAFAA736}" dt="2024-05-21T08:32:37.236" v="48" actId="1076"/>
        <pc:sldMkLst>
          <pc:docMk/>
          <pc:sldMk cId="3377812436" sldId="268"/>
        </pc:sldMkLst>
      </pc:sldChg>
      <pc:sldChg chg="addSp delSp modSp add replId">
        <pc:chgData name="Roman Gumzej" userId="S::roman.gumzej@um.si::39b5f2aa-645e-44ce-a9a1-d6838aa53dea" providerId="AD" clId="Web-{CB9B4F94-3EEB-46D6-14FC-15FBAAFAA736}" dt="2024-05-21T08:33:41.941" v="58" actId="20577"/>
        <pc:sldMkLst>
          <pc:docMk/>
          <pc:sldMk cId="1658091149" sldId="269"/>
        </pc:sldMkLst>
      </pc:sldChg>
      <pc:sldChg chg="addSp delSp modSp add replId">
        <pc:chgData name="Roman Gumzej" userId="S::roman.gumzej@um.si::39b5f2aa-645e-44ce-a9a1-d6838aa53dea" providerId="AD" clId="Web-{CB9B4F94-3EEB-46D6-14FC-15FBAAFAA736}" dt="2024-05-21T08:34:05.535" v="61" actId="20577"/>
        <pc:sldMkLst>
          <pc:docMk/>
          <pc:sldMk cId="1548489696" sldId="270"/>
        </pc:sldMkLst>
      </pc:sldChg>
    </pc:docChg>
  </pc:docChgLst>
  <pc:docChgLst>
    <pc:chgData name="Roman Gumzej" userId="S::roman.gumzej@um.si::39b5f2aa-645e-44ce-a9a1-d6838aa53dea" providerId="AD" clId="Web-{FD4474F6-6945-9277-B888-319C39F52668}"/>
    <pc:docChg chg="modSld">
      <pc:chgData name="Roman Gumzej" userId="S::roman.gumzej@um.si::39b5f2aa-645e-44ce-a9a1-d6838aa53dea" providerId="AD" clId="Web-{FD4474F6-6945-9277-B888-319C39F52668}" dt="2024-09-30T17:46:13.063" v="6" actId="20577"/>
      <pc:docMkLst>
        <pc:docMk/>
      </pc:docMkLst>
      <pc:sldChg chg="modSp">
        <pc:chgData name="Roman Gumzej" userId="S::roman.gumzej@um.si::39b5f2aa-645e-44ce-a9a1-d6838aa53dea" providerId="AD" clId="Web-{FD4474F6-6945-9277-B888-319C39F52668}" dt="2024-09-30T17:43:59.731" v="1" actId="20577"/>
        <pc:sldMkLst>
          <pc:docMk/>
          <pc:sldMk cId="0" sldId="259"/>
        </pc:sldMkLst>
      </pc:sldChg>
      <pc:sldChg chg="modSp">
        <pc:chgData name="Roman Gumzej" userId="S::roman.gumzej@um.si::39b5f2aa-645e-44ce-a9a1-d6838aa53dea" providerId="AD" clId="Web-{FD4474F6-6945-9277-B888-319C39F52668}" dt="2024-09-30T17:46:13.063" v="6" actId="20577"/>
        <pc:sldMkLst>
          <pc:docMk/>
          <pc:sldMk cId="1007672708" sldId="273"/>
        </pc:sldMkLst>
      </pc:sldChg>
    </pc:docChg>
  </pc:docChgLst>
  <pc:docChgLst>
    <pc:chgData name="Roman Gumzej" userId="S::roman.gumzej@um.si::39b5f2aa-645e-44ce-a9a1-d6838aa53dea" providerId="AD" clId="Web-{E96CE58D-64E7-5BC6-F1B7-5F0C9C8D66AE}"/>
    <pc:docChg chg="modSld">
      <pc:chgData name="Roman Gumzej" userId="S::roman.gumzej@um.si::39b5f2aa-645e-44ce-a9a1-d6838aa53dea" providerId="AD" clId="Web-{E96CE58D-64E7-5BC6-F1B7-5F0C9C8D66AE}" dt="2024-05-28T07:31:11.527" v="30" actId="20577"/>
      <pc:docMkLst>
        <pc:docMk/>
      </pc:docMkLst>
      <pc:sldChg chg="modSp">
        <pc:chgData name="Roman Gumzej" userId="S::roman.gumzej@um.si::39b5f2aa-645e-44ce-a9a1-d6838aa53dea" providerId="AD" clId="Web-{E96CE58D-64E7-5BC6-F1B7-5F0C9C8D66AE}" dt="2024-05-28T07:27:14.908" v="4" actId="1076"/>
        <pc:sldMkLst>
          <pc:docMk/>
          <pc:sldMk cId="0" sldId="260"/>
        </pc:sldMkLst>
      </pc:sldChg>
      <pc:sldChg chg="modSp">
        <pc:chgData name="Roman Gumzej" userId="S::roman.gumzej@um.si::39b5f2aa-645e-44ce-a9a1-d6838aa53dea" providerId="AD" clId="Web-{E96CE58D-64E7-5BC6-F1B7-5F0C9C8D66AE}" dt="2024-05-28T07:30:09.540" v="26" actId="20577"/>
        <pc:sldMkLst>
          <pc:docMk/>
          <pc:sldMk cId="0" sldId="263"/>
        </pc:sldMkLst>
      </pc:sldChg>
      <pc:sldChg chg="modSp">
        <pc:chgData name="Roman Gumzej" userId="S::roman.gumzej@um.si::39b5f2aa-645e-44ce-a9a1-d6838aa53dea" providerId="AD" clId="Web-{E96CE58D-64E7-5BC6-F1B7-5F0C9C8D66AE}" dt="2024-05-28T07:29:13.679" v="21" actId="20577"/>
        <pc:sldMkLst>
          <pc:docMk/>
          <pc:sldMk cId="3377812436" sldId="268"/>
        </pc:sldMkLst>
      </pc:sldChg>
      <pc:sldChg chg="modSp">
        <pc:chgData name="Roman Gumzej" userId="S::roman.gumzej@um.si::39b5f2aa-645e-44ce-a9a1-d6838aa53dea" providerId="AD" clId="Web-{E96CE58D-64E7-5BC6-F1B7-5F0C9C8D66AE}" dt="2024-05-28T07:30:28.807" v="28" actId="20577"/>
        <pc:sldMkLst>
          <pc:docMk/>
          <pc:sldMk cId="1658091149" sldId="269"/>
        </pc:sldMkLst>
      </pc:sldChg>
      <pc:sldChg chg="modSp">
        <pc:chgData name="Roman Gumzej" userId="S::roman.gumzej@um.si::39b5f2aa-645e-44ce-a9a1-d6838aa53dea" providerId="AD" clId="Web-{E96CE58D-64E7-5BC6-F1B7-5F0C9C8D66AE}" dt="2024-05-28T07:31:11.527" v="30" actId="20577"/>
        <pc:sldMkLst>
          <pc:docMk/>
          <pc:sldMk cId="1548489696" sldId="270"/>
        </pc:sldMkLst>
      </pc:sldChg>
      <pc:sldChg chg="modSp">
        <pc:chgData name="Roman Gumzej" userId="S::roman.gumzej@um.si::39b5f2aa-645e-44ce-a9a1-d6838aa53dea" providerId="AD" clId="Web-{E96CE58D-64E7-5BC6-F1B7-5F0C9C8D66AE}" dt="2024-05-28T07:29:33.695" v="23" actId="20577"/>
        <pc:sldMkLst>
          <pc:docMk/>
          <pc:sldMk cId="3754049331" sldId="271"/>
        </pc:sldMkLst>
      </pc:sldChg>
    </pc:docChg>
  </pc:docChgLst>
  <pc:docChgLst>
    <pc:chgData name="Roman Gumzej" userId="S::roman.gumzej@um.si::39b5f2aa-645e-44ce-a9a1-d6838aa53dea" providerId="AD" clId="Web-{93C17E71-E3E3-B712-77AD-AF6BE7F29589}"/>
    <pc:docChg chg="addSld modSld sldOrd">
      <pc:chgData name="Roman Gumzej" userId="S::roman.gumzej@um.si::39b5f2aa-645e-44ce-a9a1-d6838aa53dea" providerId="AD" clId="Web-{93C17E71-E3E3-B712-77AD-AF6BE7F29589}" dt="2024-05-21T09:22:01.820" v="79" actId="20577"/>
      <pc:docMkLst>
        <pc:docMk/>
      </pc:docMkLst>
      <pc:sldChg chg="modSp">
        <pc:chgData name="Roman Gumzej" userId="S::roman.gumzej@um.si::39b5f2aa-645e-44ce-a9a1-d6838aa53dea" providerId="AD" clId="Web-{93C17E71-E3E3-B712-77AD-AF6BE7F29589}" dt="2024-05-21T09:21:31.663" v="76" actId="20577"/>
        <pc:sldMkLst>
          <pc:docMk/>
          <pc:sldMk cId="0" sldId="264"/>
        </pc:sldMkLst>
      </pc:sldChg>
      <pc:sldChg chg="modSp">
        <pc:chgData name="Roman Gumzej" userId="S::roman.gumzej@um.si::39b5f2aa-645e-44ce-a9a1-d6838aa53dea" providerId="AD" clId="Web-{93C17E71-E3E3-B712-77AD-AF6BE7F29589}" dt="2024-05-21T09:19:32.425" v="64" actId="20577"/>
        <pc:sldMkLst>
          <pc:docMk/>
          <pc:sldMk cId="3377812436" sldId="268"/>
        </pc:sldMkLst>
      </pc:sldChg>
      <pc:sldChg chg="modSp ord">
        <pc:chgData name="Roman Gumzej" userId="S::roman.gumzej@um.si::39b5f2aa-645e-44ce-a9a1-d6838aa53dea" providerId="AD" clId="Web-{93C17E71-E3E3-B712-77AD-AF6BE7F29589}" dt="2024-05-21T09:21:15.069" v="72" actId="20577"/>
        <pc:sldMkLst>
          <pc:docMk/>
          <pc:sldMk cId="1658091149" sldId="269"/>
        </pc:sldMkLst>
      </pc:sldChg>
      <pc:sldChg chg="addSp delSp modSp add replId">
        <pc:chgData name="Roman Gumzej" userId="S::roman.gumzej@um.si::39b5f2aa-645e-44ce-a9a1-d6838aa53dea" providerId="AD" clId="Web-{93C17E71-E3E3-B712-77AD-AF6BE7F29589}" dt="2024-05-21T09:22:01.820" v="79" actId="20577"/>
        <pc:sldMkLst>
          <pc:docMk/>
          <pc:sldMk cId="3754049331" sldId="271"/>
        </pc:sldMkLst>
      </pc:sldChg>
    </pc:docChg>
  </pc:docChgLst>
  <pc:docChgLst>
    <pc:chgData name="Roman Gumzej" userId="39b5f2aa-645e-44ce-a9a1-d6838aa53dea" providerId="ADAL" clId="{25C80A87-96A6-4311-833C-28B20BAE908C}"/>
    <pc:docChg chg="undo custSel modSld">
      <pc:chgData name="Roman Gumzej" userId="39b5f2aa-645e-44ce-a9a1-d6838aa53dea" providerId="ADAL" clId="{25C80A87-96A6-4311-833C-28B20BAE908C}" dt="2024-09-20T06:27:21.499" v="33" actId="1076"/>
      <pc:docMkLst>
        <pc:docMk/>
      </pc:docMkLst>
      <pc:sldChg chg="modSp mod">
        <pc:chgData name="Roman Gumzej" userId="39b5f2aa-645e-44ce-a9a1-d6838aa53dea" providerId="ADAL" clId="{25C80A87-96A6-4311-833C-28B20BAE908C}" dt="2024-09-20T06:27:21.499" v="33" actId="1076"/>
        <pc:sldMkLst>
          <pc:docMk/>
          <pc:sldMk cId="0" sldId="260"/>
        </pc:sldMkLst>
      </pc:sldChg>
    </pc:docChg>
  </pc:docChgLst>
  <pc:docChgLst>
    <pc:chgData name="Roman Gumzej" userId="39b5f2aa-645e-44ce-a9a1-d6838aa53dea" providerId="ADAL" clId="{3CFAB180-F81B-4B17-B9F0-A460C57C0EFF}"/>
    <pc:docChg chg="custSel modSld">
      <pc:chgData name="Roman Gumzej" userId="39b5f2aa-645e-44ce-a9a1-d6838aa53dea" providerId="ADAL" clId="{3CFAB180-F81B-4B17-B9F0-A460C57C0EFF}" dt="2023-12-07T10:50:03.182" v="15" actId="313"/>
      <pc:docMkLst>
        <pc:docMk/>
      </pc:docMkLst>
      <pc:sldChg chg="modSp mod">
        <pc:chgData name="Roman Gumzej" userId="39b5f2aa-645e-44ce-a9a1-d6838aa53dea" providerId="ADAL" clId="{3CFAB180-F81B-4B17-B9F0-A460C57C0EFF}" dt="2023-12-07T10:43:27.687" v="5" actId="1076"/>
        <pc:sldMkLst>
          <pc:docMk/>
          <pc:sldMk cId="0" sldId="260"/>
        </pc:sldMkLst>
      </pc:sldChg>
      <pc:sldChg chg="modSp mod">
        <pc:chgData name="Roman Gumzej" userId="39b5f2aa-645e-44ce-a9a1-d6838aa53dea" providerId="ADAL" clId="{3CFAB180-F81B-4B17-B9F0-A460C57C0EFF}" dt="2023-12-07T10:44:39.734" v="9" actId="113"/>
        <pc:sldMkLst>
          <pc:docMk/>
          <pc:sldMk cId="0" sldId="263"/>
        </pc:sldMkLst>
      </pc:sldChg>
      <pc:sldChg chg="modSp mod">
        <pc:chgData name="Roman Gumzej" userId="39b5f2aa-645e-44ce-a9a1-d6838aa53dea" providerId="ADAL" clId="{3CFAB180-F81B-4B17-B9F0-A460C57C0EFF}" dt="2023-12-07T10:50:03.182" v="15" actId="313"/>
        <pc:sldMkLst>
          <pc:docMk/>
          <pc:sldMk cId="0" sldId="265"/>
        </pc:sldMkLst>
      </pc:sldChg>
    </pc:docChg>
  </pc:docChgLst>
  <pc:docChgLst>
    <pc:chgData name="Roman Gumzej" userId="39b5f2aa-645e-44ce-a9a1-d6838aa53dea" providerId="ADAL" clId="{0B50F2A7-8D8E-49B6-A5A3-FEB40D1634E2}"/>
    <pc:docChg chg="undo custSel modSld">
      <pc:chgData name="Roman Gumzej" userId="39b5f2aa-645e-44ce-a9a1-d6838aa53dea" providerId="ADAL" clId="{0B50F2A7-8D8E-49B6-A5A3-FEB40D1634E2}" dt="2024-05-29T08:33:42.646" v="286" actId="20577"/>
      <pc:docMkLst>
        <pc:docMk/>
      </pc:docMkLst>
      <pc:sldChg chg="modSp mod">
        <pc:chgData name="Roman Gumzej" userId="39b5f2aa-645e-44ce-a9a1-d6838aa53dea" providerId="ADAL" clId="{0B50F2A7-8D8E-49B6-A5A3-FEB40D1634E2}" dt="2024-05-22T07:18:25.241" v="4" actId="27636"/>
        <pc:sldMkLst>
          <pc:docMk/>
          <pc:sldMk cId="0" sldId="256"/>
        </pc:sldMkLst>
      </pc:sldChg>
      <pc:sldChg chg="delSp mod">
        <pc:chgData name="Roman Gumzej" userId="39b5f2aa-645e-44ce-a9a1-d6838aa53dea" providerId="ADAL" clId="{0B50F2A7-8D8E-49B6-A5A3-FEB40D1634E2}" dt="2024-05-22T06:46:43.407" v="125" actId="478"/>
        <pc:sldMkLst>
          <pc:docMk/>
          <pc:sldMk cId="0" sldId="258"/>
        </pc:sldMkLst>
      </pc:sldChg>
      <pc:sldChg chg="delSp mod">
        <pc:chgData name="Roman Gumzej" userId="39b5f2aa-645e-44ce-a9a1-d6838aa53dea" providerId="ADAL" clId="{0B50F2A7-8D8E-49B6-A5A3-FEB40D1634E2}" dt="2024-05-22T06:45:40.594" v="112" actId="478"/>
        <pc:sldMkLst>
          <pc:docMk/>
          <pc:sldMk cId="0" sldId="259"/>
        </pc:sldMkLst>
      </pc:sldChg>
      <pc:sldChg chg="delSp modSp mod">
        <pc:chgData name="Roman Gumzej" userId="39b5f2aa-645e-44ce-a9a1-d6838aa53dea" providerId="ADAL" clId="{0B50F2A7-8D8E-49B6-A5A3-FEB40D1634E2}" dt="2024-05-29T06:55:01.912" v="189" actId="20577"/>
        <pc:sldMkLst>
          <pc:docMk/>
          <pc:sldMk cId="0" sldId="260"/>
        </pc:sldMkLst>
      </pc:sldChg>
      <pc:sldChg chg="delSp modSp mod">
        <pc:chgData name="Roman Gumzej" userId="39b5f2aa-645e-44ce-a9a1-d6838aa53dea" providerId="ADAL" clId="{0B50F2A7-8D8E-49B6-A5A3-FEB40D1634E2}" dt="2024-05-29T06:56:33.023" v="196" actId="20577"/>
        <pc:sldMkLst>
          <pc:docMk/>
          <pc:sldMk cId="0" sldId="261"/>
        </pc:sldMkLst>
      </pc:sldChg>
      <pc:sldChg chg="delSp modSp mod">
        <pc:chgData name="Roman Gumzej" userId="39b5f2aa-645e-44ce-a9a1-d6838aa53dea" providerId="ADAL" clId="{0B50F2A7-8D8E-49B6-A5A3-FEB40D1634E2}" dt="2024-05-29T07:02:13.713" v="225" actId="20577"/>
        <pc:sldMkLst>
          <pc:docMk/>
          <pc:sldMk cId="0" sldId="262"/>
        </pc:sldMkLst>
      </pc:sldChg>
      <pc:sldChg chg="delSp mod">
        <pc:chgData name="Roman Gumzej" userId="39b5f2aa-645e-44ce-a9a1-d6838aa53dea" providerId="ADAL" clId="{0B50F2A7-8D8E-49B6-A5A3-FEB40D1634E2}" dt="2024-05-22T06:46:12.437" v="120" actId="478"/>
        <pc:sldMkLst>
          <pc:docMk/>
          <pc:sldMk cId="0" sldId="263"/>
        </pc:sldMkLst>
      </pc:sldChg>
      <pc:sldChg chg="delSp modSp mod">
        <pc:chgData name="Roman Gumzej" userId="39b5f2aa-645e-44ce-a9a1-d6838aa53dea" providerId="ADAL" clId="{0B50F2A7-8D8E-49B6-A5A3-FEB40D1634E2}" dt="2024-05-22T06:46:19.366" v="122" actId="478"/>
        <pc:sldMkLst>
          <pc:docMk/>
          <pc:sldMk cId="0" sldId="264"/>
        </pc:sldMkLst>
      </pc:sldChg>
      <pc:sldChg chg="delSp modSp mod">
        <pc:chgData name="Roman Gumzej" userId="39b5f2aa-645e-44ce-a9a1-d6838aa53dea" providerId="ADAL" clId="{0B50F2A7-8D8E-49B6-A5A3-FEB40D1634E2}" dt="2024-05-29T07:07:29.835" v="256" actId="20577"/>
        <pc:sldMkLst>
          <pc:docMk/>
          <pc:sldMk cId="0" sldId="265"/>
        </pc:sldMkLst>
      </pc:sldChg>
      <pc:sldChg chg="modSp mod">
        <pc:chgData name="Roman Gumzej" userId="39b5f2aa-645e-44ce-a9a1-d6838aa53dea" providerId="ADAL" clId="{0B50F2A7-8D8E-49B6-A5A3-FEB40D1634E2}" dt="2024-05-22T07:28:22.465" v="111" actId="20577"/>
        <pc:sldMkLst>
          <pc:docMk/>
          <pc:sldMk cId="0" sldId="266"/>
        </pc:sldMkLst>
      </pc:sldChg>
      <pc:sldChg chg="addSp delSp modSp mod">
        <pc:chgData name="Roman Gumzej" userId="39b5f2aa-645e-44ce-a9a1-d6838aa53dea" providerId="ADAL" clId="{0B50F2A7-8D8E-49B6-A5A3-FEB40D1634E2}" dt="2024-05-29T07:04:10.213" v="228" actId="20577"/>
        <pc:sldMkLst>
          <pc:docMk/>
          <pc:sldMk cId="3377812436" sldId="268"/>
        </pc:sldMkLst>
      </pc:sldChg>
      <pc:sldChg chg="addSp delSp modSp mod">
        <pc:chgData name="Roman Gumzej" userId="39b5f2aa-645e-44ce-a9a1-d6838aa53dea" providerId="ADAL" clId="{0B50F2A7-8D8E-49B6-A5A3-FEB40D1634E2}" dt="2024-05-29T08:33:18.940" v="281" actId="790"/>
        <pc:sldMkLst>
          <pc:docMk/>
          <pc:sldMk cId="1658091149" sldId="269"/>
        </pc:sldMkLst>
      </pc:sldChg>
      <pc:sldChg chg="addSp delSp modSp mod">
        <pc:chgData name="Roman Gumzej" userId="39b5f2aa-645e-44ce-a9a1-d6838aa53dea" providerId="ADAL" clId="{0B50F2A7-8D8E-49B6-A5A3-FEB40D1634E2}" dt="2024-05-29T08:33:42.646" v="286" actId="20577"/>
        <pc:sldMkLst>
          <pc:docMk/>
          <pc:sldMk cId="1548489696" sldId="270"/>
        </pc:sldMkLst>
      </pc:sldChg>
      <pc:sldChg chg="addSp delSp modSp mod">
        <pc:chgData name="Roman Gumzej" userId="39b5f2aa-645e-44ce-a9a1-d6838aa53dea" providerId="ADAL" clId="{0B50F2A7-8D8E-49B6-A5A3-FEB40D1634E2}" dt="2024-05-29T07:04:30.716" v="230" actId="20577"/>
        <pc:sldMkLst>
          <pc:docMk/>
          <pc:sldMk cId="3754049331" sldId="271"/>
        </pc:sldMkLst>
      </pc:sldChg>
      <pc:sldChg chg="modSp mod">
        <pc:chgData name="Roman Gumzej" userId="39b5f2aa-645e-44ce-a9a1-d6838aa53dea" providerId="ADAL" clId="{0B50F2A7-8D8E-49B6-A5A3-FEB40D1634E2}" dt="2024-05-29T07:26:29.575" v="259" actId="790"/>
        <pc:sldMkLst>
          <pc:docMk/>
          <pc:sldMk cId="1537020485" sldId="272"/>
        </pc:sldMkLst>
      </pc:sldChg>
    </pc:docChg>
  </pc:docChgLst>
  <pc:docChgLst>
    <pc:chgData name="Roman Gumzej" userId="39b5f2aa-645e-44ce-a9a1-d6838aa53dea" providerId="ADAL" clId="{0BC0EDFA-58B4-45A1-A727-670595B72730}"/>
    <pc:docChg chg="undo custSel addSld delSld modSld sldOrd">
      <pc:chgData name="Roman Gumzej" userId="39b5f2aa-645e-44ce-a9a1-d6838aa53dea" providerId="ADAL" clId="{0BC0EDFA-58B4-45A1-A727-670595B72730}" dt="2024-10-01T09:20:13.238" v="4164" actId="790"/>
      <pc:docMkLst>
        <pc:docMk/>
      </pc:docMkLst>
      <pc:sldChg chg="modSp mod">
        <pc:chgData name="Roman Gumzej" userId="39b5f2aa-645e-44ce-a9a1-d6838aa53dea" providerId="ADAL" clId="{0BC0EDFA-58B4-45A1-A727-670595B72730}" dt="2024-09-30T10:04:46.633" v="2574" actId="12788"/>
        <pc:sldMkLst>
          <pc:docMk/>
          <pc:sldMk cId="0" sldId="256"/>
        </pc:sldMkLst>
      </pc:sldChg>
      <pc:sldChg chg="modSp mod">
        <pc:chgData name="Roman Gumzej" userId="39b5f2aa-645e-44ce-a9a1-d6838aa53dea" providerId="ADAL" clId="{0BC0EDFA-58B4-45A1-A727-670595B72730}" dt="2024-09-30T10:52:22.802" v="2743" actId="20577"/>
        <pc:sldMkLst>
          <pc:docMk/>
          <pc:sldMk cId="0" sldId="257"/>
        </pc:sldMkLst>
      </pc:sldChg>
      <pc:sldChg chg="modSp mod">
        <pc:chgData name="Roman Gumzej" userId="39b5f2aa-645e-44ce-a9a1-d6838aa53dea" providerId="ADAL" clId="{0BC0EDFA-58B4-45A1-A727-670595B72730}" dt="2024-10-01T08:50:51.328" v="4163" actId="790"/>
        <pc:sldMkLst>
          <pc:docMk/>
          <pc:sldMk cId="0" sldId="258"/>
        </pc:sldMkLst>
      </pc:sldChg>
      <pc:sldChg chg="modSp mod">
        <pc:chgData name="Roman Gumzej" userId="39b5f2aa-645e-44ce-a9a1-d6838aa53dea" providerId="ADAL" clId="{0BC0EDFA-58B4-45A1-A727-670595B72730}" dt="2024-10-01T08:09:57.523" v="2801" actId="790"/>
        <pc:sldMkLst>
          <pc:docMk/>
          <pc:sldMk cId="0" sldId="259"/>
        </pc:sldMkLst>
      </pc:sldChg>
      <pc:sldChg chg="addSp delSp modSp mod">
        <pc:chgData name="Roman Gumzej" userId="39b5f2aa-645e-44ce-a9a1-d6838aa53dea" providerId="ADAL" clId="{0BC0EDFA-58B4-45A1-A727-670595B72730}" dt="2024-10-01T08:36:56.612" v="3778" actId="790"/>
        <pc:sldMkLst>
          <pc:docMk/>
          <pc:sldMk cId="0" sldId="260"/>
        </pc:sldMkLst>
      </pc:sldChg>
      <pc:sldChg chg="modSp mod">
        <pc:chgData name="Roman Gumzej" userId="39b5f2aa-645e-44ce-a9a1-d6838aa53dea" providerId="ADAL" clId="{0BC0EDFA-58B4-45A1-A727-670595B72730}" dt="2024-10-01T08:13:27.074" v="2827" actId="20577"/>
        <pc:sldMkLst>
          <pc:docMk/>
          <pc:sldMk cId="0" sldId="261"/>
        </pc:sldMkLst>
      </pc:sldChg>
      <pc:sldChg chg="modSp mod">
        <pc:chgData name="Roman Gumzej" userId="39b5f2aa-645e-44ce-a9a1-d6838aa53dea" providerId="ADAL" clId="{0BC0EDFA-58B4-45A1-A727-670595B72730}" dt="2024-09-30T09:53:40.644" v="1912" actId="20577"/>
        <pc:sldMkLst>
          <pc:docMk/>
          <pc:sldMk cId="0" sldId="262"/>
        </pc:sldMkLst>
      </pc:sldChg>
      <pc:sldChg chg="del">
        <pc:chgData name="Roman Gumzej" userId="39b5f2aa-645e-44ce-a9a1-d6838aa53dea" providerId="ADAL" clId="{0BC0EDFA-58B4-45A1-A727-670595B72730}" dt="2024-09-30T09:59:43.405" v="2175" actId="47"/>
        <pc:sldMkLst>
          <pc:docMk/>
          <pc:sldMk cId="0" sldId="263"/>
        </pc:sldMkLst>
      </pc:sldChg>
      <pc:sldChg chg="del">
        <pc:chgData name="Roman Gumzej" userId="39b5f2aa-645e-44ce-a9a1-d6838aa53dea" providerId="ADAL" clId="{0BC0EDFA-58B4-45A1-A727-670595B72730}" dt="2024-09-30T09:59:43.405" v="2175" actId="47"/>
        <pc:sldMkLst>
          <pc:docMk/>
          <pc:sldMk cId="0" sldId="264"/>
        </pc:sldMkLst>
      </pc:sldChg>
      <pc:sldChg chg="del">
        <pc:chgData name="Roman Gumzej" userId="39b5f2aa-645e-44ce-a9a1-d6838aa53dea" providerId="ADAL" clId="{0BC0EDFA-58B4-45A1-A727-670595B72730}" dt="2024-09-30T09:59:43.405" v="2175" actId="47"/>
        <pc:sldMkLst>
          <pc:docMk/>
          <pc:sldMk cId="0" sldId="265"/>
        </pc:sldMkLst>
      </pc:sldChg>
      <pc:sldChg chg="del">
        <pc:chgData name="Roman Gumzej" userId="39b5f2aa-645e-44ce-a9a1-d6838aa53dea" providerId="ADAL" clId="{0BC0EDFA-58B4-45A1-A727-670595B72730}" dt="2024-09-30T09:59:43.405" v="2175" actId="47"/>
        <pc:sldMkLst>
          <pc:docMk/>
          <pc:sldMk cId="0" sldId="266"/>
        </pc:sldMkLst>
      </pc:sldChg>
      <pc:sldChg chg="addSp delSp modSp mod modClrScheme chgLayout">
        <pc:chgData name="Roman Gumzej" userId="39b5f2aa-645e-44ce-a9a1-d6838aa53dea" providerId="ADAL" clId="{0BC0EDFA-58B4-45A1-A727-670595B72730}" dt="2024-10-01T08:36:41.721" v="3777" actId="790"/>
        <pc:sldMkLst>
          <pc:docMk/>
          <pc:sldMk cId="3377812436" sldId="268"/>
        </pc:sldMkLst>
      </pc:sldChg>
      <pc:sldChg chg="del">
        <pc:chgData name="Roman Gumzej" userId="39b5f2aa-645e-44ce-a9a1-d6838aa53dea" providerId="ADAL" clId="{0BC0EDFA-58B4-45A1-A727-670595B72730}" dt="2024-09-30T09:59:43.405" v="2175" actId="47"/>
        <pc:sldMkLst>
          <pc:docMk/>
          <pc:sldMk cId="1658091149" sldId="269"/>
        </pc:sldMkLst>
      </pc:sldChg>
      <pc:sldChg chg="del">
        <pc:chgData name="Roman Gumzej" userId="39b5f2aa-645e-44ce-a9a1-d6838aa53dea" providerId="ADAL" clId="{0BC0EDFA-58B4-45A1-A727-670595B72730}" dt="2024-09-30T09:59:43.405" v="2175" actId="47"/>
        <pc:sldMkLst>
          <pc:docMk/>
          <pc:sldMk cId="1548489696" sldId="270"/>
        </pc:sldMkLst>
      </pc:sldChg>
      <pc:sldChg chg="del">
        <pc:chgData name="Roman Gumzej" userId="39b5f2aa-645e-44ce-a9a1-d6838aa53dea" providerId="ADAL" clId="{0BC0EDFA-58B4-45A1-A727-670595B72730}" dt="2024-09-30T09:59:43.405" v="2175" actId="47"/>
        <pc:sldMkLst>
          <pc:docMk/>
          <pc:sldMk cId="3754049331" sldId="271"/>
        </pc:sldMkLst>
      </pc:sldChg>
      <pc:sldChg chg="del">
        <pc:chgData name="Roman Gumzej" userId="39b5f2aa-645e-44ce-a9a1-d6838aa53dea" providerId="ADAL" clId="{0BC0EDFA-58B4-45A1-A727-670595B72730}" dt="2024-09-30T09:59:43.405" v="2175" actId="47"/>
        <pc:sldMkLst>
          <pc:docMk/>
          <pc:sldMk cId="1537020485" sldId="272"/>
        </pc:sldMkLst>
      </pc:sldChg>
      <pc:sldChg chg="modSp add mod">
        <pc:chgData name="Roman Gumzej" userId="39b5f2aa-645e-44ce-a9a1-d6838aa53dea" providerId="ADAL" clId="{0BC0EDFA-58B4-45A1-A727-670595B72730}" dt="2024-10-01T09:20:13.238" v="4164" actId="790"/>
        <pc:sldMkLst>
          <pc:docMk/>
          <pc:sldMk cId="1007672708" sldId="273"/>
        </pc:sldMkLst>
      </pc:sldChg>
      <pc:sldChg chg="modSp add mod ord modClrScheme chgLayout">
        <pc:chgData name="Roman Gumzej" userId="39b5f2aa-645e-44ce-a9a1-d6838aa53dea" providerId="ADAL" clId="{0BC0EDFA-58B4-45A1-A727-670595B72730}" dt="2024-10-01T08:37:59.562" v="3785" actId="20577"/>
        <pc:sldMkLst>
          <pc:docMk/>
          <pc:sldMk cId="738194352" sldId="274"/>
        </pc:sldMkLst>
      </pc:sldChg>
    </pc:docChg>
  </pc:docChgLst>
  <pc:docChgLst>
    <pc:chgData name="Roman Gumzej" userId="S::roman.gumzej@um.si::39b5f2aa-645e-44ce-a9a1-d6838aa53dea" providerId="AD" clId="Web-{464BEA04-5DB0-CF61-20DE-18E08263C331}"/>
    <pc:docChg chg="addSld modSld">
      <pc:chgData name="Roman Gumzej" userId="S::roman.gumzej@um.si::39b5f2aa-645e-44ce-a9a1-d6838aa53dea" providerId="AD" clId="Web-{464BEA04-5DB0-CF61-20DE-18E08263C331}" dt="2024-05-28T04:50:29.728" v="12" actId="20577"/>
      <pc:docMkLst>
        <pc:docMk/>
      </pc:docMkLst>
      <pc:sldChg chg="modSp add replId">
        <pc:chgData name="Roman Gumzej" userId="S::roman.gumzej@um.si::39b5f2aa-645e-44ce-a9a1-d6838aa53dea" providerId="AD" clId="Web-{464BEA04-5DB0-CF61-20DE-18E08263C331}" dt="2024-05-28T04:50:29.728" v="12" actId="20577"/>
        <pc:sldMkLst>
          <pc:docMk/>
          <pc:sldMk cId="1537020485" sldId="272"/>
        </pc:sldMkLst>
      </pc:sldChg>
    </pc:docChg>
  </pc:docChgLst>
  <pc:docChgLst>
    <pc:chgData name="Katarzyna Grzybowska" userId="S::katarzyna.grzybowska@put.poznan.pl::f7145acf-e277-4a68-a65f-4c2f96de4335" providerId="AD" clId="Web-{D7D9A09B-DB12-41C8-7906-CF367EDE2602}"/>
    <pc:docChg chg="modSld">
      <pc:chgData name="Katarzyna Grzybowska" userId="S::katarzyna.grzybowska@put.poznan.pl::f7145acf-e277-4a68-a65f-4c2f96de4335" providerId="AD" clId="Web-{D7D9A09B-DB12-41C8-7906-CF367EDE2602}" dt="2025-04-05T15:23:46.997" v="1" actId="20577"/>
      <pc:docMkLst>
        <pc:docMk/>
      </pc:docMkLst>
      <pc:sldChg chg="modSp">
        <pc:chgData name="Katarzyna Grzybowska" userId="S::katarzyna.grzybowska@put.poznan.pl::f7145acf-e277-4a68-a65f-4c2f96de4335" providerId="AD" clId="Web-{D7D9A09B-DB12-41C8-7906-CF367EDE2602}" dt="2025-04-05T15:23:46.997" v="1" actId="20577"/>
        <pc:sldMkLst>
          <pc:docMk/>
          <pc:sldMk cId="0" sldId="256"/>
        </pc:sldMkLst>
        <pc:spChg chg="mod">
          <ac:chgData name="Katarzyna Grzybowska" userId="S::katarzyna.grzybowska@put.poznan.pl::f7145acf-e277-4a68-a65f-4c2f96de4335" providerId="AD" clId="Web-{D7D9A09B-DB12-41C8-7906-CF367EDE2602}" dt="2025-04-05T15:23:46.997" v="1" actId="20577"/>
          <ac:spMkLst>
            <pc:docMk/>
            <pc:sldMk cId="0" sldId="256"/>
            <ac:spMk id="9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2" name="Picture 2"/>
          <p:cNvPicPr/>
          <p:nvPr/>
        </p:nvPicPr>
        <p:blipFill>
          <a:blip r:embed="rId15"/>
          <a:stretch/>
        </p:blipFill>
        <p:spPr>
          <a:xfrm>
            <a:off x="11433600" y="6176880"/>
            <a:ext cx="643680" cy="652320"/>
          </a:xfrm>
          <a:prstGeom prst="rect">
            <a:avLst/>
          </a:prstGeom>
          <a:ln w="0">
            <a:noFill/>
          </a:ln>
        </p:spPr>
      </p:pic>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7" name="Obraz 14"/>
          <p:cNvPicPr/>
          <p:nvPr/>
        </p:nvPicPr>
        <p:blipFill>
          <a:blip r:embed="rId16"/>
          <a:stretch/>
        </p:blipFill>
        <p:spPr>
          <a:xfrm>
            <a:off x="7814160" y="6158880"/>
            <a:ext cx="3590640" cy="462960"/>
          </a:xfrm>
          <a:prstGeom prst="rect">
            <a:avLst/>
          </a:prstGeom>
          <a:ln w="0">
            <a:noFill/>
          </a:ln>
        </p:spPr>
      </p:pic>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4"/>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47" name="Picture 2"/>
          <p:cNvPicPr/>
          <p:nvPr/>
        </p:nvPicPr>
        <p:blipFill>
          <a:blip r:embed="rId15"/>
          <a:stretch/>
        </p:blipFill>
        <p:spPr>
          <a:xfrm>
            <a:off x="11433600" y="6176880"/>
            <a:ext cx="643680" cy="652320"/>
          </a:xfrm>
          <a:prstGeom prst="rect">
            <a:avLst/>
          </a:prstGeom>
          <a:ln w="0">
            <a:noFill/>
          </a:ln>
        </p:spPr>
      </p:pic>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pic>
        <p:nvPicPr>
          <p:cNvPr id="51" name="Obraz 8"/>
          <p:cNvPicPr/>
          <p:nvPr/>
        </p:nvPicPr>
        <p:blipFill>
          <a:blip r:embed="rId16"/>
          <a:stretch/>
        </p:blipFill>
        <p:spPr>
          <a:xfrm>
            <a:off x="7814160" y="6158880"/>
            <a:ext cx="3590640" cy="4629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rostokąt 13"/>
          <p:cNvSpPr/>
          <p:nvPr/>
        </p:nvSpPr>
        <p:spPr>
          <a:xfrm>
            <a:off x="7213680" y="5952240"/>
            <a:ext cx="4966920" cy="84888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hr" sz="2800" b="1" strike="noStrike" spc="-1" dirty="0">
                <a:solidFill>
                  <a:srgbClr val="015BA6"/>
                </a:solidFill>
                <a:latin typeface="Tahoma"/>
                <a:ea typeface="Tahoma"/>
              </a:rPr>
              <a:t>STATISTIČKE METODE ZA ANALIZU LOGISTIČKIH PODATAKA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52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2800" b="1" strike="noStrike" spc="-1" dirty="0">
                <a:solidFill>
                  <a:schemeClr val="lt1">
                    <a:lumMod val="50000"/>
                  </a:schemeClr>
                </a:solidFill>
                <a:latin typeface="Tahoma"/>
                <a:ea typeface="Tahoma"/>
              </a:rPr>
              <a:t>BAS4SC</a:t>
            </a:r>
            <a:endParaRPr lang="sl-SI" sz="2800" b="0" strike="noStrike" spc="-1" dirty="0">
              <a:solidFill>
                <a:srgbClr val="000000"/>
              </a:solidFill>
              <a:latin typeface="Arial"/>
            </a:endParaRPr>
          </a:p>
          <a:p>
            <a:pPr algn="ctr" defTabSz="914400">
              <a:lnSpc>
                <a:spcPct val="100000"/>
              </a:lnSpc>
            </a:pPr>
            <a:r>
              <a:rPr lang="hr" sz="1800" b="1" strike="noStrike" spc="-1" dirty="0">
                <a:solidFill>
                  <a:schemeClr val="lt1">
                    <a:lumMod val="50000"/>
                  </a:schemeClr>
                </a:solidFill>
                <a:latin typeface="Tahoma"/>
                <a:ea typeface="Tahoma"/>
              </a:rPr>
              <a:t> </a:t>
            </a:r>
            <a:r>
              <a:rPr lang="en-US" sz="1800" b="0" strike="noStrike" spc="-1" dirty="0">
                <a:solidFill>
                  <a:schemeClr val="lt1">
                    <a:lumMod val="50000"/>
                  </a:schemeClr>
                </a:solidFill>
                <a:latin typeface="Tahoma"/>
                <a:ea typeface="Tahoma"/>
              </a:rPr>
              <a:t>Business Analytics Skills  for the Future-proofs Supply Chains</a:t>
            </a:r>
            <a:endParaRPr lang="sl-SI" sz="1800" b="0" strike="noStrike" spc="-1" dirty="0">
              <a:solidFill>
                <a:srgbClr val="000000"/>
              </a:solidFill>
              <a:latin typeface="Arial"/>
            </a:endParaRPr>
          </a:p>
          <a:p>
            <a:pPr algn="ctr" defTabSz="914400">
              <a:lnSpc>
                <a:spcPct val="100000"/>
              </a:lnSpc>
            </a:pPr>
            <a:endParaRPr lang="sl-SI" sz="1800" b="0" strike="noStrike" spc="-1" dirty="0">
              <a:solidFill>
                <a:srgbClr val="000000"/>
              </a:solidFill>
              <a:latin typeface="Arial"/>
            </a:endParaRPr>
          </a:p>
        </p:txBody>
      </p:sp>
      <p:pic>
        <p:nvPicPr>
          <p:cNvPr id="92" name="Picture 2"/>
          <p:cNvPicPr/>
          <p:nvPr/>
        </p:nvPicPr>
        <p:blipFill>
          <a:blip r:embed="rId3"/>
          <a:stretch/>
        </p:blipFill>
        <p:spPr>
          <a:xfrm>
            <a:off x="11038680" y="5638320"/>
            <a:ext cx="1079280" cy="1093680"/>
          </a:xfrm>
          <a:prstGeom prst="rect">
            <a:avLst/>
          </a:prstGeom>
          <a:ln w="0">
            <a:noFill/>
          </a:ln>
        </p:spPr>
      </p:pic>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1600" b="0" strike="noStrike" spc="-1">
                <a:solidFill>
                  <a:schemeClr val="lt1">
                    <a:lumMod val="50000"/>
                  </a:schemeClr>
                </a:solidFill>
                <a:latin typeface="Tahoma"/>
                <a:ea typeface="Tahoma"/>
              </a:rPr>
              <a:t>Broj projekta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hr" sz="4400" b="0" strike="noStrike" spc="-1" dirty="0">
                <a:solidFill>
                  <a:schemeClr val="dk1"/>
                </a:solidFill>
                <a:latin typeface="Tahoma"/>
                <a:ea typeface="Tahoma"/>
              </a:rPr>
              <a:t>Prikupljanje, upravljanje i analiza podataka</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hr" dirty="0">
                <a:solidFill>
                  <a:srgbClr val="000000"/>
                </a:solidFill>
                <a:latin typeface="Tahoma"/>
                <a:ea typeface="Tahoma"/>
                <a:cs typeface="Tahoma"/>
              </a:rPr>
              <a:t>Studija slučaja </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4"/>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pic>
        <p:nvPicPr>
          <p:cNvPr id="98" name="Obraz 14"/>
          <p:cNvPicPr/>
          <p:nvPr/>
        </p:nvPicPr>
        <p:blipFill>
          <a:blip r:embed="rId5"/>
          <a:stretch/>
        </p:blipFill>
        <p:spPr>
          <a:xfrm>
            <a:off x="5925600" y="5851800"/>
            <a:ext cx="5207040" cy="6714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8: Ispunjenje</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Demingov ciklus poboljšanja završava procjenom predloženog rješenja.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Ako rezultati zadovoljavaju predviđene kriterije u smislu količina i rokova isporuke, smatraju se preporukom upravi.</a:t>
            </a:r>
          </a:p>
          <a:p>
            <a:pPr>
              <a:spcBef>
                <a:spcPts val="1001"/>
              </a:spcBef>
              <a:buClr>
                <a:srgbClr val="015BA6"/>
              </a:buClr>
              <a:buFont typeface="Arial"/>
              <a:buChar char="•"/>
            </a:pPr>
            <a:r>
              <a:rPr lang="hr" sz="1800" spc="-1" dirty="0">
                <a:solidFill>
                  <a:schemeClr val="dk1"/>
                </a:solidFill>
                <a:latin typeface="Tahoma"/>
                <a:ea typeface="Tahoma"/>
              </a:rPr>
              <a:t>Na temelju preporuke, uprava može:</a:t>
            </a:r>
          </a:p>
          <a:p>
            <a:pPr lvl="1">
              <a:spcBef>
                <a:spcPts val="1001"/>
              </a:spcBef>
              <a:buClr>
                <a:srgbClr val="015BA6"/>
              </a:buClr>
              <a:buFont typeface="Arial"/>
              <a:buChar char="•"/>
            </a:pPr>
            <a:r>
              <a:rPr lang="hr" sz="1400" spc="-1" dirty="0">
                <a:solidFill>
                  <a:schemeClr val="dk1"/>
                </a:solidFill>
                <a:latin typeface="Tahoma"/>
                <a:ea typeface="Tahoma"/>
              </a:rPr>
              <a:t>implementirati predloženo rješenje i</a:t>
            </a:r>
          </a:p>
          <a:p>
            <a:pPr lvl="1">
              <a:spcBef>
                <a:spcPts val="1001"/>
              </a:spcBef>
              <a:buClr>
                <a:srgbClr val="015BA6"/>
              </a:buClr>
              <a:buFont typeface="Arial"/>
              <a:buChar char="•"/>
            </a:pPr>
            <a:r>
              <a:rPr lang="hr" sz="1400" spc="-1" dirty="0">
                <a:solidFill>
                  <a:schemeClr val="dk1"/>
                </a:solidFill>
                <a:latin typeface="Tahoma"/>
                <a:ea typeface="Tahoma"/>
              </a:rPr>
              <a:t>procijeniti ispunjenje predloženog akcijskog plana.</a:t>
            </a:r>
            <a:endParaRPr lang="en-GB" sz="10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hr" sz="4800" b="1" strike="noStrike" spc="-1">
                <a:solidFill>
                  <a:srgbClr val="015BA6"/>
                </a:solidFill>
                <a:latin typeface="Tahoma"/>
                <a:ea typeface="Tahoma"/>
              </a:rPr>
              <a:t>Hvala vam na pažnji</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Agenda</a:t>
            </a:r>
            <a:endParaRPr lang="pl-PL" sz="3200" b="0" strike="noStrike" spc="-1" dirty="0">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Opis problema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Predloženi pristup rješenju</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Prikupljanje, upravljanje i analiza podataka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Interpretacija rezultata</a:t>
            </a:r>
          </a:p>
          <a:p>
            <a:pPr marL="457200" indent="-457200" defTabSz="914400">
              <a:lnSpc>
                <a:spcPct val="90000"/>
              </a:lnSpc>
              <a:spcBef>
                <a:spcPts val="1001"/>
              </a:spcBef>
              <a:buClr>
                <a:srgbClr val="015BA6"/>
              </a:buClr>
              <a:buFont typeface="+mj-lt"/>
              <a:buAutoNum type="arabicParenR"/>
            </a:pPr>
            <a:r>
              <a:rPr lang="hr" sz="2000" spc="-1" dirty="0">
                <a:solidFill>
                  <a:schemeClr val="dk1"/>
                </a:solidFill>
                <a:latin typeface="Tahoma"/>
                <a:ea typeface="Tahoma"/>
              </a:rPr>
              <a:t>Ispunjenje</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Opis problema</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algn="just" defTabSz="914400">
              <a:lnSpc>
                <a:spcPct val="90000"/>
              </a:lnSpc>
              <a:spcBef>
                <a:spcPts val="1001"/>
              </a:spcBef>
              <a:buClr>
                <a:srgbClr val="015BA6"/>
              </a:buClr>
              <a:buFont typeface="Arial"/>
              <a:buChar char="•"/>
            </a:pPr>
            <a:r>
              <a:rPr lang="hr" sz="1800" b="0" strike="noStrike" spc="-1">
                <a:solidFill>
                  <a:schemeClr val="dk1"/>
                </a:solidFill>
                <a:latin typeface="Tahoma"/>
                <a:ea typeface="Tahoma"/>
              </a:rPr>
              <a:t>ETI je proizvođač i distributer kućanskih aparata. Tvrtka ima više proizvodnih pogona: glavni pogon u Sloveniji, kao i podružnice u Njemačkoj, Poljskoj, Mađarskoj i Bosni i Hercegovini. Osim proizvodnih pogona, prodajni pogoni nalaze se u Rusiji, Ukrajini i Rumunjskoj. Proizvodni pogoni opskrbljuju vlastita tržišta gotovim proizvodima, a međusobno se opskrbljuju komponentama proizvoda.</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Pojednostavljena shema proizvodnog procesa predstavlja varijantnu proizvodnju s četiri glavne proizvodne linije. Svaka vrsta proizvoda ima namjensku proizvodnu liniju. Nakon što su pojedinačni proizvodi finalizirani, provjerava se njihova kvaliteta na namjenskom ispitnom mjestu. Proizvodi nedovoljne kvalitete prevoze se natrag na izvornu proizvodnu liniju. Nakon što uspješno prođu inspekciju kvalitete, gotovi proizvodi prevoze se s proizvodnog mjesta u skladište gotovih proizvoda. Ponovna proizvodnja neispravnih proizvoda dok su još u proizvodnji učinkovit je način smanjenja utjecaja na okoliš i troškova proizvodnje.</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Izazov je analizirati podatke o prodaji i predvidjeti </a:t>
            </a:r>
            <a:r>
              <a:rPr lang="hr" sz="1800">
                <a:latin typeface="Tahoma" panose="020B0604030504040204" pitchFamily="34" charset="0"/>
                <a:ea typeface="Calibri" panose="020F0502020204030204" pitchFamily="34" charset="0"/>
                <a:cs typeface="Times New Roman" panose="02020603050405020304" pitchFamily="18" charset="0"/>
              </a:rPr>
              <a:t>planiranu potražnju. </a:t>
            </a:r>
            <a:r>
              <a:rPr lang="hr" sz="1800">
                <a:effectLst/>
                <a:latin typeface="Tahoma" panose="020B0604030504040204" pitchFamily="34" charset="0"/>
                <a:ea typeface="Calibri" panose="020F0502020204030204" pitchFamily="34" charset="0"/>
                <a:cs typeface="Times New Roman" panose="02020603050405020304" pitchFamily="18" charset="0"/>
              </a:rPr>
              <a:t>Plan proizvodnje izrađuje se na temelju projiciranih vrijednosti.</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Cilj je zadovoljiti planiranu potražnju s resursima odgovarajuće veličine.</a:t>
            </a:r>
            <a:endParaRPr lang="en-GB" sz="1800" b="0" strike="noStrike" spc="-1">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Predloženi pristup rješenju</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Prikupljanje i priprema podataka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Poslovna analitika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Planiranje kapaciteta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Simulacijsko modeliranje i analiza</a:t>
            </a:r>
          </a:p>
          <a:p>
            <a:pPr marL="342900" indent="-342900">
              <a:spcBef>
                <a:spcPts val="1001"/>
              </a:spcBef>
              <a:buClr>
                <a:srgbClr val="015BA6"/>
              </a:buClr>
              <a:buFont typeface="+mj-lt"/>
              <a:buAutoNum type="arabicParenR"/>
            </a:pPr>
            <a:r>
              <a:rPr lang="hr" sz="1800" spc="-1" dirty="0">
                <a:solidFill>
                  <a:schemeClr val="dk1"/>
                </a:solidFill>
                <a:latin typeface="Tahoma"/>
                <a:ea typeface="Tahoma"/>
              </a:rPr>
              <a:t>Akcijski plan</a:t>
            </a:r>
            <a:endParaRPr lang="en-GB" sz="1800" b="0" strike="noStrike" spc="-1" dirty="0">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dirty="0">
              <a:solidFill>
                <a:schemeClr val="dk1"/>
              </a:solidFill>
              <a:latin typeface="Tahoma"/>
              <a:ea typeface="Tahoma"/>
            </a:endParaRPr>
          </a:p>
          <a:p>
            <a:pPr marL="0" indent="0" defTabSz="914400">
              <a:lnSpc>
                <a:spcPct val="90000"/>
              </a:lnSpc>
              <a:spcBef>
                <a:spcPts val="1001"/>
              </a:spcBef>
              <a:buClr>
                <a:srgbClr val="015BA6"/>
              </a:buClr>
              <a:buNone/>
            </a:pPr>
            <a:r>
              <a:rPr lang="hr" sz="1800" b="0" strike="noStrike" spc="-1" dirty="0">
                <a:solidFill>
                  <a:schemeClr val="dk1"/>
                </a:solidFill>
                <a:latin typeface="Tahoma"/>
                <a:ea typeface="Tahoma"/>
              </a:rPr>
              <a:t>Ovi </a:t>
            </a:r>
            <a:r>
              <a:rPr lang="hr" sz="1800" spc="-1" dirty="0">
                <a:solidFill>
                  <a:schemeClr val="dk1"/>
                </a:solidFill>
                <a:latin typeface="Tahoma"/>
                <a:ea typeface="Tahoma"/>
              </a:rPr>
              <a:t>koraci implementiraju Demingov („Planiraj – Učini – Provjeri – Djeluj“) ciklus poboljšanja.</a:t>
            </a:r>
            <a:endParaRPr lang="en-GB" sz="1800" b="0" strike="noStrike" spc="-1" dirty="0">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1, 2: Prikupljanje i priprema podataka</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218614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CVS (vrijednosti odvojene zarezom)</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Sirovi podaci o prodajnim transakcijama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Proračunska tablica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Strukturirani podaci o transakcijama i analiza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Baza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Strukturirani podaci o transakcijama s međusobno povezanim tablicama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Zadatak 3: Poslovna analitika</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Pivot tablice ili SQL pretraživanja mogu se koristiti na prikupljenim podacima kako bi se dobili značajni rezultati iz podataka o prodaji.</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se mogu prikazati grafovima kako bi se naglasila njihova informativna vrijednost.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Planiranje kapaciteta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poslovne analize mogu se koristiti:</a:t>
            </a:r>
          </a:p>
          <a:p>
            <a:pPr lvl="1">
              <a:spcBef>
                <a:spcPts val="1001"/>
              </a:spcBef>
              <a:buClr>
                <a:srgbClr val="015BA6"/>
              </a:buClr>
              <a:buFont typeface="Arial"/>
              <a:buChar char="•"/>
            </a:pPr>
            <a:r>
              <a:rPr lang="hr" sz="1400" spc="-1" dirty="0">
                <a:solidFill>
                  <a:schemeClr val="dk1"/>
                </a:solidFill>
                <a:latin typeface="Tahoma"/>
                <a:ea typeface="Tahoma"/>
              </a:rPr>
              <a:t>izravno za planiranje potražnje (MRP) ili</a:t>
            </a:r>
          </a:p>
          <a:p>
            <a:pPr lvl="1">
              <a:spcBef>
                <a:spcPts val="1001"/>
              </a:spcBef>
              <a:buClr>
                <a:srgbClr val="015BA6"/>
              </a:buClr>
              <a:buFont typeface="Arial"/>
              <a:buChar char="•"/>
            </a:pPr>
            <a:r>
              <a:rPr lang="hr" sz="1400" spc="-1" dirty="0">
                <a:solidFill>
                  <a:schemeClr val="dk1"/>
                </a:solidFill>
                <a:latin typeface="Tahoma"/>
                <a:ea typeface="Tahoma"/>
              </a:rPr>
              <a:t>neizravno u planiranju kapaciteta (MPS).</a:t>
            </a:r>
          </a:p>
          <a:p>
            <a:pPr>
              <a:spcBef>
                <a:spcPts val="1001"/>
              </a:spcBef>
              <a:buClr>
                <a:srgbClr val="015BA6"/>
              </a:buClr>
              <a:buFont typeface="Arial"/>
              <a:buChar char="•"/>
            </a:pPr>
            <a:r>
              <a:rPr lang="hr" sz="1800" b="0" strike="noStrike" spc="-1" dirty="0">
                <a:solidFill>
                  <a:schemeClr val="dk1"/>
                </a:solidFill>
                <a:latin typeface="Tahoma"/>
              </a:rPr>
              <a:t>Glavno planiranje resursa (MRP) predviđa količine naručenih/proizvedenih artikala.</a:t>
            </a:r>
          </a:p>
          <a:p>
            <a:pPr>
              <a:spcBef>
                <a:spcPts val="1001"/>
              </a:spcBef>
              <a:buClr>
                <a:srgbClr val="015BA6"/>
              </a:buClr>
              <a:buFont typeface="Arial"/>
              <a:buChar char="•"/>
            </a:pPr>
            <a:r>
              <a:rPr lang="hr" sz="1800" spc="-1" dirty="0">
                <a:solidFill>
                  <a:schemeClr val="dk1"/>
                </a:solidFill>
                <a:latin typeface="Tahoma"/>
              </a:rPr>
              <a:t>Glavno planiranje proizvodnje (MPS) planira proizvodne operacije kako bi se postigli planirani volumeni u zadanom vremenskom okviru.</a:t>
            </a:r>
          </a:p>
          <a:p>
            <a:pPr>
              <a:spcBef>
                <a:spcPts val="1001"/>
              </a:spcBef>
              <a:buClr>
                <a:srgbClr val="015BA6"/>
              </a:buClr>
              <a:buFont typeface="Arial"/>
              <a:buChar char="•"/>
            </a:pPr>
            <a:r>
              <a:rPr lang="hr" sz="1800" spc="-1" dirty="0">
                <a:solidFill>
                  <a:schemeClr val="dk1"/>
                </a:solidFill>
                <a:latin typeface="Tahoma"/>
              </a:rPr>
              <a:t>Predviđena su </a:t>
            </a:r>
            <a:r>
              <a:rPr lang="hr" sz="1800" b="0" strike="noStrike" spc="-1" dirty="0">
                <a:solidFill>
                  <a:schemeClr val="dk1"/>
                </a:solidFill>
                <a:latin typeface="Tahoma"/>
              </a:rPr>
              <a:t>dva pristupa MPS-u:</a:t>
            </a:r>
          </a:p>
          <a:p>
            <a:pPr lvl="1">
              <a:spcBef>
                <a:spcPts val="1001"/>
              </a:spcBef>
              <a:buClr>
                <a:srgbClr val="015BA6"/>
              </a:buClr>
              <a:buFont typeface="Arial"/>
              <a:buChar char="•"/>
            </a:pPr>
            <a:r>
              <a:rPr lang="hr" sz="1400" b="0" strike="noStrike" spc="-1" dirty="0">
                <a:solidFill>
                  <a:schemeClr val="dk1"/>
                </a:solidFill>
                <a:latin typeface="Tahoma"/>
              </a:rPr>
              <a:t>Otpremanje i raspoređivanje proizvodnih naloga (za određivanje duljine proizvodnog ciklusa) i</a:t>
            </a:r>
          </a:p>
          <a:p>
            <a:pPr lvl="1">
              <a:spcBef>
                <a:spcPts val="1001"/>
              </a:spcBef>
              <a:buClr>
                <a:srgbClr val="015BA6"/>
              </a:buClr>
              <a:buFont typeface="Arial"/>
              <a:buChar char="•"/>
            </a:pPr>
            <a:r>
              <a:rPr lang="hr" sz="1400" spc="-1" dirty="0">
                <a:solidFill>
                  <a:schemeClr val="dk1"/>
                </a:solidFill>
                <a:latin typeface="Tahoma"/>
              </a:rPr>
              <a:t>Simulacijska analiza i modeliranje (za dimenzioniranje tokova i proizvodnih kapaciteta).</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hr" sz="3200" b="1" spc="-1" dirty="0">
                <a:solidFill>
                  <a:srgbClr val="1065AB"/>
                </a:solidFill>
                <a:latin typeface="Tahoma"/>
                <a:ea typeface="Tahoma"/>
              </a:rPr>
              <a:t>Zadaci 4, 5: Simulacijsko modeliranje</a:t>
            </a:r>
            <a:endParaRPr lang="en-GB" dirty="0"/>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
        <p:nvSpPr>
          <p:cNvPr id="9" name="PlaceHolder 2">
            <a:extLst>
              <a:ext uri="{FF2B5EF4-FFF2-40B4-BE49-F238E27FC236}">
                <a16:creationId xmlns:a16="http://schemas.microsoft.com/office/drawing/2014/main" id="{3A21143F-C23F-44AD-8D3A-C9F6522D0C32}"/>
              </a:ext>
            </a:extLst>
          </p:cNvPr>
          <p:cNvSpPr txBox="1">
            <a:spLocks/>
          </p:cNvSpPr>
          <p:nvPr/>
        </p:nvSpPr>
        <p:spPr>
          <a:xfrm>
            <a:off x="838080" y="1825560"/>
            <a:ext cx="10515240" cy="4350960"/>
          </a:xfrm>
          <a:prstGeom prst="rect">
            <a:avLst/>
          </a:prstGeom>
          <a:noFill/>
          <a:ln w="0">
            <a:no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1"/>
              </a:spcBef>
              <a:buClr>
                <a:srgbClr val="015BA6"/>
              </a:buClr>
              <a:buFont typeface="Arial"/>
              <a:buChar char="•"/>
            </a:pPr>
            <a:r>
              <a:rPr lang="hr" sz="1800" spc="-1">
                <a:solidFill>
                  <a:schemeClr val="dk1"/>
                </a:solidFill>
                <a:latin typeface="Tahoma"/>
                <a:ea typeface="Tahoma"/>
              </a:rPr>
              <a:t>Simulacijsko modeliranje primjenjuje se na strateško planiranje na različitim razinama upravljanja</a:t>
            </a:r>
            <a:endParaRPr lang="en-GB" sz="1400" spc="-1">
              <a:solidFill>
                <a:schemeClr val="dk1"/>
              </a:solidFill>
              <a:latin typeface="Tahoma"/>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3968814124"/>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Razina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Strateški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Simulacija temeljena na agentima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Taktički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800" b="0" strike="noStrike" spc="-1" noProof="0" dirty="0">
                          <a:solidFill>
                            <a:srgbClr val="000000"/>
                          </a:solidFill>
                          <a:latin typeface="Arial"/>
                        </a:rPr>
                        <a:t>S</a:t>
                      </a:r>
                      <a:r>
                        <a:rPr lang="hr" sz="1800" b="0" strike="noStrike" spc="-1" noProof="0" dirty="0">
                          <a:solidFill>
                            <a:srgbClr val="000000"/>
                          </a:solidFill>
                          <a:latin typeface="Arial"/>
                        </a:rPr>
                        <a:t>ustavna dinamika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Operativno</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Simulacija diskretnih događaja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Zadaci 6, 7: Analiza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Modeli dobiveni simulacijskim modeliranjem kritički se promatraju kako bi se utvrdilo:</a:t>
            </a:r>
          </a:p>
          <a:p>
            <a:pPr lvl="1">
              <a:spcBef>
                <a:spcPts val="1001"/>
              </a:spcBef>
              <a:buClr>
                <a:srgbClr val="015BA6"/>
              </a:buClr>
            </a:pPr>
            <a:r>
              <a:rPr lang="hr" sz="1400" spc="-1" dirty="0">
                <a:solidFill>
                  <a:schemeClr val="dk1"/>
                </a:solidFill>
                <a:latin typeface="Tahoma"/>
                <a:ea typeface="Tahoma"/>
              </a:rPr>
              <a:t>Ako odgovaraju stvarnosti (validacija).</a:t>
            </a:r>
          </a:p>
          <a:p>
            <a:pPr lvl="1">
              <a:spcBef>
                <a:spcPts val="1001"/>
              </a:spcBef>
              <a:buClr>
                <a:srgbClr val="015BA6"/>
              </a:buClr>
            </a:pPr>
            <a:r>
              <a:rPr lang="hr" sz="1400" spc="-1" dirty="0">
                <a:solidFill>
                  <a:schemeClr val="dk1"/>
                </a:solidFill>
                <a:latin typeface="Tahoma"/>
                <a:ea typeface="Tahoma"/>
              </a:rPr>
              <a:t>Ako su točni (provjera).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simulacija se kritički promatraju kako bi se utvrdilo:</a:t>
            </a:r>
          </a:p>
          <a:p>
            <a:pPr lvl="1">
              <a:spcBef>
                <a:spcPts val="1001"/>
              </a:spcBef>
              <a:buClr>
                <a:srgbClr val="015BA6"/>
              </a:buClr>
              <a:buFont typeface="Arial"/>
              <a:buChar char="•"/>
            </a:pPr>
            <a:r>
              <a:rPr lang="hr" sz="1400" spc="-1" dirty="0">
                <a:solidFill>
                  <a:schemeClr val="dk1"/>
                </a:solidFill>
                <a:latin typeface="Tahoma"/>
                <a:ea typeface="Tahoma"/>
              </a:rPr>
              <a:t>Vrijeme obrade (vrijeme zadržavanja dolaznih zahtjeva).</a:t>
            </a:r>
          </a:p>
          <a:p>
            <a:pPr lvl="1">
              <a:spcBef>
                <a:spcPts val="1001"/>
              </a:spcBef>
              <a:buClr>
                <a:srgbClr val="015BA6"/>
              </a:buClr>
              <a:buFont typeface="Arial"/>
              <a:buChar char="•"/>
            </a:pPr>
            <a:r>
              <a:rPr lang="hr" sz="1400" spc="-1" dirty="0">
                <a:solidFill>
                  <a:schemeClr val="dk1"/>
                </a:solidFill>
                <a:latin typeface="Tahoma"/>
                <a:ea typeface="Tahoma"/>
              </a:rPr>
              <a:t>Opterećenja (jesu li potrebni dodatni resursi).</a:t>
            </a:r>
          </a:p>
          <a:p>
            <a:pPr lvl="1">
              <a:spcBef>
                <a:spcPts val="1001"/>
              </a:spcBef>
              <a:buClr>
                <a:srgbClr val="015BA6"/>
              </a:buClr>
              <a:buFont typeface="Arial"/>
              <a:buChar char="•"/>
            </a:pPr>
            <a:r>
              <a:rPr lang="hr" sz="1400" spc="-1" dirty="0">
                <a:solidFill>
                  <a:schemeClr val="dk1"/>
                </a:solidFill>
                <a:latin typeface="Tahoma"/>
                <a:ea typeface="Tahoma"/>
              </a:rPr>
              <a:t>Tokovi (mogu li se propusnosti postići predviđenim kanalima).</a:t>
            </a:r>
          </a:p>
          <a:p>
            <a:pPr>
              <a:spcBef>
                <a:spcPts val="1001"/>
              </a:spcBef>
              <a:buClr>
                <a:srgbClr val="015BA6"/>
              </a:buClr>
              <a:buFont typeface="Arial"/>
              <a:buChar char="•"/>
            </a:pPr>
            <a:r>
              <a:rPr lang="hr" sz="1800" spc="-1" dirty="0">
                <a:solidFill>
                  <a:schemeClr val="dk1"/>
                </a:solidFill>
                <a:latin typeface="Tahoma"/>
                <a:ea typeface="Tahoma"/>
              </a:rPr>
              <a:t>Rezultate treba statistički obraditi kako bi se spriječilo izvođenje zaključaka na temelju marginalnih podataka.</a:t>
            </a:r>
          </a:p>
          <a:p>
            <a:pPr>
              <a:spcBef>
                <a:spcPts val="1001"/>
              </a:spcBef>
              <a:buClr>
                <a:srgbClr val="015BA6"/>
              </a:buClr>
              <a:buFont typeface="Arial"/>
              <a:buChar char="•"/>
            </a:pPr>
            <a:r>
              <a:rPr lang="hr" sz="1800" spc="-1" dirty="0">
                <a:solidFill>
                  <a:schemeClr val="dk1"/>
                </a:solidFill>
                <a:latin typeface="Tahoma"/>
                <a:ea typeface="Tahoma"/>
              </a:rPr>
              <a:t>Na temelju analize, modeli se fino podešavaju i daju se preporuke u vezi s korištenim resursima i redoslijedom obrade zahtjeva.</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F24A7842-E1C1-447E-885A-68177DB3B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3.xml><?xml version="1.0" encoding="utf-8"?>
<ds:datastoreItem xmlns:ds="http://schemas.openxmlformats.org/officeDocument/2006/customXml" ds:itemID="{8DFDD0CF-42FB-4154-A8F7-BC736427DB8B}">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emplate/>
  <TotalTime>2850</TotalTime>
  <Words>623</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Symbol</vt:lpstr>
      <vt:lpstr>Tahoma</vt:lpstr>
      <vt:lpstr>Times New Roman</vt:lpstr>
      <vt:lpstr>Wingdings</vt:lpstr>
      <vt:lpstr>Motyw pakietu Office</vt:lpstr>
      <vt:lpstr>Motyw pakietu Office</vt:lpstr>
      <vt:lpstr>STATISTIČKE METODE ZA ANALIZU LOGISTIČKIH PODATAKA</vt:lpstr>
      <vt:lpstr>Agenda</vt:lpstr>
      <vt:lpstr>Opis problema</vt:lpstr>
      <vt:lpstr>Predloženi pristup rješenju</vt:lpstr>
      <vt:lpstr>Zadatak 1, 2: Prikupljanje i priprema podataka</vt:lpstr>
      <vt:lpstr>Zadatak 3: Poslovna analitika</vt:lpstr>
      <vt:lpstr>Planiranje kapaciteta</vt:lpstr>
      <vt:lpstr>Zadaci 4, 5: Simulacijsko modeliranje</vt:lpstr>
      <vt:lpstr>Zadaci 6, 7: Analiza</vt:lpstr>
      <vt:lpstr>Zadatak 8: Ispunjenje</vt:lpstr>
      <vt:lpstr>Hvala vam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jelena franjković</cp:lastModifiedBy>
  <cp:revision>139</cp:revision>
  <dcterms:created xsi:type="dcterms:W3CDTF">2023-07-06T12:09:08Z</dcterms:created>
  <dcterms:modified xsi:type="dcterms:W3CDTF">2025-05-15T08:04:26Z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