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76" r:id="rId7"/>
    <p:sldId id="258" r:id="rId8"/>
    <p:sldId id="261" r:id="rId9"/>
    <p:sldId id="272" r:id="rId10"/>
    <p:sldId id="268" r:id="rId11"/>
    <p:sldId id="262" r:id="rId12"/>
    <p:sldId id="273" r:id="rId13"/>
    <p:sldId id="269" r:id="rId14"/>
    <p:sldId id="263" r:id="rId15"/>
    <p:sldId id="274" r:id="rId16"/>
    <p:sldId id="270" r:id="rId17"/>
    <p:sldId id="265" r:id="rId18"/>
    <p:sldId id="277" r:id="rId19"/>
    <p:sldId id="278" r:id="rId20"/>
    <p:sldId id="279" r:id="rId21"/>
    <p:sldId id="275" r:id="rId22"/>
    <p:sldId id="267" r:id="rId23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A8CD4FA-405C-436C-A5BE-F7E9E2425AD5}"/>
    <pc:docChg chg="undo custSel addSld delSld modSld">
      <pc:chgData name="Roman Gumzej" userId="39b5f2aa-645e-44ce-a9a1-d6838aa53dea" providerId="ADAL" clId="{2A8CD4FA-405C-436C-A5BE-F7E9E2425AD5}" dt="2025-04-09T10:44:40.683" v="250" actId="12"/>
      <pc:docMkLst>
        <pc:docMk/>
      </pc:docMkLst>
      <pc:sldChg chg="del">
        <pc:chgData name="Roman Gumzej" userId="39b5f2aa-645e-44ce-a9a1-d6838aa53dea" providerId="ADAL" clId="{2A8CD4FA-405C-436C-A5BE-F7E9E2425AD5}" dt="2025-04-09T10:06:15.829" v="1" actId="47"/>
        <pc:sldMkLst>
          <pc:docMk/>
          <pc:sldMk cId="0" sldId="257"/>
        </pc:sldMkLst>
      </pc:sldChg>
      <pc:sldChg chg="delSp modSp add mod">
        <pc:chgData name="Roman Gumzej" userId="39b5f2aa-645e-44ce-a9a1-d6838aa53dea" providerId="ADAL" clId="{2A8CD4FA-405C-436C-A5BE-F7E9E2425AD5}" dt="2025-04-09T10:43:37.899" v="246" actId="478"/>
        <pc:sldMkLst>
          <pc:docMk/>
          <pc:sldMk cId="0" sldId="261"/>
        </pc:sldMkLst>
        <pc:spChg chg="del">
          <ac:chgData name="Roman Gumzej" userId="39b5f2aa-645e-44ce-a9a1-d6838aa53dea" providerId="ADAL" clId="{2A8CD4FA-405C-436C-A5BE-F7E9E2425AD5}" dt="2025-04-09T10:43:37.899" v="246" actId="478"/>
          <ac:spMkLst>
            <pc:docMk/>
            <pc:sldMk cId="0" sldId="261"/>
            <ac:spMk id="3" creationId="{71601FB9-337B-D5BB-FE26-EFA694926DAD}"/>
          </ac:spMkLst>
        </pc:spChg>
        <pc:spChg chg="mod">
          <ac:chgData name="Roman Gumzej" userId="39b5f2aa-645e-44ce-a9a1-d6838aa53dea" providerId="ADAL" clId="{2A8CD4FA-405C-436C-A5BE-F7E9E2425AD5}" dt="2025-04-09T10:43:06.024" v="245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Sp modSp add mod">
        <pc:chgData name="Roman Gumzej" userId="39b5f2aa-645e-44ce-a9a1-d6838aa53dea" providerId="ADAL" clId="{2A8CD4FA-405C-436C-A5BE-F7E9E2425AD5}" dt="2025-04-09T10:43:49.688" v="247" actId="478"/>
        <pc:sldMkLst>
          <pc:docMk/>
          <pc:sldMk cId="0" sldId="262"/>
        </pc:sldMkLst>
        <pc:spChg chg="del">
          <ac:chgData name="Roman Gumzej" userId="39b5f2aa-645e-44ce-a9a1-d6838aa53dea" providerId="ADAL" clId="{2A8CD4FA-405C-436C-A5BE-F7E9E2425AD5}" dt="2025-04-09T10:43:49.688" v="247" actId="478"/>
          <ac:spMkLst>
            <pc:docMk/>
            <pc:sldMk cId="0" sldId="262"/>
            <ac:spMk id="3" creationId="{786B31E7-82E1-CBE1-C2F0-B306E212A56B}"/>
          </ac:spMkLst>
        </pc:spChg>
        <pc:spChg chg="mod">
          <ac:chgData name="Roman Gumzej" userId="39b5f2aa-645e-44ce-a9a1-d6838aa53dea" providerId="ADAL" clId="{2A8CD4FA-405C-436C-A5BE-F7E9E2425AD5}" dt="2025-04-09T10:17:21.029" v="8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Sp modSp mod">
        <pc:chgData name="Roman Gumzej" userId="39b5f2aa-645e-44ce-a9a1-d6838aa53dea" providerId="ADAL" clId="{2A8CD4FA-405C-436C-A5BE-F7E9E2425AD5}" dt="2025-04-09T10:44:02.807" v="248" actId="478"/>
        <pc:sldMkLst>
          <pc:docMk/>
          <pc:sldMk cId="0" sldId="263"/>
        </pc:sldMkLst>
        <pc:spChg chg="del">
          <ac:chgData name="Roman Gumzej" userId="39b5f2aa-645e-44ce-a9a1-d6838aa53dea" providerId="ADAL" clId="{2A8CD4FA-405C-436C-A5BE-F7E9E2425AD5}" dt="2025-04-09T10:44:02.807" v="248" actId="478"/>
          <ac:spMkLst>
            <pc:docMk/>
            <pc:sldMk cId="0" sldId="263"/>
            <ac:spMk id="3" creationId="{F61B645F-0FB1-8FC6-FD31-48CE4AE79946}"/>
          </ac:spMkLst>
        </pc:spChg>
        <pc:spChg chg="mod">
          <ac:chgData name="Roman Gumzej" userId="39b5f2aa-645e-44ce-a9a1-d6838aa53dea" providerId="ADAL" clId="{2A8CD4FA-405C-436C-A5BE-F7E9E2425AD5}" dt="2025-04-09T10:21:40.842" v="196" actId="20577"/>
          <ac:spMkLst>
            <pc:docMk/>
            <pc:sldMk cId="0" sldId="263"/>
            <ac:spMk id="117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0" sldId="265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964360815" sldId="268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304276382" sldId="269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05518803" sldId="272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2A8CD4FA-405C-436C-A5BE-F7E9E2425AD5}" dt="2025-04-09T10:06:26.406" v="3" actId="20577"/>
        <pc:sldMkLst>
          <pc:docMk/>
          <pc:sldMk cId="0" sldId="276"/>
        </pc:sldMkLst>
        <pc:spChg chg="mod">
          <ac:chgData name="Roman Gumzej" userId="39b5f2aa-645e-44ce-a9a1-d6838aa53dea" providerId="ADAL" clId="{2A8CD4FA-405C-436C-A5BE-F7E9E2425AD5}" dt="2025-04-09T10:06:26.406" v="3" actId="20577"/>
          <ac:spMkLst>
            <pc:docMk/>
            <pc:sldMk cId="0" sldId="276"/>
            <ac:spMk id="100" creationId="{00000000-0000-0000-0000-000000000000}"/>
          </ac:spMkLst>
        </pc:spChg>
      </pc:sldChg>
      <pc:sldChg chg="modSp add mod chgLayout">
        <pc:chgData name="Roman Gumzej" userId="39b5f2aa-645e-44ce-a9a1-d6838aa53dea" providerId="ADAL" clId="{2A8CD4FA-405C-436C-A5BE-F7E9E2425AD5}" dt="2025-04-09T10:38:32.947" v="198" actId="12"/>
        <pc:sldMkLst>
          <pc:docMk/>
          <pc:sldMk cId="2721187171" sldId="277"/>
        </pc:sldMkLst>
        <pc:spChg chg="mod ord">
          <ac:chgData name="Roman Gumzej" userId="39b5f2aa-645e-44ce-a9a1-d6838aa53dea" providerId="ADAL" clId="{2A8CD4FA-405C-436C-A5BE-F7E9E2425AD5}" dt="2025-04-09T10:09:46.199" v="10" actId="6264"/>
          <ac:spMkLst>
            <pc:docMk/>
            <pc:sldMk cId="2721187171" sldId="277"/>
            <ac:spMk id="119" creationId="{00000000-0000-0000-0000-000000000000}"/>
          </ac:spMkLst>
        </pc:spChg>
        <pc:spChg chg="mod ord">
          <ac:chgData name="Roman Gumzej" userId="39b5f2aa-645e-44ce-a9a1-d6838aa53dea" providerId="ADAL" clId="{2A8CD4FA-405C-436C-A5BE-F7E9E2425AD5}" dt="2025-04-09T10:38:32.947" v="198" actId="12"/>
          <ac:spMkLst>
            <pc:docMk/>
            <pc:sldMk cId="2721187171" sldId="277"/>
            <ac:spMk id="120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1525167678" sldId="278"/>
        </pc:sldMkLst>
      </pc:sldChg>
      <pc:sldChg chg="modSp add mod">
        <pc:chgData name="Roman Gumzej" userId="39b5f2aa-645e-44ce-a9a1-d6838aa53dea" providerId="ADAL" clId="{2A8CD4FA-405C-436C-A5BE-F7E9E2425AD5}" dt="2025-04-09T10:44:40.683" v="250" actId="12"/>
        <pc:sldMkLst>
          <pc:docMk/>
          <pc:sldMk cId="1741614429" sldId="279"/>
        </pc:sldMkLst>
        <pc:spChg chg="mod">
          <ac:chgData name="Roman Gumzej" userId="39b5f2aa-645e-44ce-a9a1-d6838aa53dea" providerId="ADAL" clId="{2A8CD4FA-405C-436C-A5BE-F7E9E2425AD5}" dt="2025-04-09T10:44:40.683" v="250" actId="12"/>
          <ac:spMkLst>
            <pc:docMk/>
            <pc:sldMk cId="1741614429" sldId="279"/>
            <ac:spMk id="120" creationId="{00000000-0000-0000-0000-000000000000}"/>
          </ac:spMkLst>
        </pc:spChg>
      </pc:sldChg>
      <pc:sldChg chg="modSp add del mod">
        <pc:chgData name="Roman Gumzej" userId="39b5f2aa-645e-44ce-a9a1-d6838aa53dea" providerId="ADAL" clId="{2A8CD4FA-405C-436C-A5BE-F7E9E2425AD5}" dt="2025-04-09T10:08:15.534" v="6" actId="47"/>
        <pc:sldMkLst>
          <pc:docMk/>
          <pc:sldMk cId="3676447581" sldId="280"/>
        </pc:sldMkLst>
        <pc:spChg chg="mod">
          <ac:chgData name="Roman Gumzej" userId="39b5f2aa-645e-44ce-a9a1-d6838aa53dea" providerId="ADAL" clId="{2A8CD4FA-405C-436C-A5BE-F7E9E2425AD5}" dt="2025-04-09T10:08:05.349" v="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add del">
        <pc:chgData name="Roman Gumzej" userId="39b5f2aa-645e-44ce-a9a1-d6838aa53dea" providerId="ADAL" clId="{2A8CD4FA-405C-436C-A5BE-F7E9E2425AD5}" dt="2025-04-09T10:08:42.472" v="7" actId="47"/>
        <pc:sldMkLst>
          <pc:docMk/>
          <pc:sldMk cId="422275138" sldId="281"/>
        </pc:sldMkLst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</a:t>
          </a:r>
          <a:r>
            <a:rPr lang="en-US" sz="5400" dirty="0" err="1"/>
            <a:t>ks</a:t>
          </a:r>
          <a:r>
            <a:rPr lang="sl-SI" sz="5400" dirty="0"/>
            <a:t>periment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</a:t>
          </a:r>
          <a:r>
            <a:rPr lang="en-US" sz="5400" kern="1200" dirty="0" err="1"/>
            <a:t>ks</a:t>
          </a:r>
          <a:r>
            <a:rPr lang="sl-SI" sz="5400" kern="1200" dirty="0"/>
            <a:t>periment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 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zasnovana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agentima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(ABS)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korišćena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ponašanja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stepeni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lanca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snabdevanja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(SC)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otvorenom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vezi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kvalitetom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usluge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(QoS).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Različite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politike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upravljanje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ukupnim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kvalitetom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kompanije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istraživane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pomoću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njene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dobavljače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kupce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regulatore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prakse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politike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broj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čvorova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lanca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snabdevanja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parametri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rasta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lanaca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pokazatelja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strateški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menadžera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tržišnog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tržište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36831" y="35571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simulacionih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Simulacioni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donošenju odluka (DSS).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ks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perimen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ti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scenar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ji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1633238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Rezultati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pažljivo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isplanira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;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sastoji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od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replikacija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obuhvata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koji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razlikuju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po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/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vremenskim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okvirima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scenario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pokreće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puta –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ove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replikacije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proizvode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zasnovane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jedinstvenim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trajanju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simulacionih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pokretanja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(KPI)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moraju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proveriti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pomoću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osetljivosti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uzimajući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obzir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standardni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odstupanje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minimalne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maksimalne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povezivanje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medijanskih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).</a:t>
            </a: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Zaklju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čak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(ABS)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veoma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pogodna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nivoe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donošenja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najbolje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primeniti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slučajevima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entiteti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inteligentni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ABS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stepeni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(QoS).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istraživane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ukupnim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obuhvata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dobavljače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kupce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regulatore.Glavni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zaključci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kazni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inspektora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utiče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izgradnju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4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reguliše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trećine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GB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Slobodno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eksperimentišite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posmatrajte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ukupni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QoS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u logistici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Diskretna simulacija događaja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Sistemska dinamika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Simulacija zasnovana na agentima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Projekti simulacije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(SMA)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pružiti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vredne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uvide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optimizaciju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lanaca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(SC)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saobraćajnih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mreža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(TN).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grafičku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vizualizaciju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vremenskih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tokova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složene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procese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omogućavajući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predviđanje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kvantifikaciju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mogućih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ishoda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različitih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scenarija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Ovo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pomaže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entitetima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da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steknu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dragocene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uvide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razumeju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efekte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svojih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potencijalnih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performanse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uključujući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isporuke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lancu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putovanja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saobraćajnoj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mreži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troškove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Stoga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SMA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doprineti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unapređenju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ka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postizanju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boljih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performansi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održivosti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Diskretna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događaja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četiri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tipa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(10%, 30%, 40%, 20%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Svaki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tip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posebnu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liniju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Nakon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završetka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proveravaju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posebnom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testnom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mestu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nedovoljnog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nazad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originalnu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liniju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Nakon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uspešno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kontrolu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pogona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magacin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DES-a u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Diskretna simulacija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Sledeći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optimizovati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diskretne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događaja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(DES):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performanse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ćelija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zadržavanja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jedinica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trake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viljuškari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menadžeru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najdetaljniji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logistički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)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proces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putem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doslednog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koherentnog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modela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Sistemska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Kompanija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Sloveniji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(SI),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povezane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firme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Nemačkoj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(DE),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Poljskoj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(PL),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Mađarskoj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(H)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Bosni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Hercegovini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(BIH).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sajtovi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bruto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nalaze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Rusiji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(RUS),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Ukrajini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(UKR)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Rumuniji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(RU).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sajtovi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snabdevaju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svoja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tržišta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snabdevaju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komponentama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Cena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data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parametar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u SC, 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Sistemska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sistemske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distribucijskih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opterećenja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distribucionih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najpogodniji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određivanje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strukture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kao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optimalnih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količina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ulaza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zaliha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izlaza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čvorova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lanca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snabdevanja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(SC).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2F474-116E-4AD1-B89A-B1F52CA247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970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Simulacija u logistici</vt:lpstr>
      <vt:lpstr>Diskretna simulacija događaja (DES)</vt:lpstr>
      <vt:lpstr>Primer DES-a u proizvodnji</vt:lpstr>
      <vt:lpstr>Diskretna simulacija događaja</vt:lpstr>
      <vt:lpstr>Sistemska dinamika (SD)</vt:lpstr>
      <vt:lpstr>SD u SC, primer</vt:lpstr>
      <vt:lpstr>Sistemska dinamika</vt:lpstr>
      <vt:lpstr>Simulacija zasnovana na agentima (ABS)</vt:lpstr>
      <vt:lpstr>ABS SC primer</vt:lpstr>
      <vt:lpstr>Simulacija zasnovana na agentima</vt:lpstr>
      <vt:lpstr>Pregled simulacionih projekata</vt:lpstr>
      <vt:lpstr>Simulacioni sistem</vt:lpstr>
      <vt:lpstr>Eksperimenti, scenarji I replike</vt:lpstr>
      <vt:lpstr>Rezultati simulacije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PR 136/2022 - Maslarić Predrag</cp:lastModifiedBy>
  <cp:revision>198</cp:revision>
  <dcterms:created xsi:type="dcterms:W3CDTF">2023-07-06T12:09:08Z</dcterms:created>
  <dcterms:modified xsi:type="dcterms:W3CDTF">2025-05-03T14:47:15Z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