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4" r:id="rId9"/>
    <p:sldId id="434" r:id="rId10"/>
    <p:sldId id="278" r:id="rId11"/>
    <p:sldId id="259" r:id="rId12"/>
    <p:sldId id="271" r:id="rId13"/>
    <p:sldId id="435" r:id="rId14"/>
    <p:sldId id="261" r:id="rId15"/>
    <p:sldId id="269" r:id="rId16"/>
    <p:sldId id="272" r:id="rId17"/>
    <p:sldId id="276" r:id="rId18"/>
    <p:sldId id="270" r:id="rId19"/>
    <p:sldId id="277" r:id="rId20"/>
    <p:sldId id="267" r:id="rId21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ABE1C04C-9588-440E-A3D7-B587791B49AF}"/>
    <pc:docChg chg="addSld modSld sldOrd">
      <pc:chgData name="Roman Gumzej" userId="39b5f2aa-645e-44ce-a9a1-d6838aa53dea" providerId="ADAL" clId="{ABE1C04C-9588-440E-A3D7-B587791B49AF}" dt="2025-04-09T10:35:06.136" v="89" actId="20577"/>
      <pc:docMkLst>
        <pc:docMk/>
      </pc:docMkLst>
      <pc:sldChg chg="modSp mod">
        <pc:chgData name="Roman Gumzej" userId="39b5f2aa-645e-44ce-a9a1-d6838aa53dea" providerId="ADAL" clId="{ABE1C04C-9588-440E-A3D7-B587791B49AF}" dt="2025-04-09T10:35:06.136" v="89" actId="20577"/>
        <pc:sldMkLst>
          <pc:docMk/>
          <pc:sldMk cId="0" sldId="257"/>
        </pc:sldMkLst>
        <pc:spChg chg="mod">
          <ac:chgData name="Roman Gumzej" userId="39b5f2aa-645e-44ce-a9a1-d6838aa53dea" providerId="ADAL" clId="{ABE1C04C-9588-440E-A3D7-B587791B49AF}" dt="2025-04-09T10:35:06.136" v="89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ABE1C04C-9588-440E-A3D7-B587791B49AF}" dt="2025-04-09T10:24:43.805" v="3"/>
        <pc:sldMkLst>
          <pc:docMk/>
          <pc:sldMk cId="1283555088" sldId="258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0" sldId="259"/>
        </pc:sldMkLst>
      </pc:sldChg>
      <pc:sldChg chg="modSp mod">
        <pc:chgData name="Roman Gumzej" userId="39b5f2aa-645e-44ce-a9a1-d6838aa53dea" providerId="ADAL" clId="{ABE1C04C-9588-440E-A3D7-B587791B49AF}" dt="2025-04-09T10:23:45.973" v="2" actId="403"/>
        <pc:sldMkLst>
          <pc:docMk/>
          <pc:sldMk cId="3795078662" sldId="270"/>
        </pc:sldMkLst>
        <pc:spChg chg="mod">
          <ac:chgData name="Roman Gumzej" userId="39b5f2aa-645e-44ce-a9a1-d6838aa53dea" providerId="ADAL" clId="{ABE1C04C-9588-440E-A3D7-B587791B49AF}" dt="2025-04-09T10:23:45.973" v="2" actId="403"/>
          <ac:spMkLst>
            <pc:docMk/>
            <pc:sldMk cId="3795078662" sldId="270"/>
            <ac:spMk id="111" creationId="{00000000-0000-0000-0000-000000000000}"/>
          </ac:spMkLst>
        </pc:spChg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938609928" sldId="271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1419681172" sldId="274"/>
        </pc:sldMkLst>
      </pc:sldChg>
      <pc:sldChg chg="add">
        <pc:chgData name="Roman Gumzej" userId="39b5f2aa-645e-44ce-a9a1-d6838aa53dea" providerId="ADAL" clId="{ABE1C04C-9588-440E-A3D7-B587791B49AF}" dt="2025-04-09T10:26:11.296" v="57"/>
        <pc:sldMkLst>
          <pc:docMk/>
          <pc:sldMk cId="2721187171" sldId="278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4243192384" sldId="434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275584542" sldId="435"/>
        </pc:sldMkLst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425EAFC-A392-4643-B85B-FD35B7281701}"/>
    <pc:docChg chg="undo custSel addSld delSld modSld sldOrd">
      <pc:chgData name="Roman Gumzej" userId="39b5f2aa-645e-44ce-a9a1-d6838aa53dea" providerId="ADAL" clId="{2425EAFC-A392-4643-B85B-FD35B7281701}" dt="2024-10-09T08:43:00.994" v="842" actId="207"/>
      <pc:docMkLst>
        <pc:docMk/>
      </pc:docMkLst>
      <pc:sldChg chg="modSp mod">
        <pc:chgData name="Roman Gumzej" userId="39b5f2aa-645e-44ce-a9a1-d6838aa53dea" providerId="ADAL" clId="{2425EAFC-A392-4643-B85B-FD35B7281701}" dt="2024-10-08T09:30:18.854" v="12" actId="20577"/>
        <pc:sldMkLst>
          <pc:docMk/>
          <pc:sldMk cId="0" sldId="256"/>
        </pc:sldMkLst>
        <pc:spChg chg="mod">
          <ac:chgData name="Roman Gumzej" userId="39b5f2aa-645e-44ce-a9a1-d6838aa53dea" providerId="ADAL" clId="{2425EAFC-A392-4643-B85B-FD35B7281701}" dt="2024-10-08T09:30:18.854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2425EAFC-A392-4643-B85B-FD35B7281701}" dt="2024-10-09T08:29:23.437" v="201" actId="790"/>
        <pc:sldMkLst>
          <pc:docMk/>
          <pc:sldMk cId="0" sldId="257"/>
        </pc:sldMkLst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283555088" sldId="25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0" sldId="259"/>
        </pc:sldMkLst>
      </pc:sldChg>
      <pc:sldChg chg="modSp mod">
        <pc:chgData name="Roman Gumzej" userId="39b5f2aa-645e-44ce-a9a1-d6838aa53dea" providerId="ADAL" clId="{2425EAFC-A392-4643-B85B-FD35B7281701}" dt="2024-10-09T08:30:26.395" v="209" actId="20577"/>
        <pc:sldMkLst>
          <pc:docMk/>
          <pc:sldMk cId="0" sldId="261"/>
        </pc:sldMkLst>
        <pc:spChg chg="mod">
          <ac:chgData name="Roman Gumzej" userId="39b5f2aa-645e-44ce-a9a1-d6838aa53dea" providerId="ADAL" clId="{2425EAFC-A392-4643-B85B-FD35B7281701}" dt="2024-10-09T08:30:26.395" v="209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734625239" sldId="268"/>
        </pc:sldMkLst>
      </pc:sldChg>
      <pc:sldChg chg="modSp mod">
        <pc:chgData name="Roman Gumzej" userId="39b5f2aa-645e-44ce-a9a1-d6838aa53dea" providerId="ADAL" clId="{2425EAFC-A392-4643-B85B-FD35B7281701}" dt="2024-10-09T08:30:33.117" v="211" actId="20577"/>
        <pc:sldMkLst>
          <pc:docMk/>
          <pc:sldMk cId="541305173" sldId="269"/>
        </pc:sldMkLst>
        <pc:spChg chg="mod">
          <ac:chgData name="Roman Gumzej" userId="39b5f2aa-645e-44ce-a9a1-d6838aa53dea" providerId="ADAL" clId="{2425EAFC-A392-4643-B85B-FD35B7281701}" dt="2024-10-08T09:33:39.775" v="183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30:33.117" v="211" actId="20577"/>
          <ac:spMkLst>
            <pc:docMk/>
            <pc:sldMk cId="541305173" sldId="269"/>
            <ac:spMk id="111" creationId="{00000000-0000-0000-0000-000000000000}"/>
          </ac:spMkLst>
        </pc:spChg>
      </pc:sldChg>
      <pc:sldChg chg="ord">
        <pc:chgData name="Roman Gumzej" userId="39b5f2aa-645e-44ce-a9a1-d6838aa53dea" providerId="ADAL" clId="{2425EAFC-A392-4643-B85B-FD35B7281701}" dt="2024-10-08T09:34:28.308" v="187"/>
        <pc:sldMkLst>
          <pc:docMk/>
          <pc:sldMk cId="3795078662" sldId="270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938609928" sldId="271"/>
        </pc:sldMkLst>
      </pc:sldChg>
      <pc:sldChg chg="addSp delSp modSp mod">
        <pc:chgData name="Roman Gumzej" userId="39b5f2aa-645e-44ce-a9a1-d6838aa53dea" providerId="ADAL" clId="{2425EAFC-A392-4643-B85B-FD35B7281701}" dt="2024-10-09T08:43:00.994" v="842" actId="207"/>
        <pc:sldMkLst>
          <pc:docMk/>
          <pc:sldMk cId="16559152" sldId="272"/>
        </pc:sldMkLst>
        <pc:graphicFrameChg chg="add mod modGraphic">
          <ac:chgData name="Roman Gumzej" userId="39b5f2aa-645e-44ce-a9a1-d6838aa53dea" providerId="ADAL" clId="{2425EAFC-A392-4643-B85B-FD35B7281701}" dt="2024-10-09T08:43:00.994" v="842" actId="207"/>
          <ac:graphicFrameMkLst>
            <pc:docMk/>
            <pc:sldMk cId="16559152" sldId="272"/>
            <ac:graphicFrameMk id="2" creationId="{19CA26F6-DF59-4302-9303-320892CAB5D7}"/>
          </ac:graphicFrameMkLst>
        </pc:graphicFrameChg>
        <pc:picChg chg="del">
          <ac:chgData name="Roman Gumzej" userId="39b5f2aa-645e-44ce-a9a1-d6838aa53dea" providerId="ADAL" clId="{2425EAFC-A392-4643-B85B-FD35B7281701}" dt="2024-10-09T08:31:23.014" v="212" actId="478"/>
          <ac:picMkLst>
            <pc:docMk/>
            <pc:sldMk cId="16559152" sldId="272"/>
            <ac:picMk id="4" creationId="{9AB440FA-C4B0-A237-3B0E-A8DADB0FE22B}"/>
          </ac:picMkLst>
        </pc:pic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719117435" sldId="273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419681172" sldId="27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88892531" sldId="275"/>
        </pc:sldMkLst>
      </pc:sldChg>
      <pc:sldChg chg="new del">
        <pc:chgData name="Roman Gumzej" userId="39b5f2aa-645e-44ce-a9a1-d6838aa53dea" providerId="ADAL" clId="{2425EAFC-A392-4643-B85B-FD35B7281701}" dt="2024-10-09T08:34:54.931" v="223" actId="47"/>
        <pc:sldMkLst>
          <pc:docMk/>
          <pc:sldMk cId="2776504019" sldId="27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275584542" sldId="277"/>
        </pc:sldMkLst>
      </pc:sldChg>
      <pc:sldChg chg="modSp add mod">
        <pc:chgData name="Roman Gumzej" userId="39b5f2aa-645e-44ce-a9a1-d6838aa53dea" providerId="ADAL" clId="{2425EAFC-A392-4643-B85B-FD35B7281701}" dt="2024-10-09T08:41:07.212" v="836" actId="790"/>
        <pc:sldMkLst>
          <pc:docMk/>
          <pc:sldMk cId="4173848783" sldId="277"/>
        </pc:sldMkLst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4167233608" sldId="27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4243192384" sldId="43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957197095" sldId="435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516918703" sldId="43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777026037" sldId="43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3078110176" sldId="438"/>
        </pc:sldMkLst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3. 05. 2025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3. 05. 2025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PODATAKA U LOGISTICI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Uvod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Sistemi za podršku donošenju odluka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podršku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(DSS)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interaktivni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pomažu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donosiocima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korišćenju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delimično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strukturiranih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Ekspertni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(ES)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aplikacija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okruženje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efikasno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podržava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rešavanje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problema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specijalizovanoj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oblasti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zahteva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znanja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veštine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statističkih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simulacionih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metoda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koji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BA, DSS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često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uključuju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različitih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težina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funkcija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varijantnih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Multikriterijumsko donošenje odluka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Multikriterijumsko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(MCDM)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ocenjuje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moguće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suprotstavljenih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kriterijuma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donošenju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nad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skupom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kandidatskih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rešenja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varijanti.MCDM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donošenja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sastoji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se od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dizajn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Težina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značaj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odabranih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kriterijuma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kombinuje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prikladnosti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varijante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ulazni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MCDM model.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primer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93467"/>
              </p:ext>
            </p:extLst>
          </p:nvPr>
        </p:nvGraphicFramePr>
        <p:xfrm>
          <a:off x="838200" y="2093913"/>
          <a:ext cx="10515597" cy="2671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Grade*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int.mem.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X7a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 WEIGHS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Grade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Performance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Properties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Camera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proc.speed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int.mem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weight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size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Weigh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primer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Predstavljanje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varijanti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(V)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karakteristične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(P): {V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referencom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maksimalnu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j-tog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parametra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od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uzoraka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r-Latn-RS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majna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Ocene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se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ponderišu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prema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preferencijama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</a:t>
            </a:r>
            <a:r>
              <a:rPr lang="sr-Latn-R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sr-Latn-R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svaki 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j=1...n,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uz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težine</a:t>
            </a:r>
            <a:r>
              <a:rPr lang="sr-Latn-R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pt-B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koje treba da se saberu do 1, tj. 100%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;</a:t>
            </a:r>
            <a:endParaRPr lang="sl-SI" sz="16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Ponderisane ocene svih varijanti se sabiraju: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dobile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kompozitne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našoj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korisnosti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ES" sz="16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Najbolja</a:t>
            </a:r>
            <a:r>
              <a:rPr lang="es-E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16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varijanta</a:t>
            </a:r>
            <a:r>
              <a:rPr lang="es-E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 se bira Y=</a:t>
            </a:r>
            <a:r>
              <a:rPr lang="es-ES" sz="1600" kern="100" dirty="0" err="1">
                <a:latin typeface="Tahoma" panose="020B0604030504040204" pitchFamily="34" charset="0"/>
                <a:cs typeface="Calibri" panose="020F0502020204030204" pitchFamily="34" charset="0"/>
              </a:rPr>
              <a:t>max</a:t>
            </a:r>
            <a:r>
              <a:rPr lang="sr-Latn-RS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{X</a:t>
            </a:r>
            <a:r>
              <a:rPr lang="en-US" sz="16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prikazan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odlučujući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koji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modeliranju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opreme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Često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takve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uključuju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provajdera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različite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Stoga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ključne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važnosti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identifikovati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zajedničke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razlikovanje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provajdera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izgraditi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odgovarajuću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korisnosti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napomenuti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usluge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uključene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donošenje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odluka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pod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uslovom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razlikovati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zajedničkih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Slobodno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igrajte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nacrtom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izgradite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jedan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vlastitu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upotrebu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npr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računare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mašine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pranje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sudova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itd</a:t>
            </a:r>
            <a:r>
              <a:rPr lang="en-GB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41738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OR u logistici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inteligencija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Sistemi za podršku donošenju odluka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Višekriterijumsko donošenje odluka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Zaključak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Operaciona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istraživanja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u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operacionih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istraživanja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u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strateškom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planiranju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logistike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400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mogućiti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kompleksnu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„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šta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ako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“,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upravljati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složenošću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međuzavisnost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varijabilnost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+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izbeći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troškove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ometanja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poređenju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eksperimentisanjem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stvarnim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sistemom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fokusirati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detalje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sr-Latn-RS" sz="14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poboljšati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razumevanje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sistema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poboljšati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komunikaciju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između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menadžmenta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stručnjaka</a:t>
            </a: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Source: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planiranje logistike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Strateško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planiranje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logistike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planiranje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logistike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obuhvata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aktivnosti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treba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da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obave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taktičkom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operativnom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nivou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bi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obezbedilo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Ukupno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kvalitetom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(TQM) I</a:t>
            </a:r>
            <a:endParaRPr lang="sr-Latn-RS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"just-in-time" (JIT).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Source: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Simulacioni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Model stvarnog sveta (dobar regulator).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Sistem za podršku donošenju odluka (DSS).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Laboratorija (kontrolisano okruženje).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Poslovna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inteligencija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i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inteligencija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tehnologije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preduzeća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koriste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prošlih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trenutnih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informacija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analitika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(BA)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BI,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omogućava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nova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saznanja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poslovnim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bolje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strateško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donošenje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budućnost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temelji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Data Mining-u (DM),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pronalaženja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anomalija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obrazaca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korelacija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većim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skupovima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podataka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kako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predvidio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rezultate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sr-Latn-R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Primer: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(SOP) je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fleksibilan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alat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zasnovan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BI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prognozu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aktivnosti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planiranje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kapaciteta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Institutional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7DBE4-3BDD-4D33-996D-1403DFB8B7A1}"/>
</file>

<file path=customXml/itemProps2.xml><?xml version="1.0" encoding="utf-8"?>
<ds:datastoreItem xmlns:ds="http://schemas.openxmlformats.org/officeDocument/2006/customXml" ds:itemID="{D7A6FBA9-EC96-4FE0-BE2E-813E34C57477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54E595EF-7881-41F6-A964-F938A1B199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</TotalTime>
  <Words>1006</Words>
  <Application>Microsoft Office PowerPoint</Application>
  <PresentationFormat>Widescreen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PODATAKA U LOGISTICI</vt:lpstr>
      <vt:lpstr>Agenda</vt:lpstr>
      <vt:lpstr>Operaciona istraživanja u logistici</vt:lpstr>
      <vt:lpstr>Strateško planiranje logistike</vt:lpstr>
      <vt:lpstr>Strateško planiranje logistike</vt:lpstr>
      <vt:lpstr>Simulacioni sistem</vt:lpstr>
      <vt:lpstr>Poslovna inteligencija i analitika</vt:lpstr>
      <vt:lpstr>SOP (1/2)</vt:lpstr>
      <vt:lpstr>SOP (2/2)</vt:lpstr>
      <vt:lpstr>Sistemi za podršku donošenju odluka</vt:lpstr>
      <vt:lpstr>Multikriterijumsko donošenje odluka</vt:lpstr>
      <vt:lpstr> MCDM primer (1/2)</vt:lpstr>
      <vt:lpstr> MCDM primer (2/2)</vt:lpstr>
      <vt:lpstr>MCDM procedure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PR 136/2022 - Maslarić Predrag</cp:lastModifiedBy>
  <cp:revision>296</cp:revision>
  <dcterms:created xsi:type="dcterms:W3CDTF">2023-07-06T12:09:08Z</dcterms:created>
  <dcterms:modified xsi:type="dcterms:W3CDTF">2025-05-03T15:00:38Z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