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81" r:id="rId7"/>
    <p:sldId id="299" r:id="rId8"/>
    <p:sldId id="286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266" r:id="rId19"/>
    <p:sldId id="263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7F7F7F"/>
    <a:srgbClr val="AEAEAE"/>
    <a:srgbClr val="FFFFFF"/>
    <a:srgbClr val="292928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8B9E8A-2484-4D9E-8F4A-F3658B108928}" v="9" dt="2023-11-15T12:03:04.3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9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io Šebalj" userId="a71eced3-786e-4eb6-80ca-f62c4fda7d06" providerId="ADAL" clId="{7F8B9E8A-2484-4D9E-8F4A-F3658B108928}"/>
    <pc:docChg chg="undo custSel addSld delSld modSld sldOrd">
      <pc:chgData name="Dario Šebalj" userId="a71eced3-786e-4eb6-80ca-f62c4fda7d06" providerId="ADAL" clId="{7F8B9E8A-2484-4D9E-8F4A-F3658B108928}" dt="2023-11-15T12:10:08.203" v="1848" actId="27636"/>
      <pc:docMkLst>
        <pc:docMk/>
      </pc:docMkLst>
      <pc:sldChg chg="modSp mod">
        <pc:chgData name="Dario Šebalj" userId="a71eced3-786e-4eb6-80ca-f62c4fda7d06" providerId="ADAL" clId="{7F8B9E8A-2484-4D9E-8F4A-F3658B108928}" dt="2023-11-15T08:30:26.285" v="68" actId="20577"/>
        <pc:sldMkLst>
          <pc:docMk/>
          <pc:sldMk cId="2920479427" sldId="256"/>
        </pc:sldMkLst>
        <pc:spChg chg="mod">
          <ac:chgData name="Dario Šebalj" userId="a71eced3-786e-4eb6-80ca-f62c4fda7d06" providerId="ADAL" clId="{7F8B9E8A-2484-4D9E-8F4A-F3658B108928}" dt="2023-11-15T08:29:59.071" v="20" actId="20577"/>
          <ac:spMkLst>
            <pc:docMk/>
            <pc:sldMk cId="2920479427" sldId="256"/>
            <ac:spMk id="2" creationId="{EB42DF12-B99A-B28D-4CDB-00731913E04F}"/>
          </ac:spMkLst>
        </pc:spChg>
        <pc:spChg chg="mod">
          <ac:chgData name="Dario Šebalj" userId="a71eced3-786e-4eb6-80ca-f62c4fda7d06" providerId="ADAL" clId="{7F8B9E8A-2484-4D9E-8F4A-F3658B108928}" dt="2023-11-15T08:30:08.744" v="61" actId="20577"/>
          <ac:spMkLst>
            <pc:docMk/>
            <pc:sldMk cId="2920479427" sldId="256"/>
            <ac:spMk id="8" creationId="{19348FEB-0D15-F9D5-CC56-88E3DC56F6F1}"/>
          </ac:spMkLst>
        </pc:spChg>
        <pc:spChg chg="mod">
          <ac:chgData name="Dario Šebalj" userId="a71eced3-786e-4eb6-80ca-f62c4fda7d06" providerId="ADAL" clId="{7F8B9E8A-2484-4D9E-8F4A-F3658B108928}" dt="2023-11-15T08:30:26.285" v="68" actId="20577"/>
          <ac:spMkLst>
            <pc:docMk/>
            <pc:sldMk cId="2920479427" sldId="256"/>
            <ac:spMk id="9" creationId="{EE4E65C5-835A-F284-C071-E322E9120233}"/>
          </ac:spMkLst>
        </pc:spChg>
      </pc:sldChg>
      <pc:sldChg chg="addSp delSp modSp mod ord">
        <pc:chgData name="Dario Šebalj" userId="a71eced3-786e-4eb6-80ca-f62c4fda7d06" providerId="ADAL" clId="{7F8B9E8A-2484-4D9E-8F4A-F3658B108928}" dt="2023-11-15T08:43:28.768" v="865" actId="20577"/>
        <pc:sldMkLst>
          <pc:docMk/>
          <pc:sldMk cId="2863694609" sldId="261"/>
        </pc:sldMkLst>
        <pc:spChg chg="mod">
          <ac:chgData name="Dario Šebalj" userId="a71eced3-786e-4eb6-80ca-f62c4fda7d06" providerId="ADAL" clId="{7F8B9E8A-2484-4D9E-8F4A-F3658B108928}" dt="2023-11-15T08:43:11.091" v="852" actId="20577"/>
          <ac:spMkLst>
            <pc:docMk/>
            <pc:sldMk cId="2863694609" sldId="261"/>
            <ac:spMk id="2" creationId="{AF697325-8BCA-B448-0837-308C16D93043}"/>
          </ac:spMkLst>
        </pc:spChg>
        <pc:spChg chg="mod">
          <ac:chgData name="Dario Šebalj" userId="a71eced3-786e-4eb6-80ca-f62c4fda7d06" providerId="ADAL" clId="{7F8B9E8A-2484-4D9E-8F4A-F3658B108928}" dt="2023-11-15T08:43:28.768" v="865" actId="20577"/>
          <ac:spMkLst>
            <pc:docMk/>
            <pc:sldMk cId="2863694609" sldId="261"/>
            <ac:spMk id="4" creationId="{DA80D9A8-F91F-498A-4D74-FA98B65087EC}"/>
          </ac:spMkLst>
        </pc:spChg>
        <pc:picChg chg="del">
          <ac:chgData name="Dario Šebalj" userId="a71eced3-786e-4eb6-80ca-f62c4fda7d06" providerId="ADAL" clId="{7F8B9E8A-2484-4D9E-8F4A-F3658B108928}" dt="2023-11-15T08:43:12.091" v="853" actId="478"/>
          <ac:picMkLst>
            <pc:docMk/>
            <pc:sldMk cId="2863694609" sldId="261"/>
            <ac:picMk id="3" creationId="{5E77643A-CFB1-E7E6-9523-A1109680183C}"/>
          </ac:picMkLst>
        </pc:picChg>
        <pc:picChg chg="add mod">
          <ac:chgData name="Dario Šebalj" userId="a71eced3-786e-4eb6-80ca-f62c4fda7d06" providerId="ADAL" clId="{7F8B9E8A-2484-4D9E-8F4A-F3658B108928}" dt="2023-11-15T08:43:21.591" v="857" actId="1076"/>
          <ac:picMkLst>
            <pc:docMk/>
            <pc:sldMk cId="2863694609" sldId="261"/>
            <ac:picMk id="5" creationId="{DF96AF43-EBBA-2AE3-3E63-E1A81493589E}"/>
          </ac:picMkLst>
        </pc:picChg>
      </pc:sldChg>
      <pc:sldChg chg="delSp modSp mod ord">
        <pc:chgData name="Dario Šebalj" userId="a71eced3-786e-4eb6-80ca-f62c4fda7d06" providerId="ADAL" clId="{7F8B9E8A-2484-4D9E-8F4A-F3658B108928}" dt="2023-11-15T08:34:54.043" v="373" actId="478"/>
        <pc:sldMkLst>
          <pc:docMk/>
          <pc:sldMk cId="1952772968" sldId="262"/>
        </pc:sldMkLst>
        <pc:spChg chg="mod">
          <ac:chgData name="Dario Šebalj" userId="a71eced3-786e-4eb6-80ca-f62c4fda7d06" providerId="ADAL" clId="{7F8B9E8A-2484-4D9E-8F4A-F3658B108928}" dt="2023-11-15T08:32:19.601" v="238" actId="20577"/>
          <ac:spMkLst>
            <pc:docMk/>
            <pc:sldMk cId="1952772968" sldId="262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08:34:31.073" v="365" actId="20577"/>
          <ac:spMkLst>
            <pc:docMk/>
            <pc:sldMk cId="1952772968" sldId="262"/>
            <ac:spMk id="5" creationId="{08B1E3E4-9C4A-4CF8-DBD2-8A61BD597723}"/>
          </ac:spMkLst>
        </pc:spChg>
        <pc:spChg chg="del">
          <ac:chgData name="Dario Šebalj" userId="a71eced3-786e-4eb6-80ca-f62c4fda7d06" providerId="ADAL" clId="{7F8B9E8A-2484-4D9E-8F4A-F3658B108928}" dt="2023-11-15T08:34:54.043" v="373" actId="478"/>
          <ac:spMkLst>
            <pc:docMk/>
            <pc:sldMk cId="1952772968" sldId="262"/>
            <ac:spMk id="6" creationId="{4D0B990B-A015-95E2-DF45-A832FF931C3B}"/>
          </ac:spMkLst>
        </pc:spChg>
      </pc:sldChg>
      <pc:sldChg chg="modSp mod">
        <pc:chgData name="Dario Šebalj" userId="a71eced3-786e-4eb6-80ca-f62c4fda7d06" providerId="ADAL" clId="{7F8B9E8A-2484-4D9E-8F4A-F3658B108928}" dt="2023-11-15T08:31:36.410" v="207" actId="20577"/>
        <pc:sldMkLst>
          <pc:docMk/>
          <pc:sldMk cId="1254930911" sldId="264"/>
        </pc:sldMkLst>
        <pc:spChg chg="mod">
          <ac:chgData name="Dario Šebalj" userId="a71eced3-786e-4eb6-80ca-f62c4fda7d06" providerId="ADAL" clId="{7F8B9E8A-2484-4D9E-8F4A-F3658B108928}" dt="2023-11-15T08:31:36.410" v="207" actId="20577"/>
          <ac:spMkLst>
            <pc:docMk/>
            <pc:sldMk cId="1254930911" sldId="264"/>
            <ac:spMk id="8" creationId="{BA68647D-8959-AECA-FF1C-384AA40B609E}"/>
          </ac:spMkLst>
        </pc:spChg>
      </pc:sldChg>
      <pc:sldChg chg="modSp mod">
        <pc:chgData name="Dario Šebalj" userId="a71eced3-786e-4eb6-80ca-f62c4fda7d06" providerId="ADAL" clId="{7F8B9E8A-2484-4D9E-8F4A-F3658B108928}" dt="2023-11-15T12:09:15.971" v="1834" actId="14100"/>
        <pc:sldMkLst>
          <pc:docMk/>
          <pc:sldMk cId="3298298427" sldId="266"/>
        </pc:sldMkLst>
        <pc:spChg chg="mod">
          <ac:chgData name="Dario Šebalj" userId="a71eced3-786e-4eb6-80ca-f62c4fda7d06" providerId="ADAL" clId="{7F8B9E8A-2484-4D9E-8F4A-F3658B108928}" dt="2023-11-15T12:09:15.971" v="1834" actId="14100"/>
          <ac:spMkLst>
            <pc:docMk/>
            <pc:sldMk cId="3298298427" sldId="266"/>
            <ac:spMk id="8" creationId="{BA68647D-8959-AECA-FF1C-384AA40B609E}"/>
          </ac:spMkLst>
        </pc:spChg>
      </pc:sldChg>
      <pc:sldChg chg="modSp add mod ord">
        <pc:chgData name="Dario Šebalj" userId="a71eced3-786e-4eb6-80ca-f62c4fda7d06" providerId="ADAL" clId="{7F8B9E8A-2484-4D9E-8F4A-F3658B108928}" dt="2023-11-15T12:10:08.203" v="1848" actId="27636"/>
        <pc:sldMkLst>
          <pc:docMk/>
          <pc:sldMk cId="2749841692" sldId="267"/>
        </pc:sldMkLst>
        <pc:spChg chg="mod">
          <ac:chgData name="Dario Šebalj" userId="a71eced3-786e-4eb6-80ca-f62c4fda7d06" providerId="ADAL" clId="{7F8B9E8A-2484-4D9E-8F4A-F3658B108928}" dt="2023-11-15T08:35:59.474" v="425" actId="20577"/>
          <ac:spMkLst>
            <pc:docMk/>
            <pc:sldMk cId="2749841692" sldId="267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10:08.203" v="1848" actId="27636"/>
          <ac:spMkLst>
            <pc:docMk/>
            <pc:sldMk cId="2749841692" sldId="267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39:27.886" v="567" actId="20577"/>
          <ac:spMkLst>
            <pc:docMk/>
            <pc:sldMk cId="2749841692" sldId="267"/>
            <ac:spMk id="6" creationId="{4D0B990B-A015-95E2-DF45-A832FF931C3B}"/>
          </ac:spMkLst>
        </pc:spChg>
      </pc:sldChg>
      <pc:sldChg chg="addSp delSp modSp add mod ord">
        <pc:chgData name="Dario Šebalj" userId="a71eced3-786e-4eb6-80ca-f62c4fda7d06" providerId="ADAL" clId="{7F8B9E8A-2484-4D9E-8F4A-F3658B108928}" dt="2023-11-15T08:35:51.337" v="410"/>
        <pc:sldMkLst>
          <pc:docMk/>
          <pc:sldMk cId="113690816" sldId="268"/>
        </pc:sldMkLst>
        <pc:spChg chg="add del mod">
          <ac:chgData name="Dario Šebalj" userId="a71eced3-786e-4eb6-80ca-f62c4fda7d06" providerId="ADAL" clId="{7F8B9E8A-2484-4D9E-8F4A-F3658B108928}" dt="2023-11-15T08:35:17.661" v="390" actId="478"/>
          <ac:spMkLst>
            <pc:docMk/>
            <pc:sldMk cId="113690816" sldId="268"/>
            <ac:spMk id="3" creationId="{1FB6F12A-8073-1407-83C2-3358B39794D5}"/>
          </ac:spMkLst>
        </pc:spChg>
        <pc:spChg chg="mod">
          <ac:chgData name="Dario Šebalj" userId="a71eced3-786e-4eb6-80ca-f62c4fda7d06" providerId="ADAL" clId="{7F8B9E8A-2484-4D9E-8F4A-F3658B108928}" dt="2023-11-15T08:35:09.388" v="388" actId="20577"/>
          <ac:spMkLst>
            <pc:docMk/>
            <pc:sldMk cId="113690816" sldId="268"/>
            <ac:spMk id="4" creationId="{1B53A616-BC45-7003-D00A-64BD15781752}"/>
          </ac:spMkLst>
        </pc:spChg>
        <pc:spChg chg="del">
          <ac:chgData name="Dario Šebalj" userId="a71eced3-786e-4eb6-80ca-f62c4fda7d06" providerId="ADAL" clId="{7F8B9E8A-2484-4D9E-8F4A-F3658B108928}" dt="2023-11-15T08:35:14.522" v="389" actId="478"/>
          <ac:spMkLst>
            <pc:docMk/>
            <pc:sldMk cId="113690816" sldId="268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35:32.501" v="408" actId="20577"/>
          <ac:spMkLst>
            <pc:docMk/>
            <pc:sldMk cId="113690816" sldId="268"/>
            <ac:spMk id="6" creationId="{4D0B990B-A015-95E2-DF45-A832FF931C3B}"/>
          </ac:spMkLst>
        </pc:spChg>
        <pc:picChg chg="add mod">
          <ac:chgData name="Dario Šebalj" userId="a71eced3-786e-4eb6-80ca-f62c4fda7d06" providerId="ADAL" clId="{7F8B9E8A-2484-4D9E-8F4A-F3658B108928}" dt="2023-11-15T08:35:26.032" v="395" actId="1076"/>
          <ac:picMkLst>
            <pc:docMk/>
            <pc:sldMk cId="113690816" sldId="268"/>
            <ac:picMk id="7" creationId="{98ECB439-F90E-B979-0C13-75CB6839D7A7}"/>
          </ac:picMkLst>
        </pc:picChg>
        <pc:picChg chg="add mod">
          <ac:chgData name="Dario Šebalj" userId="a71eced3-786e-4eb6-80ca-f62c4fda7d06" providerId="ADAL" clId="{7F8B9E8A-2484-4D9E-8F4A-F3658B108928}" dt="2023-11-15T08:35:51.337" v="410"/>
          <ac:picMkLst>
            <pc:docMk/>
            <pc:sldMk cId="113690816" sldId="268"/>
            <ac:picMk id="8" creationId="{07C08915-3052-9F4E-F7B8-945907DB7103}"/>
          </ac:picMkLst>
        </pc:picChg>
      </pc:sldChg>
      <pc:sldChg chg="add del">
        <pc:chgData name="Dario Šebalj" userId="a71eced3-786e-4eb6-80ca-f62c4fda7d06" providerId="ADAL" clId="{7F8B9E8A-2484-4D9E-8F4A-F3658B108928}" dt="2023-11-15T12:01:59.340" v="1688" actId="47"/>
        <pc:sldMkLst>
          <pc:docMk/>
          <pc:sldMk cId="4043668424" sldId="269"/>
        </pc:sldMkLst>
      </pc:sldChg>
      <pc:sldChg chg="modSp add mod ord">
        <pc:chgData name="Dario Šebalj" userId="a71eced3-786e-4eb6-80ca-f62c4fda7d06" providerId="ADAL" clId="{7F8B9E8A-2484-4D9E-8F4A-F3658B108928}" dt="2023-11-15T12:10:01.174" v="1846" actId="403"/>
        <pc:sldMkLst>
          <pc:docMk/>
          <pc:sldMk cId="1088948264" sldId="270"/>
        </pc:sldMkLst>
        <pc:spChg chg="mod">
          <ac:chgData name="Dario Šebalj" userId="a71eced3-786e-4eb6-80ca-f62c4fda7d06" providerId="ADAL" clId="{7F8B9E8A-2484-4D9E-8F4A-F3658B108928}" dt="2023-11-15T08:40:02.780" v="599" actId="20577"/>
          <ac:spMkLst>
            <pc:docMk/>
            <pc:sldMk cId="1088948264" sldId="270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10:01.174" v="1846" actId="403"/>
          <ac:spMkLst>
            <pc:docMk/>
            <pc:sldMk cId="1088948264" sldId="270"/>
            <ac:spMk id="5" creationId="{08B1E3E4-9C4A-4CF8-DBD2-8A61BD597723}"/>
          </ac:spMkLst>
        </pc:spChg>
      </pc:sldChg>
      <pc:sldChg chg="add del">
        <pc:chgData name="Dario Šebalj" userId="a71eced3-786e-4eb6-80ca-f62c4fda7d06" providerId="ADAL" clId="{7F8B9E8A-2484-4D9E-8F4A-F3658B108928}" dt="2023-11-15T12:01:57.332" v="1687" actId="47"/>
        <pc:sldMkLst>
          <pc:docMk/>
          <pc:sldMk cId="1920928991" sldId="271"/>
        </pc:sldMkLst>
      </pc:sldChg>
      <pc:sldChg chg="modSp add mod ord">
        <pc:chgData name="Dario Šebalj" userId="a71eced3-786e-4eb6-80ca-f62c4fda7d06" providerId="ADAL" clId="{7F8B9E8A-2484-4D9E-8F4A-F3658B108928}" dt="2023-11-15T08:51:21.176" v="1015" actId="20577"/>
        <pc:sldMkLst>
          <pc:docMk/>
          <pc:sldMk cId="353431143" sldId="272"/>
        </pc:sldMkLst>
        <pc:spChg chg="mod">
          <ac:chgData name="Dario Šebalj" userId="a71eced3-786e-4eb6-80ca-f62c4fda7d06" providerId="ADAL" clId="{7F8B9E8A-2484-4D9E-8F4A-F3658B108928}" dt="2023-11-15T08:43:47.151" v="878" actId="20577"/>
          <ac:spMkLst>
            <pc:docMk/>
            <pc:sldMk cId="353431143" sldId="272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08:45:53.684" v="995" actId="207"/>
          <ac:spMkLst>
            <pc:docMk/>
            <pc:sldMk cId="353431143" sldId="272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1:21.176" v="1015" actId="20577"/>
          <ac:spMkLst>
            <pc:docMk/>
            <pc:sldMk cId="353431143" sldId="272"/>
            <ac:spMk id="6" creationId="{4D0B990B-A015-95E2-DF45-A832FF931C3B}"/>
          </ac:spMkLst>
        </pc:spChg>
      </pc:sldChg>
      <pc:sldChg chg="modSp add mod">
        <pc:chgData name="Dario Šebalj" userId="a71eced3-786e-4eb6-80ca-f62c4fda7d06" providerId="ADAL" clId="{7F8B9E8A-2484-4D9E-8F4A-F3658B108928}" dt="2023-11-15T12:09:48.019" v="1844" actId="207"/>
        <pc:sldMkLst>
          <pc:docMk/>
          <pc:sldMk cId="890883010" sldId="273"/>
        </pc:sldMkLst>
        <pc:spChg chg="mod">
          <ac:chgData name="Dario Šebalj" userId="a71eced3-786e-4eb6-80ca-f62c4fda7d06" providerId="ADAL" clId="{7F8B9E8A-2484-4D9E-8F4A-F3658B108928}" dt="2023-11-15T08:51:33.326" v="1023" actId="20577"/>
          <ac:spMkLst>
            <pc:docMk/>
            <pc:sldMk cId="890883010" sldId="273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09:48.019" v="1844" actId="207"/>
          <ac:spMkLst>
            <pc:docMk/>
            <pc:sldMk cId="890883010" sldId="273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3:09.432" v="1109"/>
          <ac:spMkLst>
            <pc:docMk/>
            <pc:sldMk cId="890883010" sldId="273"/>
            <ac:spMk id="6" creationId="{4D0B990B-A015-95E2-DF45-A832FF931C3B}"/>
          </ac:spMkLst>
        </pc:spChg>
      </pc:sldChg>
      <pc:sldChg chg="addSp modSp add mod ord">
        <pc:chgData name="Dario Šebalj" userId="a71eced3-786e-4eb6-80ca-f62c4fda7d06" providerId="ADAL" clId="{7F8B9E8A-2484-4D9E-8F4A-F3658B108928}" dt="2023-11-15T12:09:42.309" v="1841" actId="207"/>
        <pc:sldMkLst>
          <pc:docMk/>
          <pc:sldMk cId="603866943" sldId="274"/>
        </pc:sldMkLst>
        <pc:spChg chg="mod">
          <ac:chgData name="Dario Šebalj" userId="a71eced3-786e-4eb6-80ca-f62c4fda7d06" providerId="ADAL" clId="{7F8B9E8A-2484-4D9E-8F4A-F3658B108928}" dt="2023-11-15T08:53:29.898" v="1136" actId="20577"/>
          <ac:spMkLst>
            <pc:docMk/>
            <pc:sldMk cId="603866943" sldId="274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09:42.309" v="1841" actId="207"/>
          <ac:spMkLst>
            <pc:docMk/>
            <pc:sldMk cId="603866943" sldId="274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4:52.828" v="1162" actId="20577"/>
          <ac:spMkLst>
            <pc:docMk/>
            <pc:sldMk cId="603866943" sldId="274"/>
            <ac:spMk id="6" creationId="{4D0B990B-A015-95E2-DF45-A832FF931C3B}"/>
          </ac:spMkLst>
        </pc:spChg>
        <pc:picChg chg="add mod">
          <ac:chgData name="Dario Šebalj" userId="a71eced3-786e-4eb6-80ca-f62c4fda7d06" providerId="ADAL" clId="{7F8B9E8A-2484-4D9E-8F4A-F3658B108928}" dt="2023-11-15T08:54:31.103" v="1150" actId="1076"/>
          <ac:picMkLst>
            <pc:docMk/>
            <pc:sldMk cId="603866943" sldId="274"/>
            <ac:picMk id="2" creationId="{753D4D77-F2E1-CE4C-B8F2-9F9381A79FAB}"/>
          </ac:picMkLst>
        </pc:picChg>
      </pc:sldChg>
      <pc:sldChg chg="delSp modSp add mod">
        <pc:chgData name="Dario Šebalj" userId="a71eced3-786e-4eb6-80ca-f62c4fda7d06" providerId="ADAL" clId="{7F8B9E8A-2484-4D9E-8F4A-F3658B108928}" dt="2023-11-15T11:57:53.700" v="1446" actId="207"/>
        <pc:sldMkLst>
          <pc:docMk/>
          <pc:sldMk cId="3327966016" sldId="275"/>
        </pc:sldMkLst>
        <pc:spChg chg="mod">
          <ac:chgData name="Dario Šebalj" userId="a71eced3-786e-4eb6-80ca-f62c4fda7d06" providerId="ADAL" clId="{7F8B9E8A-2484-4D9E-8F4A-F3658B108928}" dt="2023-11-15T11:57:53.700" v="1446" actId="207"/>
          <ac:spMkLst>
            <pc:docMk/>
            <pc:sldMk cId="3327966016" sldId="275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8:47.294" v="1258" actId="6549"/>
          <ac:spMkLst>
            <pc:docMk/>
            <pc:sldMk cId="3327966016" sldId="275"/>
            <ac:spMk id="6" creationId="{4D0B990B-A015-95E2-DF45-A832FF931C3B}"/>
          </ac:spMkLst>
        </pc:spChg>
        <pc:picChg chg="del">
          <ac:chgData name="Dario Šebalj" userId="a71eced3-786e-4eb6-80ca-f62c4fda7d06" providerId="ADAL" clId="{7F8B9E8A-2484-4D9E-8F4A-F3658B108928}" dt="2023-11-15T08:57:07.794" v="1188" actId="478"/>
          <ac:picMkLst>
            <pc:docMk/>
            <pc:sldMk cId="3327966016" sldId="275"/>
            <ac:picMk id="2" creationId="{753D4D77-F2E1-CE4C-B8F2-9F9381A79FAB}"/>
          </ac:picMkLst>
        </pc:picChg>
      </pc:sldChg>
      <pc:sldChg chg="addSp delSp modSp add mod">
        <pc:chgData name="Dario Šebalj" userId="a71eced3-786e-4eb6-80ca-f62c4fda7d06" providerId="ADAL" clId="{7F8B9E8A-2484-4D9E-8F4A-F3658B108928}" dt="2023-11-15T08:58:27.411" v="1240" actId="20577"/>
        <pc:sldMkLst>
          <pc:docMk/>
          <pc:sldMk cId="926587062" sldId="276"/>
        </pc:sldMkLst>
        <pc:spChg chg="add del mod">
          <ac:chgData name="Dario Šebalj" userId="a71eced3-786e-4eb6-80ca-f62c4fda7d06" providerId="ADAL" clId="{7F8B9E8A-2484-4D9E-8F4A-F3658B108928}" dt="2023-11-15T08:58:17.877" v="1230" actId="478"/>
          <ac:spMkLst>
            <pc:docMk/>
            <pc:sldMk cId="926587062" sldId="276"/>
            <ac:spMk id="3" creationId="{10C26F8E-4B66-3E3F-D618-75DD501D09B2}"/>
          </ac:spMkLst>
        </pc:spChg>
        <pc:spChg chg="mod">
          <ac:chgData name="Dario Šebalj" userId="a71eced3-786e-4eb6-80ca-f62c4fda7d06" providerId="ADAL" clId="{7F8B9E8A-2484-4D9E-8F4A-F3658B108928}" dt="2023-11-15T08:58:14.074" v="1228" actId="20577"/>
          <ac:spMkLst>
            <pc:docMk/>
            <pc:sldMk cId="926587062" sldId="276"/>
            <ac:spMk id="4" creationId="{1B53A616-BC45-7003-D00A-64BD15781752}"/>
          </ac:spMkLst>
        </pc:spChg>
        <pc:spChg chg="del">
          <ac:chgData name="Dario Šebalj" userId="a71eced3-786e-4eb6-80ca-f62c4fda7d06" providerId="ADAL" clId="{7F8B9E8A-2484-4D9E-8F4A-F3658B108928}" dt="2023-11-15T08:58:16.300" v="1229" actId="478"/>
          <ac:spMkLst>
            <pc:docMk/>
            <pc:sldMk cId="926587062" sldId="276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8:27.411" v="1240" actId="20577"/>
          <ac:spMkLst>
            <pc:docMk/>
            <pc:sldMk cId="926587062" sldId="276"/>
            <ac:spMk id="6" creationId="{4D0B990B-A015-95E2-DF45-A832FF931C3B}"/>
          </ac:spMkLst>
        </pc:spChg>
        <pc:picChg chg="add mod">
          <ac:chgData name="Dario Šebalj" userId="a71eced3-786e-4eb6-80ca-f62c4fda7d06" providerId="ADAL" clId="{7F8B9E8A-2484-4D9E-8F4A-F3658B108928}" dt="2023-11-15T08:58:22.961" v="1233" actId="1076"/>
          <ac:picMkLst>
            <pc:docMk/>
            <pc:sldMk cId="926587062" sldId="276"/>
            <ac:picMk id="7" creationId="{B91B1701-C4E7-2745-2B5C-AA85F5112CCA}"/>
          </ac:picMkLst>
        </pc:picChg>
      </pc:sldChg>
      <pc:sldChg chg="addSp delSp modSp add mod ord">
        <pc:chgData name="Dario Šebalj" userId="a71eced3-786e-4eb6-80ca-f62c4fda7d06" providerId="ADAL" clId="{7F8B9E8A-2484-4D9E-8F4A-F3658B108928}" dt="2023-11-15T11:58:18.300" v="1466" actId="1076"/>
        <pc:sldMkLst>
          <pc:docMk/>
          <pc:sldMk cId="844182128" sldId="277"/>
        </pc:sldMkLst>
        <pc:spChg chg="mod">
          <ac:chgData name="Dario Šebalj" userId="a71eced3-786e-4eb6-80ca-f62c4fda7d06" providerId="ADAL" clId="{7F8B9E8A-2484-4D9E-8F4A-F3658B108928}" dt="2023-11-15T11:58:04.739" v="1459" actId="20577"/>
          <ac:spMkLst>
            <pc:docMk/>
            <pc:sldMk cId="844182128" sldId="277"/>
            <ac:spMk id="4" creationId="{1B53A616-BC45-7003-D00A-64BD15781752}"/>
          </ac:spMkLst>
        </pc:spChg>
        <pc:spChg chg="del mod">
          <ac:chgData name="Dario Šebalj" userId="a71eced3-786e-4eb6-80ca-f62c4fda7d06" providerId="ADAL" clId="{7F8B9E8A-2484-4D9E-8F4A-F3658B108928}" dt="2023-11-15T11:58:09.569" v="1460" actId="478"/>
          <ac:spMkLst>
            <pc:docMk/>
            <pc:sldMk cId="844182128" sldId="277"/>
            <ac:spMk id="5" creationId="{08B1E3E4-9C4A-4CF8-DBD2-8A61BD597723}"/>
          </ac:spMkLst>
        </pc:spChg>
        <pc:spChg chg="del">
          <ac:chgData name="Dario Šebalj" userId="a71eced3-786e-4eb6-80ca-f62c4fda7d06" providerId="ADAL" clId="{7F8B9E8A-2484-4D9E-8F4A-F3658B108928}" dt="2023-11-15T11:58:13.805" v="1463" actId="478"/>
          <ac:spMkLst>
            <pc:docMk/>
            <pc:sldMk cId="844182128" sldId="277"/>
            <ac:spMk id="6" creationId="{4D0B990B-A015-95E2-DF45-A832FF931C3B}"/>
          </ac:spMkLst>
        </pc:spChg>
        <pc:spChg chg="add del mod">
          <ac:chgData name="Dario Šebalj" userId="a71eced3-786e-4eb6-80ca-f62c4fda7d06" providerId="ADAL" clId="{7F8B9E8A-2484-4D9E-8F4A-F3658B108928}" dt="2023-11-15T11:58:12.272" v="1461" actId="478"/>
          <ac:spMkLst>
            <pc:docMk/>
            <pc:sldMk cId="844182128" sldId="277"/>
            <ac:spMk id="8" creationId="{0275BB52-C385-25BB-1610-12B37D7B3FDC}"/>
          </ac:spMkLst>
        </pc:spChg>
        <pc:picChg chg="add del mod">
          <ac:chgData name="Dario Šebalj" userId="a71eced3-786e-4eb6-80ca-f62c4fda7d06" providerId="ADAL" clId="{7F8B9E8A-2484-4D9E-8F4A-F3658B108928}" dt="2023-11-15T11:58:13.031" v="1462" actId="478"/>
          <ac:picMkLst>
            <pc:docMk/>
            <pc:sldMk cId="844182128" sldId="277"/>
            <ac:picMk id="3" creationId="{8798FD58-30ED-B3C6-50FE-F7FFE884BD19}"/>
          </ac:picMkLst>
        </pc:picChg>
        <pc:picChg chg="add mod">
          <ac:chgData name="Dario Šebalj" userId="a71eced3-786e-4eb6-80ca-f62c4fda7d06" providerId="ADAL" clId="{7F8B9E8A-2484-4D9E-8F4A-F3658B108928}" dt="2023-11-15T11:58:18.300" v="1466" actId="1076"/>
          <ac:picMkLst>
            <pc:docMk/>
            <pc:sldMk cId="844182128" sldId="277"/>
            <ac:picMk id="9" creationId="{EC9AFFFE-888B-9D3E-A30C-434E8CFF718B}"/>
          </ac:picMkLst>
        </pc:picChg>
      </pc:sldChg>
      <pc:sldChg chg="modSp add mod ord">
        <pc:chgData name="Dario Šebalj" userId="a71eced3-786e-4eb6-80ca-f62c4fda7d06" providerId="ADAL" clId="{7F8B9E8A-2484-4D9E-8F4A-F3658B108928}" dt="2023-11-15T11:58:01.064" v="1449" actId="20577"/>
        <pc:sldMkLst>
          <pc:docMk/>
          <pc:sldMk cId="1935663326" sldId="278"/>
        </pc:sldMkLst>
        <pc:spChg chg="mod">
          <ac:chgData name="Dario Šebalj" userId="a71eced3-786e-4eb6-80ca-f62c4fda7d06" providerId="ADAL" clId="{7F8B9E8A-2484-4D9E-8F4A-F3658B108928}" dt="2023-11-15T11:58:01.064" v="1449" actId="20577"/>
          <ac:spMkLst>
            <pc:docMk/>
            <pc:sldMk cId="1935663326" sldId="278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1:57:44.772" v="1442" actId="207"/>
          <ac:spMkLst>
            <pc:docMk/>
            <pc:sldMk cId="1935663326" sldId="278"/>
            <ac:spMk id="5" creationId="{08B1E3E4-9C4A-4CF8-DBD2-8A61BD597723}"/>
          </ac:spMkLst>
        </pc:spChg>
        <pc:picChg chg="mod">
          <ac:chgData name="Dario Šebalj" userId="a71eced3-786e-4eb6-80ca-f62c4fda7d06" providerId="ADAL" clId="{7F8B9E8A-2484-4D9E-8F4A-F3658B108928}" dt="2023-11-15T11:57:39.347" v="1438" actId="1076"/>
          <ac:picMkLst>
            <pc:docMk/>
            <pc:sldMk cId="1935663326" sldId="278"/>
            <ac:picMk id="3" creationId="{8798FD58-30ED-B3C6-50FE-F7FFE884BD19}"/>
          </ac:picMkLst>
        </pc:picChg>
      </pc:sldChg>
      <pc:sldChg chg="modSp add mod ord">
        <pc:chgData name="Dario Šebalj" userId="a71eced3-786e-4eb6-80ca-f62c4fda7d06" providerId="ADAL" clId="{7F8B9E8A-2484-4D9E-8F4A-F3658B108928}" dt="2023-11-15T12:09:27.635" v="1838" actId="20577"/>
        <pc:sldMkLst>
          <pc:docMk/>
          <pc:sldMk cId="2690682958" sldId="279"/>
        </pc:sldMkLst>
        <pc:spChg chg="mod">
          <ac:chgData name="Dario Šebalj" userId="a71eced3-786e-4eb6-80ca-f62c4fda7d06" providerId="ADAL" clId="{7F8B9E8A-2484-4D9E-8F4A-F3658B108928}" dt="2023-11-15T11:59:01.125" v="1506" actId="20577"/>
          <ac:spMkLst>
            <pc:docMk/>
            <pc:sldMk cId="2690682958" sldId="279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09:27.635" v="1838" actId="20577"/>
          <ac:spMkLst>
            <pc:docMk/>
            <pc:sldMk cId="2690682958" sldId="279"/>
            <ac:spMk id="5" creationId="{08B1E3E4-9C4A-4CF8-DBD2-8A61BD597723}"/>
          </ac:spMkLst>
        </pc:spChg>
      </pc:sldChg>
      <pc:sldChg chg="delSp modSp add mod">
        <pc:chgData name="Dario Šebalj" userId="a71eced3-786e-4eb6-80ca-f62c4fda7d06" providerId="ADAL" clId="{7F8B9E8A-2484-4D9E-8F4A-F3658B108928}" dt="2023-11-15T12:09:23.535" v="1835" actId="20577"/>
        <pc:sldMkLst>
          <pc:docMk/>
          <pc:sldMk cId="821778306" sldId="280"/>
        </pc:sldMkLst>
        <pc:spChg chg="mod">
          <ac:chgData name="Dario Šebalj" userId="a71eced3-786e-4eb6-80ca-f62c4fda7d06" providerId="ADAL" clId="{7F8B9E8A-2484-4D9E-8F4A-F3658B108928}" dt="2023-11-15T12:01:03.511" v="1665" actId="20577"/>
          <ac:spMkLst>
            <pc:docMk/>
            <pc:sldMk cId="821778306" sldId="280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09:23.535" v="1835" actId="20577"/>
          <ac:spMkLst>
            <pc:docMk/>
            <pc:sldMk cId="821778306" sldId="280"/>
            <ac:spMk id="5" creationId="{08B1E3E4-9C4A-4CF8-DBD2-8A61BD597723}"/>
          </ac:spMkLst>
        </pc:spChg>
        <pc:spChg chg="del">
          <ac:chgData name="Dario Šebalj" userId="a71eced3-786e-4eb6-80ca-f62c4fda7d06" providerId="ADAL" clId="{7F8B9E8A-2484-4D9E-8F4A-F3658B108928}" dt="2023-11-15T12:03:11.894" v="1731" actId="478"/>
          <ac:spMkLst>
            <pc:docMk/>
            <pc:sldMk cId="821778306" sldId="280"/>
            <ac:spMk id="6" creationId="{4D0B990B-A015-95E2-DF45-A832FF931C3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3548563-5015-2CA8-F61D-1101F2E50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9A76B6F-582B-1BF1-1999-B021F5DE44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3FED6E7-0302-CCE5-9FC1-77D8D9CA6A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Funded by the European Union.</a:t>
            </a:r>
          </a:p>
          <a:p>
            <a:r>
              <a:rPr lang="en-US" dirty="0"/>
              <a:t>Views and opinions expressed are however those of the author(s) only and do not necessarily</a:t>
            </a:r>
            <a:r>
              <a:rPr lang="pl-PL" dirty="0"/>
              <a:t> </a:t>
            </a:r>
            <a:r>
              <a:rPr lang="en-US" dirty="0"/>
              <a:t>reflect those of the European Union or the European Education and Culture Executive Agency (EACEA).</a:t>
            </a:r>
          </a:p>
          <a:p>
            <a:r>
              <a:rPr lang="en-US" dirty="0"/>
              <a:t>Neither the European Union nor EACEA can be held responsible for them.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Future-proofs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  <p:sp>
        <p:nvSpPr>
          <p:cNvPr id="12" name="Tytuł 1">
            <a:extLst>
              <a:ext uri="{FF2B5EF4-FFF2-40B4-BE49-F238E27FC236}">
                <a16:creationId xmlns:a16="http://schemas.microsoft.com/office/drawing/2014/main" id="{762D46D1-33BE-2DE0-8C95-B33C4833D9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25440" y="659349"/>
            <a:ext cx="5872308" cy="2183467"/>
          </a:xfrm>
        </p:spPr>
        <p:txBody>
          <a:bodyPr>
            <a:normAutofit fontScale="90000"/>
          </a:bodyPr>
          <a:lstStyle/>
          <a:p>
            <a:pPr lvl="0"/>
            <a:r>
              <a:rPr lang="pl-PL" dirty="0"/>
              <a:t>Statističke metode za analizu logističkih podataka</a:t>
            </a:r>
            <a:endParaRPr lang="sl-SI" dirty="0"/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3B3AF293-5F03-5CBF-E797-E3F4FF4E49B4}"/>
              </a:ext>
            </a:extLst>
          </p:cNvPr>
          <p:cNvSpPr txBox="1">
            <a:spLocks/>
          </p:cNvSpPr>
          <p:nvPr/>
        </p:nvSpPr>
        <p:spPr>
          <a:xfrm>
            <a:off x="6402763" y="4201919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ytuł 1">
            <a:extLst>
              <a:ext uri="{FF2B5EF4-FFF2-40B4-BE49-F238E27FC236}">
                <a16:creationId xmlns:a16="http://schemas.microsoft.com/office/drawing/2014/main" id="{46EA2B09-7223-1781-4026-E4036E1D6C6B}"/>
              </a:ext>
            </a:extLst>
          </p:cNvPr>
          <p:cNvSpPr txBox="1">
            <a:spLocks/>
          </p:cNvSpPr>
          <p:nvPr/>
        </p:nvSpPr>
        <p:spPr>
          <a:xfrm>
            <a:off x="6096000" y="3172628"/>
            <a:ext cx="5872309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Poslovna analitika i operacije baza podataka</a:t>
            </a:r>
          </a:p>
        </p:txBody>
      </p:sp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Renderovanje</a:t>
            </a:r>
            <a:r>
              <a:rPr lang="en-GB" dirty="0"/>
              <a:t> SQL </a:t>
            </a:r>
            <a:r>
              <a:rPr lang="en-GB" dirty="0" err="1"/>
              <a:t>baze</a:t>
            </a:r>
            <a:r>
              <a:rPr lang="en-GB" dirty="0"/>
              <a:t> </a:t>
            </a:r>
            <a:r>
              <a:rPr lang="en-GB" dirty="0" err="1"/>
              <a:t>podataka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generisanje</a:t>
            </a:r>
            <a:r>
              <a:rPr lang="en-GB" dirty="0"/>
              <a:t> </a:t>
            </a:r>
            <a:r>
              <a:rPr lang="en-GB" dirty="0" err="1"/>
              <a:t>izveštaj</a:t>
            </a:r>
            <a:r>
              <a:rPr lang="sr-Latn-RS" dirty="0"/>
              <a:t>a</a:t>
            </a:r>
            <a:endParaRPr lang="pl-P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B35ADF-668C-23D2-A5F6-4E7C2E6BD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858" y="1416874"/>
            <a:ext cx="5419994" cy="50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62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Renderovanje</a:t>
            </a:r>
            <a:r>
              <a:rPr lang="en-GB" dirty="0"/>
              <a:t> SQL </a:t>
            </a:r>
            <a:r>
              <a:rPr lang="en-GB" dirty="0" err="1"/>
              <a:t>baze</a:t>
            </a:r>
            <a:r>
              <a:rPr lang="en-GB" dirty="0"/>
              <a:t> </a:t>
            </a:r>
            <a:r>
              <a:rPr lang="en-GB" dirty="0" err="1"/>
              <a:t>podataka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generisanje</a:t>
            </a:r>
            <a:r>
              <a:rPr lang="en-GB" dirty="0"/>
              <a:t> </a:t>
            </a:r>
            <a:r>
              <a:rPr lang="en-GB" dirty="0" err="1"/>
              <a:t>izveštaj</a:t>
            </a:r>
            <a:r>
              <a:rPr lang="sr-Latn-RS" dirty="0"/>
              <a:t>a</a:t>
            </a:r>
            <a:endParaRPr lang="pl-P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F4D943-9E43-4665-996E-A22B0AA52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575404"/>
            <a:ext cx="6309130" cy="36059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5E8151-4536-524D-E930-126C51100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216" y="1642312"/>
            <a:ext cx="5428209" cy="344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236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Renderovanje</a:t>
            </a:r>
            <a:r>
              <a:rPr lang="en-GB" dirty="0"/>
              <a:t> SQL </a:t>
            </a:r>
            <a:r>
              <a:rPr lang="en-GB" dirty="0" err="1"/>
              <a:t>baze</a:t>
            </a:r>
            <a:r>
              <a:rPr lang="en-GB" dirty="0"/>
              <a:t> </a:t>
            </a:r>
            <a:r>
              <a:rPr lang="en-GB" dirty="0" err="1"/>
              <a:t>podataka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generisanje</a:t>
            </a:r>
            <a:r>
              <a:rPr lang="en-GB" dirty="0"/>
              <a:t> </a:t>
            </a:r>
            <a:r>
              <a:rPr lang="en-GB" dirty="0" err="1"/>
              <a:t>izveštaj</a:t>
            </a:r>
            <a:r>
              <a:rPr lang="sr-Latn-RS" dirty="0"/>
              <a:t>a</a:t>
            </a:r>
            <a:endParaRPr lang="pl-P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A5F5F9-D16B-CCC7-C5D9-DD0495EE4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45" y="1677687"/>
            <a:ext cx="5934255" cy="43922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59DEBF-4F9A-826F-5A3C-00CE2C811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032" y="2160042"/>
            <a:ext cx="6063406" cy="312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55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Renderovanje</a:t>
            </a:r>
            <a:r>
              <a:rPr lang="en-GB" dirty="0"/>
              <a:t> SQL </a:t>
            </a:r>
            <a:r>
              <a:rPr lang="en-GB" dirty="0" err="1"/>
              <a:t>baze</a:t>
            </a:r>
            <a:r>
              <a:rPr lang="en-GB" dirty="0"/>
              <a:t> </a:t>
            </a:r>
            <a:r>
              <a:rPr lang="en-GB" dirty="0" err="1"/>
              <a:t>podataka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generisanje</a:t>
            </a:r>
            <a:r>
              <a:rPr lang="en-GB" dirty="0"/>
              <a:t> </a:t>
            </a:r>
            <a:r>
              <a:rPr lang="en-GB" dirty="0" err="1"/>
              <a:t>izveštaj</a:t>
            </a:r>
            <a:r>
              <a:rPr lang="sr-Latn-RS" dirty="0"/>
              <a:t>a</a:t>
            </a:r>
            <a:endParaRPr lang="pl-P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1D5760-8145-3A8E-8276-C465BA1D8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51" y="1636295"/>
            <a:ext cx="5175964" cy="45840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9558B8-3F11-F72B-8260-709708A5D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9775" y="2273967"/>
            <a:ext cx="5890124" cy="381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030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Zadatak</a:t>
            </a:r>
            <a:r>
              <a:rPr lang="en-GB" dirty="0"/>
              <a:t>?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BA" sz="1800" dirty="0"/>
              <a:t>Generišite trendove prodaje tokom vremena: Analizirajte kako su se brojke prodaje menjale tokom vremena kako biste identifikovali sezonske trendove ili obrazce rasta.Napomena (koristite dole navedeni kod i dodajte nedostajuće delove ???):</a:t>
            </a:r>
            <a:br>
              <a:rPr lang="sr-Latn-BA" sz="1800" dirty="0"/>
            </a:br>
            <a:endParaRPr lang="sr-Latn-BA" sz="1800" dirty="0"/>
          </a:p>
          <a:p>
            <a:endParaRPr lang="en-GB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98D875-2E41-5056-60F0-700E6B13A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996" y="3013834"/>
            <a:ext cx="4262932" cy="321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034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Zakljucak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298651" cy="434657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Poslovna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analitika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(BA) je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pristup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zasnovan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podacima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koji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poboljšava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donošenje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poslovnih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odluka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povezivanjem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sirovih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podataka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akcijskim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uvidima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čime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poboljšava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performanse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preduzeća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R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Veza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između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BA, SQL-a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R-a je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ključna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jer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SQL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upravlja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skladištenjem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podataka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njihovim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ažuriranjem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dok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R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pruža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mogućnosti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statističke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analize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R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Zajedno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, SQL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R nude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moćnu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kombinaciju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analizu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poslovnih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podataka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omogućavajući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preduzećima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donesu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informisane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odluke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zasnovane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tačnim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realnim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podacima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RS" sz="18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1800">
                <a:ea typeface="Calibri" panose="020F0502020204030204" pitchFamily="34" charset="0"/>
                <a:cs typeface="Times New Roman" panose="02020603050405020304" pitchFamily="18" charset="0"/>
              </a:rPr>
              <a:t>SQL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R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čine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moćan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alat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analizu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podataka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logistici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poslovanju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. Oni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koriste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snagu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oba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softvera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čine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poslovne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odluke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mnogo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pouzdanijim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Hvala na pažnji!</a:t>
            </a:r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sz="2000" dirty="0" err="1"/>
              <a:t>Šta</a:t>
            </a:r>
            <a:r>
              <a:rPr lang="en-US" sz="2000" dirty="0"/>
              <a:t> je </a:t>
            </a:r>
            <a:r>
              <a:rPr lang="en-US" sz="2000" dirty="0" err="1"/>
              <a:t>poslovna</a:t>
            </a:r>
            <a:r>
              <a:rPr lang="en-US" sz="2000" dirty="0"/>
              <a:t> </a:t>
            </a:r>
            <a:r>
              <a:rPr lang="en-US" sz="2000" dirty="0" err="1"/>
              <a:t>analiza</a:t>
            </a:r>
            <a:r>
              <a:rPr lang="en-US" sz="2000" dirty="0"/>
              <a:t> (BA)?</a:t>
            </a:r>
            <a:endParaRPr lang="sr-Latn-RS" sz="2000" dirty="0"/>
          </a:p>
          <a:p>
            <a:r>
              <a:rPr lang="en-US" sz="2000" dirty="0" err="1"/>
              <a:t>Osnovni</a:t>
            </a:r>
            <a:r>
              <a:rPr lang="en-US" sz="2000" dirty="0"/>
              <a:t> </a:t>
            </a:r>
            <a:r>
              <a:rPr lang="en-US" sz="2000" dirty="0" err="1"/>
              <a:t>koncepti</a:t>
            </a:r>
            <a:r>
              <a:rPr lang="en-US" sz="2000" dirty="0"/>
              <a:t> </a:t>
            </a:r>
            <a:r>
              <a:rPr lang="en-US" sz="2000" dirty="0" err="1"/>
              <a:t>baze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 – SQL</a:t>
            </a:r>
            <a:endParaRPr lang="sr-Latn-RS" sz="2000" dirty="0"/>
          </a:p>
          <a:p>
            <a:r>
              <a:rPr lang="en-US" sz="2000" dirty="0"/>
              <a:t>SQL &amp; BA &amp; R?</a:t>
            </a:r>
            <a:endParaRPr lang="sr-Latn-RS" sz="2000" dirty="0"/>
          </a:p>
          <a:p>
            <a:r>
              <a:rPr lang="en-US" sz="2000" dirty="0" err="1"/>
              <a:t>Upitivanje</a:t>
            </a:r>
            <a:r>
              <a:rPr lang="en-US" sz="2000" dirty="0"/>
              <a:t> SQL-a</a:t>
            </a:r>
            <a:endParaRPr lang="sr-Latn-RS" sz="2000" dirty="0"/>
          </a:p>
          <a:p>
            <a:r>
              <a:rPr lang="en-US" sz="2000" dirty="0" err="1"/>
              <a:t>Prikazivanje</a:t>
            </a:r>
            <a:r>
              <a:rPr lang="en-US" sz="2000" dirty="0"/>
              <a:t> SQL </a:t>
            </a:r>
            <a:r>
              <a:rPr lang="en-US" sz="2000" dirty="0" err="1"/>
              <a:t>operacija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izveštavanje</a:t>
            </a:r>
            <a:endParaRPr lang="sr-Latn-RS" sz="2000" dirty="0"/>
          </a:p>
          <a:p>
            <a:r>
              <a:rPr lang="en-US" sz="2000" dirty="0" err="1"/>
              <a:t>Zadatak</a:t>
            </a:r>
            <a:r>
              <a:rPr lang="en-US" sz="2000" dirty="0"/>
              <a:t>?</a:t>
            </a:r>
            <a:endParaRPr lang="sr-Latn-RS" sz="2000" dirty="0"/>
          </a:p>
          <a:p>
            <a:r>
              <a:rPr lang="sr-Latn-RS" sz="2000" dirty="0"/>
              <a:t>Zaključak</a:t>
            </a:r>
            <a:endParaRPr lang="en-US" sz="2000" dirty="0"/>
          </a:p>
          <a:p>
            <a:endParaRPr lang="en-US" sz="2000" dirty="0"/>
          </a:p>
          <a:p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Šta</a:t>
            </a:r>
            <a:r>
              <a:rPr lang="en-GB" dirty="0"/>
              <a:t> je </a:t>
            </a:r>
            <a:r>
              <a:rPr lang="en-GB" dirty="0" err="1"/>
              <a:t>poslovna</a:t>
            </a:r>
            <a:r>
              <a:rPr lang="en-GB" dirty="0"/>
              <a:t> </a:t>
            </a:r>
            <a:r>
              <a:rPr lang="en-GB" dirty="0" err="1"/>
              <a:t>analiza</a:t>
            </a:r>
            <a:r>
              <a:rPr lang="en-GB" dirty="0"/>
              <a:t>?</a:t>
            </a:r>
            <a:endParaRPr lang="pl-PL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630472" y="5576471"/>
            <a:ext cx="540885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100" dirty="0" err="1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Figur</a:t>
            </a:r>
            <a:r>
              <a:rPr lang="sr-Latn-RS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a. </a:t>
            </a:r>
            <a:r>
              <a:rPr lang="en-GB" sz="1100" dirty="0" err="1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Ključni</a:t>
            </a:r>
            <a:r>
              <a:rPr lang="en-GB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lang="en-GB" sz="1100" dirty="0" err="1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stubovi</a:t>
            </a:r>
            <a:r>
              <a:rPr lang="en-GB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lang="en-GB" sz="1100" dirty="0" err="1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poslovne</a:t>
            </a:r>
            <a:r>
              <a:rPr lang="en-GB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lang="en-GB" sz="1100" dirty="0" err="1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analize</a:t>
            </a:r>
            <a:r>
              <a:rPr lang="en-GB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 u </a:t>
            </a:r>
            <a:r>
              <a:rPr lang="en-GB" sz="1100" dirty="0" err="1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kontekstu</a:t>
            </a:r>
            <a:r>
              <a:rPr lang="en-GB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lang="en-GB" sz="1100" dirty="0" err="1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lanaca</a:t>
            </a:r>
            <a:r>
              <a:rPr lang="en-GB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lang="en-GB" sz="1100" dirty="0" err="1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snabdevanja</a:t>
            </a:r>
            <a:r>
              <a:rPr lang="en-GB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lang="en-GB" sz="1100" dirty="0" err="1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i</a:t>
            </a:r>
            <a:r>
              <a:rPr lang="en-GB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lang="en-GB" sz="1100" dirty="0" err="1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logistike</a:t>
            </a:r>
            <a:r>
              <a:rPr lang="en-GB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..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5575" y="1481668"/>
            <a:ext cx="4260849" cy="392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20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Osnovni pojmovi baza podataka - SQL.</a:t>
            </a:r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555239" y="1282064"/>
            <a:ext cx="6902027" cy="4737735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636280" y="6019799"/>
            <a:ext cx="294022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l-PL" sz="1100" dirty="0"/>
              <a:t>Figura. Model podataka baze podataka Chinook.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628622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SQL i kako je povezan sa BA i R?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 err="1"/>
              <a:t>Integracija</a:t>
            </a:r>
            <a:r>
              <a:rPr lang="en-GB" sz="1800" dirty="0"/>
              <a:t> </a:t>
            </a:r>
            <a:r>
              <a:rPr lang="en-GB" sz="1800" dirty="0" err="1"/>
              <a:t>poslovne</a:t>
            </a:r>
            <a:r>
              <a:rPr lang="en-GB" sz="1800" dirty="0"/>
              <a:t> </a:t>
            </a:r>
            <a:r>
              <a:rPr lang="en-GB" sz="1800" dirty="0" err="1"/>
              <a:t>analitike</a:t>
            </a:r>
            <a:r>
              <a:rPr lang="en-GB" sz="1800" dirty="0"/>
              <a:t> (BA), SQL-a </a:t>
            </a:r>
            <a:r>
              <a:rPr lang="en-GB" sz="1800" dirty="0" err="1"/>
              <a:t>i</a:t>
            </a:r>
            <a:r>
              <a:rPr lang="en-GB" sz="1800" dirty="0"/>
              <a:t> R-a je </a:t>
            </a:r>
            <a:r>
              <a:rPr lang="en-GB" sz="1800" dirty="0" err="1"/>
              <a:t>ključna</a:t>
            </a:r>
            <a:r>
              <a:rPr lang="en-GB" sz="1800" dirty="0"/>
              <a:t> za </a:t>
            </a:r>
            <a:r>
              <a:rPr lang="en-GB" sz="1800" dirty="0" err="1"/>
              <a:t>efikasno</a:t>
            </a:r>
            <a:r>
              <a:rPr lang="en-GB" sz="1800" dirty="0"/>
              <a:t> </a:t>
            </a:r>
            <a:r>
              <a:rPr lang="en-GB" sz="1800" dirty="0" err="1"/>
              <a:t>upravljanje</a:t>
            </a:r>
            <a:r>
              <a:rPr lang="en-GB" sz="1800" dirty="0"/>
              <a:t> </a:t>
            </a:r>
            <a:r>
              <a:rPr lang="en-GB" sz="1800" dirty="0" err="1"/>
              <a:t>podacima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analizu</a:t>
            </a:r>
            <a:r>
              <a:rPr lang="en-GB" sz="1800" dirty="0"/>
              <a:t>, </a:t>
            </a:r>
            <a:r>
              <a:rPr lang="en-GB" sz="1800" dirty="0" err="1"/>
              <a:t>posebno</a:t>
            </a:r>
            <a:r>
              <a:rPr lang="en-GB" sz="1800" dirty="0"/>
              <a:t> u </a:t>
            </a:r>
            <a:r>
              <a:rPr lang="en-GB" sz="1800" dirty="0" err="1"/>
              <a:t>velikim</a:t>
            </a:r>
            <a:r>
              <a:rPr lang="en-GB" sz="1800" dirty="0"/>
              <a:t> </a:t>
            </a:r>
            <a:r>
              <a:rPr lang="en-GB" sz="1800" dirty="0" err="1"/>
              <a:t>organizacijama</a:t>
            </a:r>
            <a:r>
              <a:rPr lang="en-GB" sz="1800" dirty="0"/>
              <a:t> </a:t>
            </a:r>
            <a:r>
              <a:rPr lang="en-GB" sz="1800" dirty="0" err="1"/>
              <a:t>gde</a:t>
            </a:r>
            <a:r>
              <a:rPr lang="en-GB" sz="1800" dirty="0"/>
              <a:t> </a:t>
            </a:r>
            <a:r>
              <a:rPr lang="en-GB" sz="1800" dirty="0" err="1"/>
              <a:t>su</a:t>
            </a:r>
            <a:r>
              <a:rPr lang="en-GB" sz="1800" dirty="0"/>
              <a:t> </a:t>
            </a:r>
            <a:r>
              <a:rPr lang="en-GB" sz="1800" dirty="0" err="1"/>
              <a:t>podaci</a:t>
            </a:r>
            <a:r>
              <a:rPr lang="en-GB" sz="1800" dirty="0"/>
              <a:t> dobro </a:t>
            </a:r>
            <a:r>
              <a:rPr lang="en-GB" sz="1800" dirty="0" err="1"/>
              <a:t>strukturirani</a:t>
            </a:r>
            <a:r>
              <a:rPr lang="en-GB" sz="1800" dirty="0"/>
              <a:t> u SQL </a:t>
            </a:r>
            <a:r>
              <a:rPr lang="en-GB" sz="1800" dirty="0" err="1"/>
              <a:t>bazama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. Dok se mala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srednja</a:t>
            </a:r>
            <a:r>
              <a:rPr lang="en-GB" sz="1800" dirty="0"/>
              <a:t> </a:t>
            </a:r>
            <a:r>
              <a:rPr lang="en-GB" sz="1800" dirty="0" err="1"/>
              <a:t>preduzeća</a:t>
            </a:r>
            <a:r>
              <a:rPr lang="en-GB" sz="1800" dirty="0"/>
              <a:t> (SME) </a:t>
            </a:r>
            <a:r>
              <a:rPr lang="en-GB" sz="1800" dirty="0" err="1"/>
              <a:t>još</a:t>
            </a:r>
            <a:r>
              <a:rPr lang="en-GB" sz="1800" dirty="0"/>
              <a:t> </a:t>
            </a:r>
            <a:r>
              <a:rPr lang="en-GB" sz="1800" dirty="0" err="1"/>
              <a:t>uvek</a:t>
            </a:r>
            <a:r>
              <a:rPr lang="en-GB" sz="1800" dirty="0"/>
              <a:t> </a:t>
            </a:r>
            <a:r>
              <a:rPr lang="en-GB" sz="1800" dirty="0" err="1"/>
              <a:t>mogu</a:t>
            </a:r>
            <a:r>
              <a:rPr lang="en-GB" sz="1800" dirty="0"/>
              <a:t> </a:t>
            </a:r>
            <a:r>
              <a:rPr lang="en-GB" sz="1800" dirty="0" err="1"/>
              <a:t>suočavati</a:t>
            </a:r>
            <a:r>
              <a:rPr lang="en-GB" sz="1800" dirty="0"/>
              <a:t> s </a:t>
            </a:r>
            <a:r>
              <a:rPr lang="en-GB" sz="1800" dirty="0" err="1"/>
              <a:t>problemima</a:t>
            </a:r>
            <a:r>
              <a:rPr lang="en-GB" sz="1800" dirty="0"/>
              <a:t> u </a:t>
            </a:r>
            <a:r>
              <a:rPr lang="en-GB" sz="1800" dirty="0" err="1"/>
              <a:t>pravilnom</a:t>
            </a:r>
            <a:r>
              <a:rPr lang="en-GB" sz="1800" dirty="0"/>
              <a:t> </a:t>
            </a:r>
            <a:r>
              <a:rPr lang="en-GB" sz="1800" dirty="0" err="1"/>
              <a:t>upravljanju</a:t>
            </a:r>
            <a:r>
              <a:rPr lang="en-GB" sz="1800" dirty="0"/>
              <a:t> </a:t>
            </a:r>
            <a:r>
              <a:rPr lang="en-GB" sz="1800" dirty="0" err="1"/>
              <a:t>podacima</a:t>
            </a:r>
            <a:r>
              <a:rPr lang="en-GB" sz="1800" dirty="0"/>
              <a:t>, </a:t>
            </a:r>
            <a:r>
              <a:rPr lang="en-GB" sz="1800" dirty="0" err="1"/>
              <a:t>veće</a:t>
            </a:r>
            <a:r>
              <a:rPr lang="en-GB" sz="1800" dirty="0"/>
              <a:t> </a:t>
            </a:r>
            <a:r>
              <a:rPr lang="en-GB" sz="1800" dirty="0" err="1"/>
              <a:t>kompanije</a:t>
            </a:r>
            <a:r>
              <a:rPr lang="en-GB" sz="1800" dirty="0"/>
              <a:t> </a:t>
            </a:r>
            <a:r>
              <a:rPr lang="en-GB" sz="1800" dirty="0" err="1"/>
              <a:t>su</a:t>
            </a:r>
            <a:r>
              <a:rPr lang="en-GB" sz="1800" dirty="0"/>
              <a:t> </a:t>
            </a:r>
            <a:r>
              <a:rPr lang="en-GB" sz="1800" dirty="0" err="1"/>
              <a:t>prepoznale</a:t>
            </a:r>
            <a:r>
              <a:rPr lang="en-GB" sz="1800" dirty="0"/>
              <a:t> </a:t>
            </a:r>
            <a:r>
              <a:rPr lang="en-GB" sz="1800" dirty="0" err="1"/>
              <a:t>značaj</a:t>
            </a:r>
            <a:r>
              <a:rPr lang="en-GB" sz="1800" dirty="0"/>
              <a:t> </a:t>
            </a:r>
            <a:r>
              <a:rPr lang="en-GB" sz="1800" dirty="0" err="1"/>
              <a:t>organizovanja</a:t>
            </a:r>
            <a:r>
              <a:rPr lang="en-GB" sz="1800" dirty="0"/>
              <a:t> </a:t>
            </a:r>
            <a:r>
              <a:rPr lang="en-GB" sz="1800" dirty="0" err="1"/>
              <a:t>svojih</a:t>
            </a:r>
            <a:r>
              <a:rPr lang="en-GB" sz="1800" dirty="0"/>
              <a:t> </a:t>
            </a:r>
            <a:r>
              <a:rPr lang="en-GB" sz="1800" dirty="0" err="1"/>
              <a:t>poslovnih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, </a:t>
            </a:r>
            <a:r>
              <a:rPr lang="en-GB" sz="1800" dirty="0" err="1"/>
              <a:t>obično</a:t>
            </a:r>
            <a:r>
              <a:rPr lang="en-GB" sz="1800" dirty="0"/>
              <a:t> </a:t>
            </a:r>
            <a:r>
              <a:rPr lang="en-GB" sz="1800" dirty="0" err="1"/>
              <a:t>korišćenjem</a:t>
            </a:r>
            <a:r>
              <a:rPr lang="en-GB" sz="1800" dirty="0"/>
              <a:t> SQL </a:t>
            </a:r>
            <a:r>
              <a:rPr lang="en-GB" sz="1800" dirty="0" err="1"/>
              <a:t>baza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. SQL je </a:t>
            </a:r>
            <a:r>
              <a:rPr lang="en-GB" sz="1800" dirty="0" err="1"/>
              <a:t>idealan</a:t>
            </a:r>
            <a:r>
              <a:rPr lang="en-GB" sz="1800" dirty="0"/>
              <a:t> za </a:t>
            </a:r>
            <a:r>
              <a:rPr lang="en-GB" sz="1800" dirty="0" err="1"/>
              <a:t>skladištenje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ažuriranje</a:t>
            </a:r>
            <a:r>
              <a:rPr lang="en-GB" sz="1800" dirty="0"/>
              <a:t> </a:t>
            </a:r>
            <a:r>
              <a:rPr lang="en-GB" sz="1800" dirty="0" err="1"/>
              <a:t>stalno</a:t>
            </a:r>
            <a:r>
              <a:rPr lang="en-GB" sz="1800" dirty="0"/>
              <a:t> </a:t>
            </a:r>
            <a:r>
              <a:rPr lang="en-GB" sz="1800" dirty="0" err="1"/>
              <a:t>promenjivih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</a:t>
            </a:r>
            <a:r>
              <a:rPr lang="en-GB" sz="1800" dirty="0" err="1"/>
              <a:t>koje</a:t>
            </a:r>
            <a:r>
              <a:rPr lang="en-GB" sz="1800" dirty="0"/>
              <a:t> </a:t>
            </a:r>
            <a:r>
              <a:rPr lang="en-GB" sz="1800" dirty="0" err="1"/>
              <a:t>pokreću</a:t>
            </a:r>
            <a:r>
              <a:rPr lang="en-GB" sz="1800" dirty="0"/>
              <a:t> </a:t>
            </a:r>
            <a:r>
              <a:rPr lang="en-GB" sz="1800" dirty="0" err="1"/>
              <a:t>tržišne</a:t>
            </a:r>
            <a:r>
              <a:rPr lang="en-GB" sz="1800" dirty="0"/>
              <a:t> </a:t>
            </a:r>
            <a:r>
              <a:rPr lang="en-GB" sz="1800" dirty="0" err="1"/>
              <a:t>realnosti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aktivnosti</a:t>
            </a:r>
            <a:r>
              <a:rPr lang="en-GB" sz="1800" dirty="0"/>
              <a:t> </a:t>
            </a:r>
            <a:r>
              <a:rPr lang="en-GB" sz="1800" dirty="0" err="1"/>
              <a:t>preduzeća</a:t>
            </a:r>
            <a:r>
              <a:rPr lang="en-GB" sz="1800" dirty="0"/>
              <a:t>, </a:t>
            </a:r>
            <a:r>
              <a:rPr lang="en-GB" sz="1800" dirty="0" err="1"/>
              <a:t>kao</a:t>
            </a:r>
            <a:r>
              <a:rPr lang="en-GB" sz="1800" dirty="0"/>
              <a:t> </a:t>
            </a:r>
            <a:r>
              <a:rPr lang="en-GB" sz="1800" dirty="0" err="1"/>
              <a:t>što</a:t>
            </a:r>
            <a:r>
              <a:rPr lang="en-GB" sz="1800" dirty="0"/>
              <a:t> </a:t>
            </a:r>
            <a:r>
              <a:rPr lang="en-GB" sz="1800" dirty="0" err="1"/>
              <a:t>su</a:t>
            </a:r>
            <a:r>
              <a:rPr lang="en-GB" sz="1800" dirty="0"/>
              <a:t> </a:t>
            </a:r>
            <a:r>
              <a:rPr lang="en-GB" sz="1800" dirty="0" err="1"/>
              <a:t>prodaja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prihod</a:t>
            </a:r>
            <a:r>
              <a:rPr lang="en-GB" sz="1800" dirty="0"/>
              <a:t>.</a:t>
            </a:r>
            <a:endParaRPr lang="sr-Latn-RS" sz="1800" dirty="0"/>
          </a:p>
          <a:p>
            <a:r>
              <a:rPr lang="en-GB" sz="1800" dirty="0"/>
              <a:t>R </a:t>
            </a:r>
            <a:r>
              <a:rPr lang="en-GB" sz="1800" dirty="0" err="1"/>
              <a:t>upotpunjuje</a:t>
            </a:r>
            <a:r>
              <a:rPr lang="en-GB" sz="1800" dirty="0"/>
              <a:t> SQL </a:t>
            </a:r>
            <a:r>
              <a:rPr lang="en-GB" sz="1800" dirty="0" err="1"/>
              <a:t>pružajući</a:t>
            </a:r>
            <a:r>
              <a:rPr lang="en-GB" sz="1800" dirty="0"/>
              <a:t> </a:t>
            </a:r>
            <a:r>
              <a:rPr lang="en-GB" sz="1800" dirty="0" err="1"/>
              <a:t>moćne</a:t>
            </a:r>
            <a:r>
              <a:rPr lang="en-GB" sz="1800" dirty="0"/>
              <a:t> </a:t>
            </a:r>
            <a:r>
              <a:rPr lang="en-GB" sz="1800" dirty="0" err="1"/>
              <a:t>statističke</a:t>
            </a:r>
            <a:r>
              <a:rPr lang="en-GB" sz="1800" dirty="0"/>
              <a:t> alate </a:t>
            </a:r>
            <a:r>
              <a:rPr lang="en-GB" sz="1800" dirty="0" err="1"/>
              <a:t>prilagođene</a:t>
            </a:r>
            <a:r>
              <a:rPr lang="en-GB" sz="1800" dirty="0"/>
              <a:t> za </a:t>
            </a:r>
            <a:r>
              <a:rPr lang="en-GB" sz="1800" dirty="0" err="1"/>
              <a:t>analizu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, </a:t>
            </a:r>
            <a:r>
              <a:rPr lang="en-GB" sz="1800" dirty="0" err="1"/>
              <a:t>što</a:t>
            </a:r>
            <a:r>
              <a:rPr lang="en-GB" sz="1800" dirty="0"/>
              <a:t> ga </a:t>
            </a:r>
            <a:r>
              <a:rPr lang="en-GB" sz="1800" dirty="0" err="1"/>
              <a:t>čini</a:t>
            </a:r>
            <a:r>
              <a:rPr lang="en-GB" sz="1800" dirty="0"/>
              <a:t> </a:t>
            </a:r>
            <a:r>
              <a:rPr lang="en-GB" sz="1800" dirty="0" err="1"/>
              <a:t>odličnim</a:t>
            </a:r>
            <a:r>
              <a:rPr lang="en-GB" sz="1800" dirty="0"/>
              <a:t> </a:t>
            </a:r>
            <a:r>
              <a:rPr lang="en-GB" sz="1800" dirty="0" err="1"/>
              <a:t>izborom</a:t>
            </a:r>
            <a:r>
              <a:rPr lang="en-GB" sz="1800" dirty="0"/>
              <a:t> za </a:t>
            </a:r>
            <a:r>
              <a:rPr lang="en-GB" sz="1800" dirty="0" err="1"/>
              <a:t>automatizaciju</a:t>
            </a:r>
            <a:r>
              <a:rPr lang="en-GB" sz="1800" dirty="0"/>
              <a:t> </a:t>
            </a:r>
            <a:r>
              <a:rPr lang="en-GB" sz="1800" dirty="0" err="1"/>
              <a:t>zadataka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razvoj</a:t>
            </a:r>
            <a:r>
              <a:rPr lang="en-GB" sz="1800" dirty="0"/>
              <a:t> </a:t>
            </a:r>
            <a:r>
              <a:rPr lang="en-GB" sz="1800" dirty="0" err="1"/>
              <a:t>prilagođenih</a:t>
            </a:r>
            <a:r>
              <a:rPr lang="en-GB" sz="1800" dirty="0"/>
              <a:t> </a:t>
            </a:r>
            <a:r>
              <a:rPr lang="en-GB" sz="1800" dirty="0" err="1"/>
              <a:t>analitičkih</a:t>
            </a:r>
            <a:r>
              <a:rPr lang="en-GB" sz="1800" dirty="0"/>
              <a:t> </a:t>
            </a:r>
            <a:r>
              <a:rPr lang="en-GB" sz="1800" dirty="0" err="1"/>
              <a:t>paketa</a:t>
            </a:r>
            <a:r>
              <a:rPr lang="en-GB" sz="1800" dirty="0"/>
              <a:t>. Za </a:t>
            </a:r>
            <a:r>
              <a:rPr lang="en-GB" sz="1800" dirty="0" err="1"/>
              <a:t>razliku</a:t>
            </a:r>
            <a:r>
              <a:rPr lang="en-GB" sz="1800" dirty="0"/>
              <a:t> od </a:t>
            </a:r>
            <a:r>
              <a:rPr lang="en-GB" sz="1800" dirty="0" err="1"/>
              <a:t>općih</a:t>
            </a:r>
            <a:r>
              <a:rPr lang="en-GB" sz="1800" dirty="0"/>
              <a:t> </a:t>
            </a:r>
            <a:r>
              <a:rPr lang="en-GB" sz="1800" dirty="0" err="1"/>
              <a:t>programskih</a:t>
            </a:r>
            <a:r>
              <a:rPr lang="en-GB" sz="1800" dirty="0"/>
              <a:t> </a:t>
            </a:r>
            <a:r>
              <a:rPr lang="en-GB" sz="1800" dirty="0" err="1"/>
              <a:t>jezika</a:t>
            </a:r>
            <a:r>
              <a:rPr lang="en-GB" sz="1800" dirty="0"/>
              <a:t> </a:t>
            </a:r>
            <a:r>
              <a:rPr lang="en-GB" sz="1800" dirty="0" err="1"/>
              <a:t>poput</a:t>
            </a:r>
            <a:r>
              <a:rPr lang="en-GB" sz="1800" dirty="0"/>
              <a:t> </a:t>
            </a:r>
            <a:r>
              <a:rPr lang="en-GB" sz="1800" dirty="0" err="1"/>
              <a:t>Pythona</a:t>
            </a:r>
            <a:r>
              <a:rPr lang="en-GB" sz="1800" dirty="0"/>
              <a:t>, R je </a:t>
            </a:r>
            <a:r>
              <a:rPr lang="en-GB" sz="1800" dirty="0" err="1"/>
              <a:t>specifično</a:t>
            </a:r>
            <a:r>
              <a:rPr lang="en-GB" sz="1800" dirty="0"/>
              <a:t> </a:t>
            </a:r>
            <a:r>
              <a:rPr lang="en-GB" sz="1800" dirty="0" err="1"/>
              <a:t>dizajniran</a:t>
            </a:r>
            <a:r>
              <a:rPr lang="en-GB" sz="1800" dirty="0"/>
              <a:t> za </a:t>
            </a:r>
            <a:r>
              <a:rPr lang="en-GB" sz="1800" dirty="0" err="1"/>
              <a:t>analizu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, </a:t>
            </a:r>
            <a:r>
              <a:rPr lang="en-GB" sz="1800" dirty="0" err="1"/>
              <a:t>što</a:t>
            </a:r>
            <a:r>
              <a:rPr lang="en-GB" sz="1800" dirty="0"/>
              <a:t> ga </a:t>
            </a:r>
            <a:r>
              <a:rPr lang="en-GB" sz="1800" dirty="0" err="1"/>
              <a:t>čini</a:t>
            </a:r>
            <a:r>
              <a:rPr lang="en-GB" sz="1800" dirty="0"/>
              <a:t> </a:t>
            </a:r>
            <a:r>
              <a:rPr lang="en-GB" sz="1800" dirty="0" err="1"/>
              <a:t>ključnim</a:t>
            </a:r>
            <a:r>
              <a:rPr lang="en-GB" sz="1800" dirty="0"/>
              <a:t> </a:t>
            </a:r>
            <a:r>
              <a:rPr lang="en-GB" sz="1800" dirty="0" err="1"/>
              <a:t>igračem</a:t>
            </a:r>
            <a:r>
              <a:rPr lang="en-GB" sz="1800" dirty="0"/>
              <a:t> u BA. </a:t>
            </a:r>
            <a:r>
              <a:rPr lang="en-GB" sz="1800" dirty="0" err="1"/>
              <a:t>Zajedno</a:t>
            </a:r>
            <a:r>
              <a:rPr lang="en-GB" sz="1800" dirty="0"/>
              <a:t>, SQL </a:t>
            </a:r>
            <a:r>
              <a:rPr lang="en-GB" sz="1800" dirty="0" err="1"/>
              <a:t>i</a:t>
            </a:r>
            <a:r>
              <a:rPr lang="en-GB" sz="1800" dirty="0"/>
              <a:t> R nude </a:t>
            </a:r>
            <a:r>
              <a:rPr lang="en-GB" sz="1800" dirty="0" err="1"/>
              <a:t>robusnu</a:t>
            </a:r>
            <a:r>
              <a:rPr lang="en-GB" sz="1800" dirty="0"/>
              <a:t> </a:t>
            </a:r>
            <a:r>
              <a:rPr lang="en-GB" sz="1800" dirty="0" err="1"/>
              <a:t>platformu</a:t>
            </a:r>
            <a:r>
              <a:rPr lang="en-GB" sz="1800" dirty="0"/>
              <a:t> za </a:t>
            </a:r>
            <a:r>
              <a:rPr lang="en-GB" sz="1800" dirty="0" err="1"/>
              <a:t>analizu</a:t>
            </a:r>
            <a:r>
              <a:rPr lang="en-GB" sz="1800" dirty="0"/>
              <a:t> </a:t>
            </a:r>
            <a:r>
              <a:rPr lang="en-GB" sz="1800" dirty="0" err="1"/>
              <a:t>poslovnih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, </a:t>
            </a:r>
            <a:r>
              <a:rPr lang="en-GB" sz="1800" dirty="0" err="1"/>
              <a:t>omogućavajući</a:t>
            </a:r>
            <a:r>
              <a:rPr lang="en-GB" sz="1800" dirty="0"/>
              <a:t> </a:t>
            </a:r>
            <a:r>
              <a:rPr lang="en-GB" sz="1800" dirty="0" err="1"/>
              <a:t>kompanijama</a:t>
            </a:r>
            <a:r>
              <a:rPr lang="en-GB" sz="1800" dirty="0"/>
              <a:t> da </a:t>
            </a:r>
            <a:r>
              <a:rPr lang="en-GB" sz="1800" dirty="0" err="1"/>
              <a:t>donose</a:t>
            </a:r>
            <a:r>
              <a:rPr lang="en-GB" sz="1800" dirty="0"/>
              <a:t> </a:t>
            </a:r>
            <a:r>
              <a:rPr lang="en-GB" sz="1800" dirty="0" err="1"/>
              <a:t>informisane</a:t>
            </a:r>
            <a:r>
              <a:rPr lang="en-GB" sz="1800" dirty="0"/>
              <a:t> </a:t>
            </a:r>
            <a:r>
              <a:rPr lang="en-GB" sz="1800" dirty="0" err="1"/>
              <a:t>odluke</a:t>
            </a:r>
            <a:r>
              <a:rPr lang="en-GB" sz="1800" dirty="0"/>
              <a:t> </a:t>
            </a:r>
            <a:r>
              <a:rPr lang="en-GB" sz="1800" dirty="0" err="1"/>
              <a:t>zasnovane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tačnim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ažuriranim</a:t>
            </a:r>
            <a:r>
              <a:rPr lang="en-GB" sz="1800" dirty="0"/>
              <a:t> </a:t>
            </a:r>
            <a:r>
              <a:rPr lang="en-GB" sz="1800" dirty="0" err="1"/>
              <a:t>informacijama</a:t>
            </a:r>
            <a:r>
              <a:rPr lang="en-GB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8375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Upitivanje SQL baze podataka pomoću R</a:t>
            </a:r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3046306" y="1481668"/>
            <a:ext cx="5760720" cy="392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17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Upitivanje SQL baze podataka pomoću R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851572" y="1117600"/>
            <a:ext cx="5090161" cy="559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208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Upitivanje SQL baze podataka pomoću 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A4B956-0E8E-A6C3-DA2A-A841920F8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310" y="1365583"/>
            <a:ext cx="10093158" cy="454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184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Upitivanje SQL baze podataka pomoću 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00BE13-466C-4DE0-1DEC-975F2ACCF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873" y="1540904"/>
            <a:ext cx="9581147" cy="411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43621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D1A4C46F9DF340B00409C6B9ED12C1" ma:contentTypeVersion="15" ma:contentTypeDescription="Create a new document." ma:contentTypeScope="" ma:versionID="f77c99be7a86767cf8852e2977576506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290e7152641fe702006229a94e3f9e1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2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9BDB2A-AF59-4B3C-B9D6-12114AA2B4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2830</TotalTime>
  <Words>476</Words>
  <Application>Microsoft Office PowerPoint</Application>
  <PresentationFormat>Widescreen</PresentationFormat>
  <Paragraphs>36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Tahoma</vt:lpstr>
      <vt:lpstr>Motyw pakietu Office</vt:lpstr>
      <vt:lpstr>Statističke metode za analizu logističkih podataka</vt:lpstr>
      <vt:lpstr>Agenda</vt:lpstr>
      <vt:lpstr>Šta je poslovna analiza?</vt:lpstr>
      <vt:lpstr>Osnovni pojmovi baza podataka - SQL.</vt:lpstr>
      <vt:lpstr>SQL i kako je povezan sa BA i R?</vt:lpstr>
      <vt:lpstr>Upitivanje SQL baze podataka pomoću R</vt:lpstr>
      <vt:lpstr>Upitivanje SQL baze podataka pomoću R</vt:lpstr>
      <vt:lpstr>Upitivanje SQL baze podataka pomoću R</vt:lpstr>
      <vt:lpstr>Upitivanje SQL baze podataka pomoću R</vt:lpstr>
      <vt:lpstr>Renderovanje SQL baze podataka i generisanje izveštaja</vt:lpstr>
      <vt:lpstr>Renderovanje SQL baze podataka i generisanje izveštaja</vt:lpstr>
      <vt:lpstr>Renderovanje SQL baze podataka i generisanje izveštaja</vt:lpstr>
      <vt:lpstr>Renderovanje SQL baze podataka i generisanje izveštaja</vt:lpstr>
      <vt:lpstr>Zadatak?</vt:lpstr>
      <vt:lpstr>Zakljucak</vt:lpstr>
      <vt:lpstr>Hvala na pažnji!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PR 136/2022 - Maslarić Predrag</cp:lastModifiedBy>
  <cp:revision>30</cp:revision>
  <dcterms:created xsi:type="dcterms:W3CDTF">2023-07-06T12:09:08Z</dcterms:created>
  <dcterms:modified xsi:type="dcterms:W3CDTF">2025-05-03T15:07:35Z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