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sldIdLst>
    <p:sldId id="256" r:id="rId5"/>
    <p:sldId id="264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80" r:id="rId14"/>
    <p:sldId id="281" r:id="rId15"/>
    <p:sldId id="282" r:id="rId16"/>
    <p:sldId id="283" r:id="rId17"/>
    <p:sldId id="284" r:id="rId18"/>
    <p:sldId id="285" r:id="rId19"/>
    <p:sldId id="263" r:id="rId2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65AB"/>
    <a:srgbClr val="015BA6"/>
    <a:srgbClr val="7F7F7F"/>
    <a:srgbClr val="AEAEAE"/>
    <a:srgbClr val="FFFFFF"/>
    <a:srgbClr val="292928"/>
    <a:srgbClr val="F24D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65CD22-3906-4C5C-B0A4-7D00ABDA0033}" v="4" dt="2024-11-03T20:56:09.217"/>
    <p1510:client id="{8E598197-1AE3-4751-8A52-2C79BFD29BBA}" v="1" dt="2024-11-03T21:19:26.2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 pośredni 2 — Ak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yl pośredni 2 — Ak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39" autoAdjust="0"/>
    <p:restoredTop sz="92258" autoAdjust="0"/>
  </p:normalViewPr>
  <p:slideViewPr>
    <p:cSldViewPr snapToGrid="0">
      <p:cViewPr varScale="1">
        <p:scale>
          <a:sx n="99" d="100"/>
          <a:sy n="99" d="100"/>
        </p:scale>
        <p:origin x="84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rio Šebalj" userId="a71eced3-786e-4eb6-80ca-f62c4fda7d06" providerId="ADAL" clId="{8E598197-1AE3-4751-8A52-2C79BFD29BBA}"/>
    <pc:docChg chg="undo custSel delSld modSld">
      <pc:chgData name="Dario Šebalj" userId="a71eced3-786e-4eb6-80ca-f62c4fda7d06" providerId="ADAL" clId="{8E598197-1AE3-4751-8A52-2C79BFD29BBA}" dt="2024-11-03T21:29:35.957" v="918" actId="20577"/>
      <pc:docMkLst>
        <pc:docMk/>
      </pc:docMkLst>
      <pc:sldChg chg="modSp mod">
        <pc:chgData name="Dario Šebalj" userId="a71eced3-786e-4eb6-80ca-f62c4fda7d06" providerId="ADAL" clId="{8E598197-1AE3-4751-8A52-2C79BFD29BBA}" dt="2024-11-03T21:15:44.974" v="64" actId="20577"/>
        <pc:sldMkLst>
          <pc:docMk/>
          <pc:sldMk cId="2920479427" sldId="256"/>
        </pc:sldMkLst>
        <pc:spChg chg="mod">
          <ac:chgData name="Dario Šebalj" userId="a71eced3-786e-4eb6-80ca-f62c4fda7d06" providerId="ADAL" clId="{8E598197-1AE3-4751-8A52-2C79BFD29BBA}" dt="2024-11-03T21:15:39.525" v="34" actId="20577"/>
          <ac:spMkLst>
            <pc:docMk/>
            <pc:sldMk cId="2920479427" sldId="256"/>
            <ac:spMk id="8" creationId="{19348FEB-0D15-F9D5-CC56-88E3DC56F6F1}"/>
          </ac:spMkLst>
        </pc:spChg>
        <pc:spChg chg="mod">
          <ac:chgData name="Dario Šebalj" userId="a71eced3-786e-4eb6-80ca-f62c4fda7d06" providerId="ADAL" clId="{8E598197-1AE3-4751-8A52-2C79BFD29BBA}" dt="2024-11-03T21:15:35.061" v="21" actId="20577"/>
          <ac:spMkLst>
            <pc:docMk/>
            <pc:sldMk cId="2920479427" sldId="256"/>
            <ac:spMk id="12" creationId="{668F3BE0-D50E-57E1-D837-D84DD60AFE4E}"/>
          </ac:spMkLst>
        </pc:spChg>
        <pc:spChg chg="mod">
          <ac:chgData name="Dario Šebalj" userId="a71eced3-786e-4eb6-80ca-f62c4fda7d06" providerId="ADAL" clId="{8E598197-1AE3-4751-8A52-2C79BFD29BBA}" dt="2024-11-03T21:15:44.974" v="64" actId="20577"/>
          <ac:spMkLst>
            <pc:docMk/>
            <pc:sldMk cId="2920479427" sldId="256"/>
            <ac:spMk id="13" creationId="{3EB65024-3D1F-CC61-F71D-9AE3B81F9F41}"/>
          </ac:spMkLst>
        </pc:spChg>
      </pc:sldChg>
      <pc:sldChg chg="modSp mod">
        <pc:chgData name="Dario Šebalj" userId="a71eced3-786e-4eb6-80ca-f62c4fda7d06" providerId="ADAL" clId="{8E598197-1AE3-4751-8A52-2C79BFD29BBA}" dt="2024-11-03T21:29:35.957" v="918" actId="20577"/>
        <pc:sldMkLst>
          <pc:docMk/>
          <pc:sldMk cId="4020019421" sldId="263"/>
        </pc:sldMkLst>
        <pc:spChg chg="mod">
          <ac:chgData name="Dario Šebalj" userId="a71eced3-786e-4eb6-80ca-f62c4fda7d06" providerId="ADAL" clId="{8E598197-1AE3-4751-8A52-2C79BFD29BBA}" dt="2024-11-03T21:29:35.957" v="918" actId="20577"/>
          <ac:spMkLst>
            <pc:docMk/>
            <pc:sldMk cId="4020019421" sldId="263"/>
            <ac:spMk id="3" creationId="{5736179A-2A6B-1BB5-3527-A969A8C3E86B}"/>
          </ac:spMkLst>
        </pc:spChg>
      </pc:sldChg>
      <pc:sldChg chg="modSp mod">
        <pc:chgData name="Dario Šebalj" userId="a71eced3-786e-4eb6-80ca-f62c4fda7d06" providerId="ADAL" clId="{8E598197-1AE3-4751-8A52-2C79BFD29BBA}" dt="2024-11-03T21:16:16.122" v="190" actId="27636"/>
        <pc:sldMkLst>
          <pc:docMk/>
          <pc:sldMk cId="1254930911" sldId="264"/>
        </pc:sldMkLst>
        <pc:spChg chg="mod">
          <ac:chgData name="Dario Šebalj" userId="a71eced3-786e-4eb6-80ca-f62c4fda7d06" providerId="ADAL" clId="{8E598197-1AE3-4751-8A52-2C79BFD29BBA}" dt="2024-11-03T21:15:50.940" v="71" actId="20577"/>
          <ac:spMkLst>
            <pc:docMk/>
            <pc:sldMk cId="1254930911" sldId="264"/>
            <ac:spMk id="7" creationId="{0CB6B79D-13A1-418A-3CD7-076077286145}"/>
          </ac:spMkLst>
        </pc:spChg>
        <pc:spChg chg="mod">
          <ac:chgData name="Dario Šebalj" userId="a71eced3-786e-4eb6-80ca-f62c4fda7d06" providerId="ADAL" clId="{8E598197-1AE3-4751-8A52-2C79BFD29BBA}" dt="2024-11-03T21:16:16.122" v="190" actId="27636"/>
          <ac:spMkLst>
            <pc:docMk/>
            <pc:sldMk cId="1254930911" sldId="264"/>
            <ac:spMk id="8" creationId="{BA68647D-8959-AECA-FF1C-384AA40B609E}"/>
          </ac:spMkLst>
        </pc:spChg>
      </pc:sldChg>
      <pc:sldChg chg="modSp mod">
        <pc:chgData name="Dario Šebalj" userId="a71eced3-786e-4eb6-80ca-f62c4fda7d06" providerId="ADAL" clId="{8E598197-1AE3-4751-8A52-2C79BFD29BBA}" dt="2024-11-03T21:17:28.512" v="228" actId="12"/>
        <pc:sldMkLst>
          <pc:docMk/>
          <pc:sldMk cId="3709591395" sldId="272"/>
        </pc:sldMkLst>
        <pc:spChg chg="mod">
          <ac:chgData name="Dario Šebalj" userId="a71eced3-786e-4eb6-80ca-f62c4fda7d06" providerId="ADAL" clId="{8E598197-1AE3-4751-8A52-2C79BFD29BBA}" dt="2024-11-03T21:16:33.781" v="207" actId="20577"/>
          <ac:spMkLst>
            <pc:docMk/>
            <pc:sldMk cId="3709591395" sldId="272"/>
            <ac:spMk id="4" creationId="{1B53A616-BC45-7003-D00A-64BD15781752}"/>
          </ac:spMkLst>
        </pc:spChg>
        <pc:spChg chg="mod">
          <ac:chgData name="Dario Šebalj" userId="a71eced3-786e-4eb6-80ca-f62c4fda7d06" providerId="ADAL" clId="{8E598197-1AE3-4751-8A52-2C79BFD29BBA}" dt="2024-11-03T21:17:28.512" v="228" actId="12"/>
          <ac:spMkLst>
            <pc:docMk/>
            <pc:sldMk cId="3709591395" sldId="272"/>
            <ac:spMk id="7" creationId="{B49D2F6B-FD8A-07D8-0005-DDB4D44E1753}"/>
          </ac:spMkLst>
        </pc:spChg>
      </pc:sldChg>
      <pc:sldChg chg="modSp mod">
        <pc:chgData name="Dario Šebalj" userId="a71eced3-786e-4eb6-80ca-f62c4fda7d06" providerId="ADAL" clId="{8E598197-1AE3-4751-8A52-2C79BFD29BBA}" dt="2024-11-03T21:19:04.238" v="283"/>
        <pc:sldMkLst>
          <pc:docMk/>
          <pc:sldMk cId="4208464176" sldId="273"/>
        </pc:sldMkLst>
        <pc:spChg chg="mod">
          <ac:chgData name="Dario Šebalj" userId="a71eced3-786e-4eb6-80ca-f62c4fda7d06" providerId="ADAL" clId="{8E598197-1AE3-4751-8A52-2C79BFD29BBA}" dt="2024-11-03T21:17:44.045" v="250" actId="20577"/>
          <ac:spMkLst>
            <pc:docMk/>
            <pc:sldMk cId="4208464176" sldId="273"/>
            <ac:spMk id="2" creationId="{73E758FC-8C28-ECF4-4D21-4A227691AAAE}"/>
          </ac:spMkLst>
        </pc:spChg>
        <pc:spChg chg="mod">
          <ac:chgData name="Dario Šebalj" userId="a71eced3-786e-4eb6-80ca-f62c4fda7d06" providerId="ADAL" clId="{8E598197-1AE3-4751-8A52-2C79BFD29BBA}" dt="2024-11-03T21:19:04.238" v="283"/>
          <ac:spMkLst>
            <pc:docMk/>
            <pc:sldMk cId="4208464176" sldId="273"/>
            <ac:spMk id="3" creationId="{1381F9B2-2234-9F8D-B482-59F71A446D5E}"/>
          </ac:spMkLst>
        </pc:spChg>
      </pc:sldChg>
      <pc:sldChg chg="addSp delSp modSp mod">
        <pc:chgData name="Dario Šebalj" userId="a71eced3-786e-4eb6-80ca-f62c4fda7d06" providerId="ADAL" clId="{8E598197-1AE3-4751-8A52-2C79BFD29BBA}" dt="2024-11-03T21:19:31.341" v="307" actId="1076"/>
        <pc:sldMkLst>
          <pc:docMk/>
          <pc:sldMk cId="870555772" sldId="274"/>
        </pc:sldMkLst>
        <pc:spChg chg="mod">
          <ac:chgData name="Dario Šebalj" userId="a71eced3-786e-4eb6-80ca-f62c4fda7d06" providerId="ADAL" clId="{8E598197-1AE3-4751-8A52-2C79BFD29BBA}" dt="2024-11-03T21:19:10.733" v="302" actId="20577"/>
          <ac:spMkLst>
            <pc:docMk/>
            <pc:sldMk cId="870555772" sldId="274"/>
            <ac:spMk id="2" creationId="{42B4EC4E-A59F-E0E5-5C01-27BCCC9A6C39}"/>
          </ac:spMkLst>
        </pc:spChg>
        <pc:picChg chg="add mod">
          <ac:chgData name="Dario Šebalj" userId="a71eced3-786e-4eb6-80ca-f62c4fda7d06" providerId="ADAL" clId="{8E598197-1AE3-4751-8A52-2C79BFD29BBA}" dt="2024-11-03T21:19:31.341" v="307" actId="1076"/>
          <ac:picMkLst>
            <pc:docMk/>
            <pc:sldMk cId="870555772" sldId="274"/>
            <ac:picMk id="3" creationId="{08AD0828-9C74-CD7C-9F73-0C7DEF85C4C9}"/>
          </ac:picMkLst>
        </pc:picChg>
        <pc:picChg chg="del">
          <ac:chgData name="Dario Šebalj" userId="a71eced3-786e-4eb6-80ca-f62c4fda7d06" providerId="ADAL" clId="{8E598197-1AE3-4751-8A52-2C79BFD29BBA}" dt="2024-11-03T21:19:25.748" v="303" actId="478"/>
          <ac:picMkLst>
            <pc:docMk/>
            <pc:sldMk cId="870555772" sldId="274"/>
            <ac:picMk id="4" creationId="{60F2D6CC-8881-16BF-205B-4EE438A1BABB}"/>
          </ac:picMkLst>
        </pc:picChg>
      </pc:sldChg>
      <pc:sldChg chg="modSp mod">
        <pc:chgData name="Dario Šebalj" userId="a71eced3-786e-4eb6-80ca-f62c4fda7d06" providerId="ADAL" clId="{8E598197-1AE3-4751-8A52-2C79BFD29BBA}" dt="2024-11-03T21:20:40.415" v="369" actId="12"/>
        <pc:sldMkLst>
          <pc:docMk/>
          <pc:sldMk cId="558475069" sldId="275"/>
        </pc:sldMkLst>
        <pc:spChg chg="mod">
          <ac:chgData name="Dario Šebalj" userId="a71eced3-786e-4eb6-80ca-f62c4fda7d06" providerId="ADAL" clId="{8E598197-1AE3-4751-8A52-2C79BFD29BBA}" dt="2024-11-03T21:19:39.781" v="320" actId="20577"/>
          <ac:spMkLst>
            <pc:docMk/>
            <pc:sldMk cId="558475069" sldId="275"/>
            <ac:spMk id="2" creationId="{A0D62792-BC08-381B-90AB-A1B8438C6E3F}"/>
          </ac:spMkLst>
        </pc:spChg>
        <pc:spChg chg="mod">
          <ac:chgData name="Dario Šebalj" userId="a71eced3-786e-4eb6-80ca-f62c4fda7d06" providerId="ADAL" clId="{8E598197-1AE3-4751-8A52-2C79BFD29BBA}" dt="2024-11-03T21:20:40.415" v="369" actId="12"/>
          <ac:spMkLst>
            <pc:docMk/>
            <pc:sldMk cId="558475069" sldId="275"/>
            <ac:spMk id="3" creationId="{7A614EF8-83AC-AD0E-44D8-A0C9D097CA6D}"/>
          </ac:spMkLst>
        </pc:spChg>
      </pc:sldChg>
      <pc:sldChg chg="modSp mod">
        <pc:chgData name="Dario Šebalj" userId="a71eced3-786e-4eb6-80ca-f62c4fda7d06" providerId="ADAL" clId="{8E598197-1AE3-4751-8A52-2C79BFD29BBA}" dt="2024-11-03T21:21:31.330" v="398" actId="6549"/>
        <pc:sldMkLst>
          <pc:docMk/>
          <pc:sldMk cId="4166244105" sldId="276"/>
        </pc:sldMkLst>
        <pc:spChg chg="mod">
          <ac:chgData name="Dario Šebalj" userId="a71eced3-786e-4eb6-80ca-f62c4fda7d06" providerId="ADAL" clId="{8E598197-1AE3-4751-8A52-2C79BFD29BBA}" dt="2024-11-03T21:20:47.541" v="370"/>
          <ac:spMkLst>
            <pc:docMk/>
            <pc:sldMk cId="4166244105" sldId="276"/>
            <ac:spMk id="2" creationId="{8F834C50-D1A1-1B78-9E0D-85D83D2A6273}"/>
          </ac:spMkLst>
        </pc:spChg>
        <pc:spChg chg="mod">
          <ac:chgData name="Dario Šebalj" userId="a71eced3-786e-4eb6-80ca-f62c4fda7d06" providerId="ADAL" clId="{8E598197-1AE3-4751-8A52-2C79BFD29BBA}" dt="2024-11-03T21:21:31.330" v="398" actId="6549"/>
          <ac:spMkLst>
            <pc:docMk/>
            <pc:sldMk cId="4166244105" sldId="276"/>
            <ac:spMk id="3" creationId="{B487D6BF-2E9C-B668-37A5-227C20A60476}"/>
          </ac:spMkLst>
        </pc:spChg>
      </pc:sldChg>
      <pc:sldChg chg="modSp mod">
        <pc:chgData name="Dario Šebalj" userId="a71eced3-786e-4eb6-80ca-f62c4fda7d06" providerId="ADAL" clId="{8E598197-1AE3-4751-8A52-2C79BFD29BBA}" dt="2024-11-03T21:22:03.824" v="411" actId="27636"/>
        <pc:sldMkLst>
          <pc:docMk/>
          <pc:sldMk cId="41230267" sldId="277"/>
        </pc:sldMkLst>
        <pc:spChg chg="mod">
          <ac:chgData name="Dario Šebalj" userId="a71eced3-786e-4eb6-80ca-f62c4fda7d06" providerId="ADAL" clId="{8E598197-1AE3-4751-8A52-2C79BFD29BBA}" dt="2024-11-03T21:21:40.802" v="399"/>
          <ac:spMkLst>
            <pc:docMk/>
            <pc:sldMk cId="41230267" sldId="277"/>
            <ac:spMk id="2" creationId="{7B87E90B-258D-DE95-B2FF-9BEB0097429F}"/>
          </ac:spMkLst>
        </pc:spChg>
        <pc:spChg chg="mod">
          <ac:chgData name="Dario Šebalj" userId="a71eced3-786e-4eb6-80ca-f62c4fda7d06" providerId="ADAL" clId="{8E598197-1AE3-4751-8A52-2C79BFD29BBA}" dt="2024-11-03T21:22:03.824" v="411" actId="27636"/>
          <ac:spMkLst>
            <pc:docMk/>
            <pc:sldMk cId="41230267" sldId="277"/>
            <ac:spMk id="3" creationId="{D4F0D902-A49B-53D8-7324-76714AFA566A}"/>
          </ac:spMkLst>
        </pc:spChg>
      </pc:sldChg>
      <pc:sldChg chg="modSp mod">
        <pc:chgData name="Dario Šebalj" userId="a71eced3-786e-4eb6-80ca-f62c4fda7d06" providerId="ADAL" clId="{8E598197-1AE3-4751-8A52-2C79BFD29BBA}" dt="2024-11-03T21:22:50.542" v="468" actId="20577"/>
        <pc:sldMkLst>
          <pc:docMk/>
          <pc:sldMk cId="4089100255" sldId="278"/>
        </pc:sldMkLst>
        <pc:spChg chg="mod">
          <ac:chgData name="Dario Šebalj" userId="a71eced3-786e-4eb6-80ca-f62c4fda7d06" providerId="ADAL" clId="{8E598197-1AE3-4751-8A52-2C79BFD29BBA}" dt="2024-11-03T21:22:10.165" v="433" actId="20577"/>
          <ac:spMkLst>
            <pc:docMk/>
            <pc:sldMk cId="4089100255" sldId="278"/>
            <ac:spMk id="2" creationId="{D447941B-55BB-6398-26AD-D6F6DDAB83C0}"/>
          </ac:spMkLst>
        </pc:spChg>
        <pc:spChg chg="mod">
          <ac:chgData name="Dario Šebalj" userId="a71eced3-786e-4eb6-80ca-f62c4fda7d06" providerId="ADAL" clId="{8E598197-1AE3-4751-8A52-2C79BFD29BBA}" dt="2024-11-03T21:22:50.542" v="468" actId="20577"/>
          <ac:spMkLst>
            <pc:docMk/>
            <pc:sldMk cId="4089100255" sldId="278"/>
            <ac:spMk id="3" creationId="{337D3C63-3A39-E49B-17CB-D473E89E7F69}"/>
          </ac:spMkLst>
        </pc:spChg>
      </pc:sldChg>
      <pc:sldChg chg="modSp del mod">
        <pc:chgData name="Dario Šebalj" userId="a71eced3-786e-4eb6-80ca-f62c4fda7d06" providerId="ADAL" clId="{8E598197-1AE3-4751-8A52-2C79BFD29BBA}" dt="2024-11-03T21:23:24.229" v="495" actId="47"/>
        <pc:sldMkLst>
          <pc:docMk/>
          <pc:sldMk cId="2534839367" sldId="279"/>
        </pc:sldMkLst>
        <pc:spChg chg="mod">
          <ac:chgData name="Dario Šebalj" userId="a71eced3-786e-4eb6-80ca-f62c4fda7d06" providerId="ADAL" clId="{8E598197-1AE3-4751-8A52-2C79BFD29BBA}" dt="2024-11-03T21:22:57.085" v="494" actId="20577"/>
          <ac:spMkLst>
            <pc:docMk/>
            <pc:sldMk cId="2534839367" sldId="279"/>
            <ac:spMk id="2" creationId="{FF677272-0FD8-4E92-F93A-2B8C181BCBEB}"/>
          </ac:spMkLst>
        </pc:spChg>
      </pc:sldChg>
      <pc:sldChg chg="modSp mod">
        <pc:chgData name="Dario Šebalj" userId="a71eced3-786e-4eb6-80ca-f62c4fda7d06" providerId="ADAL" clId="{8E598197-1AE3-4751-8A52-2C79BFD29BBA}" dt="2024-11-03T21:24:27.462" v="608" actId="20577"/>
        <pc:sldMkLst>
          <pc:docMk/>
          <pc:sldMk cId="3722276328" sldId="280"/>
        </pc:sldMkLst>
        <pc:spChg chg="mod">
          <ac:chgData name="Dario Šebalj" userId="a71eced3-786e-4eb6-80ca-f62c4fda7d06" providerId="ADAL" clId="{8E598197-1AE3-4751-8A52-2C79BFD29BBA}" dt="2024-11-03T21:23:29.262" v="509" actId="20577"/>
          <ac:spMkLst>
            <pc:docMk/>
            <pc:sldMk cId="3722276328" sldId="280"/>
            <ac:spMk id="2" creationId="{109F988C-D30B-A353-3246-CF93F3EBE89F}"/>
          </ac:spMkLst>
        </pc:spChg>
        <pc:spChg chg="mod">
          <ac:chgData name="Dario Šebalj" userId="a71eced3-786e-4eb6-80ca-f62c4fda7d06" providerId="ADAL" clId="{8E598197-1AE3-4751-8A52-2C79BFD29BBA}" dt="2024-11-03T21:24:27.462" v="608" actId="20577"/>
          <ac:spMkLst>
            <pc:docMk/>
            <pc:sldMk cId="3722276328" sldId="280"/>
            <ac:spMk id="3" creationId="{A8936A7D-A4D6-563F-1F57-AE95AB24CEAA}"/>
          </ac:spMkLst>
        </pc:spChg>
      </pc:sldChg>
      <pc:sldChg chg="modSp mod">
        <pc:chgData name="Dario Šebalj" userId="a71eced3-786e-4eb6-80ca-f62c4fda7d06" providerId="ADAL" clId="{8E598197-1AE3-4751-8A52-2C79BFD29BBA}" dt="2024-11-03T21:25:44.121" v="673" actId="27636"/>
        <pc:sldMkLst>
          <pc:docMk/>
          <pc:sldMk cId="446168321" sldId="281"/>
        </pc:sldMkLst>
        <pc:spChg chg="mod">
          <ac:chgData name="Dario Šebalj" userId="a71eced3-786e-4eb6-80ca-f62c4fda7d06" providerId="ADAL" clId="{8E598197-1AE3-4751-8A52-2C79BFD29BBA}" dt="2024-11-03T21:24:36.053" v="638" actId="20577"/>
          <ac:spMkLst>
            <pc:docMk/>
            <pc:sldMk cId="446168321" sldId="281"/>
            <ac:spMk id="2" creationId="{46864785-F71C-DD4B-F647-82A1D13286FD}"/>
          </ac:spMkLst>
        </pc:spChg>
        <pc:spChg chg="mod">
          <ac:chgData name="Dario Šebalj" userId="a71eced3-786e-4eb6-80ca-f62c4fda7d06" providerId="ADAL" clId="{8E598197-1AE3-4751-8A52-2C79BFD29BBA}" dt="2024-11-03T21:25:44.121" v="673" actId="27636"/>
          <ac:spMkLst>
            <pc:docMk/>
            <pc:sldMk cId="446168321" sldId="281"/>
            <ac:spMk id="3" creationId="{C3655408-1EF8-8D7B-FAC3-0B5FD992FA4F}"/>
          </ac:spMkLst>
        </pc:spChg>
      </pc:sldChg>
      <pc:sldChg chg="modSp mod">
        <pc:chgData name="Dario Šebalj" userId="a71eced3-786e-4eb6-80ca-f62c4fda7d06" providerId="ADAL" clId="{8E598197-1AE3-4751-8A52-2C79BFD29BBA}" dt="2024-11-03T21:26:59.141" v="747" actId="20577"/>
        <pc:sldMkLst>
          <pc:docMk/>
          <pc:sldMk cId="3697183534" sldId="282"/>
        </pc:sldMkLst>
        <pc:spChg chg="mod">
          <ac:chgData name="Dario Šebalj" userId="a71eced3-786e-4eb6-80ca-f62c4fda7d06" providerId="ADAL" clId="{8E598197-1AE3-4751-8A52-2C79BFD29BBA}" dt="2024-11-03T21:25:50.003" v="674"/>
          <ac:spMkLst>
            <pc:docMk/>
            <pc:sldMk cId="3697183534" sldId="282"/>
            <ac:spMk id="2" creationId="{75D51A02-0FF3-7B08-6B37-F4EFD55EC6D4}"/>
          </ac:spMkLst>
        </pc:spChg>
        <pc:spChg chg="mod">
          <ac:chgData name="Dario Šebalj" userId="a71eced3-786e-4eb6-80ca-f62c4fda7d06" providerId="ADAL" clId="{8E598197-1AE3-4751-8A52-2C79BFD29BBA}" dt="2024-11-03T21:26:59.141" v="747" actId="20577"/>
          <ac:spMkLst>
            <pc:docMk/>
            <pc:sldMk cId="3697183534" sldId="282"/>
            <ac:spMk id="3" creationId="{2F7956D7-32D4-CC02-7BC5-37BAB0585CDA}"/>
          </ac:spMkLst>
        </pc:spChg>
      </pc:sldChg>
      <pc:sldChg chg="modSp mod">
        <pc:chgData name="Dario Šebalj" userId="a71eced3-786e-4eb6-80ca-f62c4fda7d06" providerId="ADAL" clId="{8E598197-1AE3-4751-8A52-2C79BFD29BBA}" dt="2024-11-03T21:27:34.511" v="777" actId="20577"/>
        <pc:sldMkLst>
          <pc:docMk/>
          <pc:sldMk cId="3759886394" sldId="283"/>
        </pc:sldMkLst>
        <pc:spChg chg="mod">
          <ac:chgData name="Dario Šebalj" userId="a71eced3-786e-4eb6-80ca-f62c4fda7d06" providerId="ADAL" clId="{8E598197-1AE3-4751-8A52-2C79BFD29BBA}" dt="2024-11-03T21:27:12.397" v="764" actId="20577"/>
          <ac:spMkLst>
            <pc:docMk/>
            <pc:sldMk cId="3759886394" sldId="283"/>
            <ac:spMk id="2" creationId="{1A9F8005-DBE2-063C-DF35-2C1FC8B73151}"/>
          </ac:spMkLst>
        </pc:spChg>
        <pc:spChg chg="mod">
          <ac:chgData name="Dario Šebalj" userId="a71eced3-786e-4eb6-80ca-f62c4fda7d06" providerId="ADAL" clId="{8E598197-1AE3-4751-8A52-2C79BFD29BBA}" dt="2024-11-03T21:27:34.511" v="777" actId="20577"/>
          <ac:spMkLst>
            <pc:docMk/>
            <pc:sldMk cId="3759886394" sldId="283"/>
            <ac:spMk id="3" creationId="{F90752B3-D1BA-E491-D489-DAA00BCEACE7}"/>
          </ac:spMkLst>
        </pc:spChg>
      </pc:sldChg>
      <pc:sldChg chg="modSp mod">
        <pc:chgData name="Dario Šebalj" userId="a71eced3-786e-4eb6-80ca-f62c4fda7d06" providerId="ADAL" clId="{8E598197-1AE3-4751-8A52-2C79BFD29BBA}" dt="2024-11-03T21:28:11.035" v="837" actId="27636"/>
        <pc:sldMkLst>
          <pc:docMk/>
          <pc:sldMk cId="750720753" sldId="284"/>
        </pc:sldMkLst>
        <pc:spChg chg="mod">
          <ac:chgData name="Dario Šebalj" userId="a71eced3-786e-4eb6-80ca-f62c4fda7d06" providerId="ADAL" clId="{8E598197-1AE3-4751-8A52-2C79BFD29BBA}" dt="2024-11-03T21:27:40.766" v="805" actId="20577"/>
          <ac:spMkLst>
            <pc:docMk/>
            <pc:sldMk cId="750720753" sldId="284"/>
            <ac:spMk id="2" creationId="{AF511B4A-CA00-FAE7-FDD5-4CD50C7A40DB}"/>
          </ac:spMkLst>
        </pc:spChg>
        <pc:spChg chg="mod">
          <ac:chgData name="Dario Šebalj" userId="a71eced3-786e-4eb6-80ca-f62c4fda7d06" providerId="ADAL" clId="{8E598197-1AE3-4751-8A52-2C79BFD29BBA}" dt="2024-11-03T21:28:11.035" v="837" actId="27636"/>
          <ac:spMkLst>
            <pc:docMk/>
            <pc:sldMk cId="750720753" sldId="284"/>
            <ac:spMk id="3" creationId="{E838247E-BE9C-BA04-0CF0-F31D511FC368}"/>
          </ac:spMkLst>
        </pc:spChg>
      </pc:sldChg>
      <pc:sldChg chg="modSp mod">
        <pc:chgData name="Dario Šebalj" userId="a71eced3-786e-4eb6-80ca-f62c4fda7d06" providerId="ADAL" clId="{8E598197-1AE3-4751-8A52-2C79BFD29BBA}" dt="2024-11-03T21:29:31.109" v="899" actId="27636"/>
        <pc:sldMkLst>
          <pc:docMk/>
          <pc:sldMk cId="2726558535" sldId="285"/>
        </pc:sldMkLst>
        <pc:spChg chg="mod">
          <ac:chgData name="Dario Šebalj" userId="a71eced3-786e-4eb6-80ca-f62c4fda7d06" providerId="ADAL" clId="{8E598197-1AE3-4751-8A52-2C79BFD29BBA}" dt="2024-11-03T21:28:17.110" v="861" actId="20577"/>
          <ac:spMkLst>
            <pc:docMk/>
            <pc:sldMk cId="2726558535" sldId="285"/>
            <ac:spMk id="2" creationId="{BF5D0770-8146-B86B-24EC-064CED653697}"/>
          </ac:spMkLst>
        </pc:spChg>
        <pc:spChg chg="mod">
          <ac:chgData name="Dario Šebalj" userId="a71eced3-786e-4eb6-80ca-f62c4fda7d06" providerId="ADAL" clId="{8E598197-1AE3-4751-8A52-2C79BFD29BBA}" dt="2024-11-03T21:29:31.109" v="899" actId="27636"/>
          <ac:spMkLst>
            <pc:docMk/>
            <pc:sldMk cId="2726558535" sldId="285"/>
            <ac:spMk id="3" creationId="{1DEEFC08-6972-227A-25C1-A28A41F96029}"/>
          </ac:spMkLst>
        </pc:spChg>
      </pc:sldChg>
    </pc:docChg>
  </pc:docChgLst>
  <pc:docChgLst>
    <pc:chgData name="Dario Šebalj" userId="a71eced3-786e-4eb6-80ca-f62c4fda7d06" providerId="ADAL" clId="{1265CD22-3906-4C5C-B0A4-7D00ABDA0033}"/>
    <pc:docChg chg="undo custSel addSld delSld modSld">
      <pc:chgData name="Dario Šebalj" userId="a71eced3-786e-4eb6-80ca-f62c4fda7d06" providerId="ADAL" clId="{1265CD22-3906-4C5C-B0A4-7D00ABDA0033}" dt="2024-11-03T20:56:10.605" v="218" actId="1076"/>
      <pc:docMkLst>
        <pc:docMk/>
      </pc:docMkLst>
      <pc:sldChg chg="modSp mod">
        <pc:chgData name="Dario Šebalj" userId="a71eced3-786e-4eb6-80ca-f62c4fda7d06" providerId="ADAL" clId="{1265CD22-3906-4C5C-B0A4-7D00ABDA0033}" dt="2024-11-03T20:48:41.756" v="150" actId="404"/>
        <pc:sldMkLst>
          <pc:docMk/>
          <pc:sldMk cId="2920479427" sldId="256"/>
        </pc:sldMkLst>
        <pc:spChg chg="mod">
          <ac:chgData name="Dario Šebalj" userId="a71eced3-786e-4eb6-80ca-f62c4fda7d06" providerId="ADAL" clId="{1265CD22-3906-4C5C-B0A4-7D00ABDA0033}" dt="2024-11-03T20:48:41.756" v="150" actId="404"/>
          <ac:spMkLst>
            <pc:docMk/>
            <pc:sldMk cId="2920479427" sldId="256"/>
            <ac:spMk id="8" creationId="{19348FEB-0D15-F9D5-CC56-88E3DC56F6F1}"/>
          </ac:spMkLst>
        </pc:spChg>
        <pc:spChg chg="mod">
          <ac:chgData name="Dario Šebalj" userId="a71eced3-786e-4eb6-80ca-f62c4fda7d06" providerId="ADAL" clId="{1265CD22-3906-4C5C-B0A4-7D00ABDA0033}" dt="2024-11-03T20:42:22.485" v="20" actId="20577"/>
          <ac:spMkLst>
            <pc:docMk/>
            <pc:sldMk cId="2920479427" sldId="256"/>
            <ac:spMk id="12" creationId="{668F3BE0-D50E-57E1-D837-D84DD60AFE4E}"/>
          </ac:spMkLst>
        </pc:spChg>
      </pc:sldChg>
      <pc:sldChg chg="modSp mod">
        <pc:chgData name="Dario Šebalj" userId="a71eced3-786e-4eb6-80ca-f62c4fda7d06" providerId="ADAL" clId="{1265CD22-3906-4C5C-B0A4-7D00ABDA0033}" dt="2024-11-03T20:53:11.301" v="186"/>
        <pc:sldMkLst>
          <pc:docMk/>
          <pc:sldMk cId="1254930911" sldId="264"/>
        </pc:sldMkLst>
        <pc:spChg chg="mod">
          <ac:chgData name="Dario Šebalj" userId="a71eced3-786e-4eb6-80ca-f62c4fda7d06" providerId="ADAL" clId="{1265CD22-3906-4C5C-B0A4-7D00ABDA0033}" dt="2024-11-03T20:53:11.301" v="186"/>
          <ac:spMkLst>
            <pc:docMk/>
            <pc:sldMk cId="1254930911" sldId="264"/>
            <ac:spMk id="8" creationId="{BA68647D-8959-AECA-FF1C-384AA40B609E}"/>
          </ac:spMkLst>
        </pc:spChg>
      </pc:sldChg>
      <pc:sldChg chg="del">
        <pc:chgData name="Dario Šebalj" userId="a71eced3-786e-4eb6-80ca-f62c4fda7d06" providerId="ADAL" clId="{1265CD22-3906-4C5C-B0A4-7D00ABDA0033}" dt="2024-11-03T20:52:47.885" v="182" actId="47"/>
        <pc:sldMkLst>
          <pc:docMk/>
          <pc:sldMk cId="3298298427" sldId="266"/>
        </pc:sldMkLst>
      </pc:sldChg>
      <pc:sldChg chg="addSp delSp modSp new del mod modClrScheme chgLayout">
        <pc:chgData name="Dario Šebalj" userId="a71eced3-786e-4eb6-80ca-f62c4fda7d06" providerId="ADAL" clId="{1265CD22-3906-4C5C-B0A4-7D00ABDA0033}" dt="2024-11-03T20:45:21.858" v="90" actId="680"/>
        <pc:sldMkLst>
          <pc:docMk/>
          <pc:sldMk cId="1547730395" sldId="267"/>
        </pc:sldMkLst>
        <pc:spChg chg="add del mod ord">
          <ac:chgData name="Dario Šebalj" userId="a71eced3-786e-4eb6-80ca-f62c4fda7d06" providerId="ADAL" clId="{1265CD22-3906-4C5C-B0A4-7D00ABDA0033}" dt="2024-11-03T20:45:21.519" v="89" actId="700"/>
          <ac:spMkLst>
            <pc:docMk/>
            <pc:sldMk cId="1547730395" sldId="267"/>
            <ac:spMk id="2" creationId="{7287407E-9013-E9DE-E605-FD8E17F7AE0A}"/>
          </ac:spMkLst>
        </pc:spChg>
        <pc:spChg chg="add del mod ord">
          <ac:chgData name="Dario Šebalj" userId="a71eced3-786e-4eb6-80ca-f62c4fda7d06" providerId="ADAL" clId="{1265CD22-3906-4C5C-B0A4-7D00ABDA0033}" dt="2024-11-03T20:45:21.519" v="89" actId="700"/>
          <ac:spMkLst>
            <pc:docMk/>
            <pc:sldMk cId="1547730395" sldId="267"/>
            <ac:spMk id="3" creationId="{C6DD5C3C-5986-3BDF-0E46-7E06976C4FF3}"/>
          </ac:spMkLst>
        </pc:spChg>
        <pc:spChg chg="add del mod ord">
          <ac:chgData name="Dario Šebalj" userId="a71eced3-786e-4eb6-80ca-f62c4fda7d06" providerId="ADAL" clId="{1265CD22-3906-4C5C-B0A4-7D00ABDA0033}" dt="2024-11-03T20:45:21.519" v="89" actId="700"/>
          <ac:spMkLst>
            <pc:docMk/>
            <pc:sldMk cId="1547730395" sldId="267"/>
            <ac:spMk id="4" creationId="{C937A5AD-7355-6B26-5E17-80836561A18C}"/>
          </ac:spMkLst>
        </pc:spChg>
        <pc:spChg chg="add del mod ord">
          <ac:chgData name="Dario Šebalj" userId="a71eced3-786e-4eb6-80ca-f62c4fda7d06" providerId="ADAL" clId="{1265CD22-3906-4C5C-B0A4-7D00ABDA0033}" dt="2024-11-03T20:45:21.519" v="89" actId="700"/>
          <ac:spMkLst>
            <pc:docMk/>
            <pc:sldMk cId="1547730395" sldId="267"/>
            <ac:spMk id="5" creationId="{AEEFBD4C-E906-7815-9297-60D33D5C6105}"/>
          </ac:spMkLst>
        </pc:spChg>
        <pc:spChg chg="add del mod ord">
          <ac:chgData name="Dario Šebalj" userId="a71eced3-786e-4eb6-80ca-f62c4fda7d06" providerId="ADAL" clId="{1265CD22-3906-4C5C-B0A4-7D00ABDA0033}" dt="2024-11-03T20:45:21.519" v="89" actId="700"/>
          <ac:spMkLst>
            <pc:docMk/>
            <pc:sldMk cId="1547730395" sldId="267"/>
            <ac:spMk id="6" creationId="{2E787D50-5C1D-ED6F-1EFF-183E88835340}"/>
          </ac:spMkLst>
        </pc:spChg>
      </pc:sldChg>
      <pc:sldChg chg="delSp modSp add del mod">
        <pc:chgData name="Dario Šebalj" userId="a71eced3-786e-4eb6-80ca-f62c4fda7d06" providerId="ADAL" clId="{1265CD22-3906-4C5C-B0A4-7D00ABDA0033}" dt="2024-11-03T20:49:14.195" v="156"/>
        <pc:sldMkLst>
          <pc:docMk/>
          <pc:sldMk cId="3709591395" sldId="272"/>
        </pc:sldMkLst>
        <pc:spChg chg="mod">
          <ac:chgData name="Dario Šebalj" userId="a71eced3-786e-4eb6-80ca-f62c4fda7d06" providerId="ADAL" clId="{1265CD22-3906-4C5C-B0A4-7D00ABDA0033}" dt="2024-11-03T20:49:10.399" v="155"/>
          <ac:spMkLst>
            <pc:docMk/>
            <pc:sldMk cId="3709591395" sldId="272"/>
            <ac:spMk id="4" creationId="{1B53A616-BC45-7003-D00A-64BD15781752}"/>
          </ac:spMkLst>
        </pc:spChg>
        <pc:spChg chg="mod">
          <ac:chgData name="Dario Šebalj" userId="a71eced3-786e-4eb6-80ca-f62c4fda7d06" providerId="ADAL" clId="{1265CD22-3906-4C5C-B0A4-7D00ABDA0033}" dt="2024-11-03T20:49:14.195" v="156"/>
          <ac:spMkLst>
            <pc:docMk/>
            <pc:sldMk cId="3709591395" sldId="272"/>
            <ac:spMk id="7" creationId="{B49D2F6B-FD8A-07D8-0005-DDB4D44E1753}"/>
          </ac:spMkLst>
        </pc:spChg>
        <pc:graphicFrameChg chg="del">
          <ac:chgData name="Dario Šebalj" userId="a71eced3-786e-4eb6-80ca-f62c4fda7d06" providerId="ADAL" clId="{1265CD22-3906-4C5C-B0A4-7D00ABDA0033}" dt="2024-11-03T20:45:34.409" v="93" actId="478"/>
          <ac:graphicFrameMkLst>
            <pc:docMk/>
            <pc:sldMk cId="3709591395" sldId="272"/>
            <ac:graphicFrameMk id="3" creationId="{D09ECFC4-A653-6B8F-95A4-DE7765B9C9B1}"/>
          </ac:graphicFrameMkLst>
        </pc:graphicFrameChg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2586508721" sldId="273"/>
        </pc:sldMkLst>
      </pc:sldChg>
      <pc:sldChg chg="modSp new mod">
        <pc:chgData name="Dario Šebalj" userId="a71eced3-786e-4eb6-80ca-f62c4fda7d06" providerId="ADAL" clId="{1265CD22-3906-4C5C-B0A4-7D00ABDA0033}" dt="2024-11-03T20:49:29.343" v="160" actId="27636"/>
        <pc:sldMkLst>
          <pc:docMk/>
          <pc:sldMk cId="4208464176" sldId="273"/>
        </pc:sldMkLst>
        <pc:spChg chg="mod">
          <ac:chgData name="Dario Šebalj" userId="a71eced3-786e-4eb6-80ca-f62c4fda7d06" providerId="ADAL" clId="{1265CD22-3906-4C5C-B0A4-7D00ABDA0033}" dt="2024-11-03T20:49:26.842" v="158"/>
          <ac:spMkLst>
            <pc:docMk/>
            <pc:sldMk cId="4208464176" sldId="273"/>
            <ac:spMk id="2" creationId="{73E758FC-8C28-ECF4-4D21-4A227691AAAE}"/>
          </ac:spMkLst>
        </pc:spChg>
        <pc:spChg chg="mod">
          <ac:chgData name="Dario Šebalj" userId="a71eced3-786e-4eb6-80ca-f62c4fda7d06" providerId="ADAL" clId="{1265CD22-3906-4C5C-B0A4-7D00ABDA0033}" dt="2024-11-03T20:49:29.343" v="160" actId="27636"/>
          <ac:spMkLst>
            <pc:docMk/>
            <pc:sldMk cId="4208464176" sldId="273"/>
            <ac:spMk id="3" creationId="{1381F9B2-2234-9F8D-B482-59F71A446D5E}"/>
          </ac:spMkLst>
        </pc:spChg>
      </pc:sldChg>
      <pc:sldChg chg="addSp delSp modSp new mod">
        <pc:chgData name="Dario Šebalj" userId="a71eced3-786e-4eb6-80ca-f62c4fda7d06" providerId="ADAL" clId="{1265CD22-3906-4C5C-B0A4-7D00ABDA0033}" dt="2024-11-03T20:50:48.675" v="167" actId="1076"/>
        <pc:sldMkLst>
          <pc:docMk/>
          <pc:sldMk cId="870555772" sldId="274"/>
        </pc:sldMkLst>
        <pc:spChg chg="mod">
          <ac:chgData name="Dario Šebalj" userId="a71eced3-786e-4eb6-80ca-f62c4fda7d06" providerId="ADAL" clId="{1265CD22-3906-4C5C-B0A4-7D00ABDA0033}" dt="2024-11-03T20:50:09.705" v="162"/>
          <ac:spMkLst>
            <pc:docMk/>
            <pc:sldMk cId="870555772" sldId="274"/>
            <ac:spMk id="2" creationId="{42B4EC4E-A59F-E0E5-5C01-27BCCC9A6C39}"/>
          </ac:spMkLst>
        </pc:spChg>
        <pc:spChg chg="del">
          <ac:chgData name="Dario Šebalj" userId="a71eced3-786e-4eb6-80ca-f62c4fda7d06" providerId="ADAL" clId="{1265CD22-3906-4C5C-B0A4-7D00ABDA0033}" dt="2024-11-03T20:50:42.420" v="165" actId="478"/>
          <ac:spMkLst>
            <pc:docMk/>
            <pc:sldMk cId="870555772" sldId="274"/>
            <ac:spMk id="3" creationId="{4717BC2B-10CE-B3FA-DEC3-86A47B6FC5F7}"/>
          </ac:spMkLst>
        </pc:spChg>
        <pc:picChg chg="add mod">
          <ac:chgData name="Dario Šebalj" userId="a71eced3-786e-4eb6-80ca-f62c4fda7d06" providerId="ADAL" clId="{1265CD22-3906-4C5C-B0A4-7D00ABDA0033}" dt="2024-11-03T20:50:48.675" v="167" actId="1076"/>
          <ac:picMkLst>
            <pc:docMk/>
            <pc:sldMk cId="870555772" sldId="274"/>
            <ac:picMk id="4" creationId="{60F2D6CC-8881-16BF-205B-4EE438A1BABB}"/>
          </ac:picMkLst>
        </pc:picChg>
      </pc:sldChg>
      <pc:sldChg chg="modSp new mod">
        <pc:chgData name="Dario Šebalj" userId="a71eced3-786e-4eb6-80ca-f62c4fda7d06" providerId="ADAL" clId="{1265CD22-3906-4C5C-B0A4-7D00ABDA0033}" dt="2024-11-03T20:51:22.352" v="171" actId="27636"/>
        <pc:sldMkLst>
          <pc:docMk/>
          <pc:sldMk cId="558475069" sldId="275"/>
        </pc:sldMkLst>
        <pc:spChg chg="mod">
          <ac:chgData name="Dario Šebalj" userId="a71eced3-786e-4eb6-80ca-f62c4fda7d06" providerId="ADAL" clId="{1265CD22-3906-4C5C-B0A4-7D00ABDA0033}" dt="2024-11-03T20:51:17.176" v="169"/>
          <ac:spMkLst>
            <pc:docMk/>
            <pc:sldMk cId="558475069" sldId="275"/>
            <ac:spMk id="2" creationId="{A0D62792-BC08-381B-90AB-A1B8438C6E3F}"/>
          </ac:spMkLst>
        </pc:spChg>
        <pc:spChg chg="mod">
          <ac:chgData name="Dario Šebalj" userId="a71eced3-786e-4eb6-80ca-f62c4fda7d06" providerId="ADAL" clId="{1265CD22-3906-4C5C-B0A4-7D00ABDA0033}" dt="2024-11-03T20:51:22.352" v="171" actId="27636"/>
          <ac:spMkLst>
            <pc:docMk/>
            <pc:sldMk cId="558475069" sldId="275"/>
            <ac:spMk id="3" creationId="{7A614EF8-83AC-AD0E-44D8-A0C9D097CA6D}"/>
          </ac:spMkLst>
        </pc:spChg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2103371273" sldId="275"/>
        </pc:sldMkLst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3237082284" sldId="276"/>
        </pc:sldMkLst>
      </pc:sldChg>
      <pc:sldChg chg="modSp new mod">
        <pc:chgData name="Dario Šebalj" userId="a71eced3-786e-4eb6-80ca-f62c4fda7d06" providerId="ADAL" clId="{1265CD22-3906-4C5C-B0A4-7D00ABDA0033}" dt="2024-11-03T20:51:38.267" v="174"/>
        <pc:sldMkLst>
          <pc:docMk/>
          <pc:sldMk cId="4166244105" sldId="276"/>
        </pc:sldMkLst>
        <pc:spChg chg="mod">
          <ac:chgData name="Dario Šebalj" userId="a71eced3-786e-4eb6-80ca-f62c4fda7d06" providerId="ADAL" clId="{1265CD22-3906-4C5C-B0A4-7D00ABDA0033}" dt="2024-11-03T20:51:34.955" v="173"/>
          <ac:spMkLst>
            <pc:docMk/>
            <pc:sldMk cId="4166244105" sldId="276"/>
            <ac:spMk id="2" creationId="{8F834C50-D1A1-1B78-9E0D-85D83D2A6273}"/>
          </ac:spMkLst>
        </pc:spChg>
        <pc:spChg chg="mod">
          <ac:chgData name="Dario Šebalj" userId="a71eced3-786e-4eb6-80ca-f62c4fda7d06" providerId="ADAL" clId="{1265CD22-3906-4C5C-B0A4-7D00ABDA0033}" dt="2024-11-03T20:51:38.267" v="174"/>
          <ac:spMkLst>
            <pc:docMk/>
            <pc:sldMk cId="4166244105" sldId="276"/>
            <ac:spMk id="3" creationId="{B487D6BF-2E9C-B668-37A5-227C20A60476}"/>
          </ac:spMkLst>
        </pc:spChg>
      </pc:sldChg>
      <pc:sldChg chg="modSp add mod">
        <pc:chgData name="Dario Šebalj" userId="a71eced3-786e-4eb6-80ca-f62c4fda7d06" providerId="ADAL" clId="{1265CD22-3906-4C5C-B0A4-7D00ABDA0033}" dt="2024-11-03T20:52:04.696" v="176"/>
        <pc:sldMkLst>
          <pc:docMk/>
          <pc:sldMk cId="41230267" sldId="277"/>
        </pc:sldMkLst>
        <pc:spChg chg="mod">
          <ac:chgData name="Dario Šebalj" userId="a71eced3-786e-4eb6-80ca-f62c4fda7d06" providerId="ADAL" clId="{1265CD22-3906-4C5C-B0A4-7D00ABDA0033}" dt="2024-11-03T20:52:04.696" v="176"/>
          <ac:spMkLst>
            <pc:docMk/>
            <pc:sldMk cId="41230267" sldId="277"/>
            <ac:spMk id="3" creationId="{D4F0D902-A49B-53D8-7324-76714AFA566A}"/>
          </ac:spMkLst>
        </pc:spChg>
      </pc:sldChg>
      <pc:sldChg chg="modSp new mod">
        <pc:chgData name="Dario Šebalj" userId="a71eced3-786e-4eb6-80ca-f62c4fda7d06" providerId="ADAL" clId="{1265CD22-3906-4C5C-B0A4-7D00ABDA0033}" dt="2024-11-03T20:52:29.258" v="180"/>
        <pc:sldMkLst>
          <pc:docMk/>
          <pc:sldMk cId="4089100255" sldId="278"/>
        </pc:sldMkLst>
        <pc:spChg chg="mod">
          <ac:chgData name="Dario Šebalj" userId="a71eced3-786e-4eb6-80ca-f62c4fda7d06" providerId="ADAL" clId="{1265CD22-3906-4C5C-B0A4-7D00ABDA0033}" dt="2024-11-03T20:52:26.586" v="179"/>
          <ac:spMkLst>
            <pc:docMk/>
            <pc:sldMk cId="4089100255" sldId="278"/>
            <ac:spMk id="2" creationId="{D447941B-55BB-6398-26AD-D6F6DDAB83C0}"/>
          </ac:spMkLst>
        </pc:spChg>
        <pc:spChg chg="mod">
          <ac:chgData name="Dario Šebalj" userId="a71eced3-786e-4eb6-80ca-f62c4fda7d06" providerId="ADAL" clId="{1265CD22-3906-4C5C-B0A4-7D00ABDA0033}" dt="2024-11-03T20:52:29.258" v="180"/>
          <ac:spMkLst>
            <pc:docMk/>
            <pc:sldMk cId="4089100255" sldId="278"/>
            <ac:spMk id="3" creationId="{337D3C63-3A39-E49B-17CB-D473E89E7F69}"/>
          </ac:spMkLst>
        </pc:spChg>
      </pc:sldChg>
      <pc:sldChg chg="modSp new mod">
        <pc:chgData name="Dario Šebalj" userId="a71eced3-786e-4eb6-80ca-f62c4fda7d06" providerId="ADAL" clId="{1265CD22-3906-4C5C-B0A4-7D00ABDA0033}" dt="2024-11-03T20:53:21.826" v="189"/>
        <pc:sldMkLst>
          <pc:docMk/>
          <pc:sldMk cId="2534839367" sldId="279"/>
        </pc:sldMkLst>
        <pc:spChg chg="mod">
          <ac:chgData name="Dario Šebalj" userId="a71eced3-786e-4eb6-80ca-f62c4fda7d06" providerId="ADAL" clId="{1265CD22-3906-4C5C-B0A4-7D00ABDA0033}" dt="2024-11-03T20:53:19.011" v="188"/>
          <ac:spMkLst>
            <pc:docMk/>
            <pc:sldMk cId="2534839367" sldId="279"/>
            <ac:spMk id="2" creationId="{FF677272-0FD8-4E92-F93A-2B8C181BCBEB}"/>
          </ac:spMkLst>
        </pc:spChg>
        <pc:spChg chg="mod">
          <ac:chgData name="Dario Šebalj" userId="a71eced3-786e-4eb6-80ca-f62c4fda7d06" providerId="ADAL" clId="{1265CD22-3906-4C5C-B0A4-7D00ABDA0033}" dt="2024-11-03T20:53:21.826" v="189"/>
          <ac:spMkLst>
            <pc:docMk/>
            <pc:sldMk cId="2534839367" sldId="279"/>
            <ac:spMk id="3" creationId="{B669316D-50EF-156B-C2FB-25ADA985D34F}"/>
          </ac:spMkLst>
        </pc:spChg>
      </pc:sldChg>
      <pc:sldChg chg="modSp new mod">
        <pc:chgData name="Dario Šebalj" userId="a71eced3-786e-4eb6-80ca-f62c4fda7d06" providerId="ADAL" clId="{1265CD22-3906-4C5C-B0A4-7D00ABDA0033}" dt="2024-11-03T20:53:30.609" v="192"/>
        <pc:sldMkLst>
          <pc:docMk/>
          <pc:sldMk cId="3722276328" sldId="280"/>
        </pc:sldMkLst>
        <pc:spChg chg="mod">
          <ac:chgData name="Dario Šebalj" userId="a71eced3-786e-4eb6-80ca-f62c4fda7d06" providerId="ADAL" clId="{1265CD22-3906-4C5C-B0A4-7D00ABDA0033}" dt="2024-11-03T20:53:27.978" v="191"/>
          <ac:spMkLst>
            <pc:docMk/>
            <pc:sldMk cId="3722276328" sldId="280"/>
            <ac:spMk id="2" creationId="{109F988C-D30B-A353-3246-CF93F3EBE89F}"/>
          </ac:spMkLst>
        </pc:spChg>
        <pc:spChg chg="mod">
          <ac:chgData name="Dario Šebalj" userId="a71eced3-786e-4eb6-80ca-f62c4fda7d06" providerId="ADAL" clId="{1265CD22-3906-4C5C-B0A4-7D00ABDA0033}" dt="2024-11-03T20:53:30.609" v="192"/>
          <ac:spMkLst>
            <pc:docMk/>
            <pc:sldMk cId="3722276328" sldId="280"/>
            <ac:spMk id="3" creationId="{A8936A7D-A4D6-563F-1F57-AE95AB24CEAA}"/>
          </ac:spMkLst>
        </pc:spChg>
      </pc:sldChg>
      <pc:sldChg chg="modSp new mod">
        <pc:chgData name="Dario Šebalj" userId="a71eced3-786e-4eb6-80ca-f62c4fda7d06" providerId="ADAL" clId="{1265CD22-3906-4C5C-B0A4-7D00ABDA0033}" dt="2024-11-03T20:54:21.481" v="197"/>
        <pc:sldMkLst>
          <pc:docMk/>
          <pc:sldMk cId="446168321" sldId="281"/>
        </pc:sldMkLst>
        <pc:spChg chg="mod">
          <ac:chgData name="Dario Šebalj" userId="a71eced3-786e-4eb6-80ca-f62c4fda7d06" providerId="ADAL" clId="{1265CD22-3906-4C5C-B0A4-7D00ABDA0033}" dt="2024-11-03T20:54:18.227" v="196"/>
          <ac:spMkLst>
            <pc:docMk/>
            <pc:sldMk cId="446168321" sldId="281"/>
            <ac:spMk id="2" creationId="{46864785-F71C-DD4B-F647-82A1D13286FD}"/>
          </ac:spMkLst>
        </pc:spChg>
        <pc:spChg chg="mod">
          <ac:chgData name="Dario Šebalj" userId="a71eced3-786e-4eb6-80ca-f62c4fda7d06" providerId="ADAL" clId="{1265CD22-3906-4C5C-B0A4-7D00ABDA0033}" dt="2024-11-03T20:54:21.481" v="197"/>
          <ac:spMkLst>
            <pc:docMk/>
            <pc:sldMk cId="446168321" sldId="281"/>
            <ac:spMk id="3" creationId="{C3655408-1EF8-8D7B-FAC3-0B5FD992FA4F}"/>
          </ac:spMkLst>
        </pc:spChg>
      </pc:sldChg>
      <pc:sldChg chg="modSp add mod">
        <pc:chgData name="Dario Šebalj" userId="a71eced3-786e-4eb6-80ca-f62c4fda7d06" providerId="ADAL" clId="{1265CD22-3906-4C5C-B0A4-7D00ABDA0033}" dt="2024-11-03T20:54:43.098" v="199"/>
        <pc:sldMkLst>
          <pc:docMk/>
          <pc:sldMk cId="3697183534" sldId="282"/>
        </pc:sldMkLst>
        <pc:spChg chg="mod">
          <ac:chgData name="Dario Šebalj" userId="a71eced3-786e-4eb6-80ca-f62c4fda7d06" providerId="ADAL" clId="{1265CD22-3906-4C5C-B0A4-7D00ABDA0033}" dt="2024-11-03T20:54:43.098" v="199"/>
          <ac:spMkLst>
            <pc:docMk/>
            <pc:sldMk cId="3697183534" sldId="282"/>
            <ac:spMk id="3" creationId="{2F7956D7-32D4-CC02-7BC5-37BAB0585CDA}"/>
          </ac:spMkLst>
        </pc:spChg>
      </pc:sldChg>
      <pc:sldChg chg="addSp modSp new mod">
        <pc:chgData name="Dario Šebalj" userId="a71eced3-786e-4eb6-80ca-f62c4fda7d06" providerId="ADAL" clId="{1265CD22-3906-4C5C-B0A4-7D00ABDA0033}" dt="2024-11-03T20:55:33.973" v="205" actId="1076"/>
        <pc:sldMkLst>
          <pc:docMk/>
          <pc:sldMk cId="3759886394" sldId="283"/>
        </pc:sldMkLst>
        <pc:spChg chg="mod">
          <ac:chgData name="Dario Šebalj" userId="a71eced3-786e-4eb6-80ca-f62c4fda7d06" providerId="ADAL" clId="{1265CD22-3906-4C5C-B0A4-7D00ABDA0033}" dt="2024-11-03T20:55:22.502" v="201"/>
          <ac:spMkLst>
            <pc:docMk/>
            <pc:sldMk cId="3759886394" sldId="283"/>
            <ac:spMk id="2" creationId="{1A9F8005-DBE2-063C-DF35-2C1FC8B73151}"/>
          </ac:spMkLst>
        </pc:spChg>
        <pc:spChg chg="mod">
          <ac:chgData name="Dario Šebalj" userId="a71eced3-786e-4eb6-80ca-f62c4fda7d06" providerId="ADAL" clId="{1265CD22-3906-4C5C-B0A4-7D00ABDA0033}" dt="2024-11-03T20:55:28.829" v="203" actId="14100"/>
          <ac:spMkLst>
            <pc:docMk/>
            <pc:sldMk cId="3759886394" sldId="283"/>
            <ac:spMk id="3" creationId="{F90752B3-D1BA-E491-D489-DAA00BCEACE7}"/>
          </ac:spMkLst>
        </pc:spChg>
        <pc:picChg chg="add mod">
          <ac:chgData name="Dario Šebalj" userId="a71eced3-786e-4eb6-80ca-f62c4fda7d06" providerId="ADAL" clId="{1265CD22-3906-4C5C-B0A4-7D00ABDA0033}" dt="2024-11-03T20:55:33.973" v="205" actId="1076"/>
          <ac:picMkLst>
            <pc:docMk/>
            <pc:sldMk cId="3759886394" sldId="283"/>
            <ac:picMk id="4" creationId="{67E78CA3-8ED2-D1EA-018C-90C0D9689DB4}"/>
          </ac:picMkLst>
        </pc:picChg>
      </pc:sldChg>
      <pc:sldChg chg="addSp delSp modSp add mod">
        <pc:chgData name="Dario Šebalj" userId="a71eced3-786e-4eb6-80ca-f62c4fda7d06" providerId="ADAL" clId="{1265CD22-3906-4C5C-B0A4-7D00ABDA0033}" dt="2024-11-03T20:55:53.869" v="211" actId="1076"/>
        <pc:sldMkLst>
          <pc:docMk/>
          <pc:sldMk cId="750720753" sldId="284"/>
        </pc:sldMkLst>
        <pc:spChg chg="mod">
          <ac:chgData name="Dario Šebalj" userId="a71eced3-786e-4eb6-80ca-f62c4fda7d06" providerId="ADAL" clId="{1265CD22-3906-4C5C-B0A4-7D00ABDA0033}" dt="2024-11-03T20:55:43.345" v="207"/>
          <ac:spMkLst>
            <pc:docMk/>
            <pc:sldMk cId="750720753" sldId="284"/>
            <ac:spMk id="2" creationId="{AF511B4A-CA00-FAE7-FDD5-4CD50C7A40DB}"/>
          </ac:spMkLst>
        </pc:spChg>
        <pc:spChg chg="mod">
          <ac:chgData name="Dario Šebalj" userId="a71eced3-786e-4eb6-80ca-f62c4fda7d06" providerId="ADAL" clId="{1265CD22-3906-4C5C-B0A4-7D00ABDA0033}" dt="2024-11-03T20:55:46.568" v="208"/>
          <ac:spMkLst>
            <pc:docMk/>
            <pc:sldMk cId="750720753" sldId="284"/>
            <ac:spMk id="3" creationId="{E838247E-BE9C-BA04-0CF0-F31D511FC368}"/>
          </ac:spMkLst>
        </pc:spChg>
        <pc:picChg chg="del">
          <ac:chgData name="Dario Šebalj" userId="a71eced3-786e-4eb6-80ca-f62c4fda7d06" providerId="ADAL" clId="{1265CD22-3906-4C5C-B0A4-7D00ABDA0033}" dt="2024-11-03T20:55:49.988" v="209" actId="478"/>
          <ac:picMkLst>
            <pc:docMk/>
            <pc:sldMk cId="750720753" sldId="284"/>
            <ac:picMk id="4" creationId="{5BB38214-D317-1F09-6D80-C65B50FF47C6}"/>
          </ac:picMkLst>
        </pc:picChg>
        <pc:picChg chg="add mod">
          <ac:chgData name="Dario Šebalj" userId="a71eced3-786e-4eb6-80ca-f62c4fda7d06" providerId="ADAL" clId="{1265CD22-3906-4C5C-B0A4-7D00ABDA0033}" dt="2024-11-03T20:55:53.869" v="211" actId="1076"/>
          <ac:picMkLst>
            <pc:docMk/>
            <pc:sldMk cId="750720753" sldId="284"/>
            <ac:picMk id="5" creationId="{61981F6A-6B6A-9AD2-0C95-F628A7046C3E}"/>
          </ac:picMkLst>
        </pc:picChg>
      </pc:sldChg>
      <pc:sldChg chg="addSp modSp new mod">
        <pc:chgData name="Dario Šebalj" userId="a71eced3-786e-4eb6-80ca-f62c4fda7d06" providerId="ADAL" clId="{1265CD22-3906-4C5C-B0A4-7D00ABDA0033}" dt="2024-11-03T20:56:10.605" v="218" actId="1076"/>
        <pc:sldMkLst>
          <pc:docMk/>
          <pc:sldMk cId="2726558535" sldId="285"/>
        </pc:sldMkLst>
        <pc:spChg chg="mod">
          <ac:chgData name="Dario Šebalj" userId="a71eced3-786e-4eb6-80ca-f62c4fda7d06" providerId="ADAL" clId="{1265CD22-3906-4C5C-B0A4-7D00ABDA0033}" dt="2024-11-03T20:56:01.187" v="213"/>
          <ac:spMkLst>
            <pc:docMk/>
            <pc:sldMk cId="2726558535" sldId="285"/>
            <ac:spMk id="2" creationId="{BF5D0770-8146-B86B-24EC-064CED653697}"/>
          </ac:spMkLst>
        </pc:spChg>
        <pc:spChg chg="mod">
          <ac:chgData name="Dario Šebalj" userId="a71eced3-786e-4eb6-80ca-f62c4fda7d06" providerId="ADAL" clId="{1265CD22-3906-4C5C-B0A4-7D00ABDA0033}" dt="2024-11-03T20:56:08.596" v="216" actId="14100"/>
          <ac:spMkLst>
            <pc:docMk/>
            <pc:sldMk cId="2726558535" sldId="285"/>
            <ac:spMk id="3" creationId="{1DEEFC08-6972-227A-25C1-A28A41F96029}"/>
          </ac:spMkLst>
        </pc:spChg>
        <pc:picChg chg="add mod">
          <ac:chgData name="Dario Šebalj" userId="a71eced3-786e-4eb6-80ca-f62c4fda7d06" providerId="ADAL" clId="{1265CD22-3906-4C5C-B0A4-7D00ABDA0033}" dt="2024-11-03T20:56:10.605" v="218" actId="1076"/>
          <ac:picMkLst>
            <pc:docMk/>
            <pc:sldMk cId="2726558535" sldId="285"/>
            <ac:picMk id="4" creationId="{FF9A38F1-E208-DA12-AFE8-B5F479FA4E37}"/>
          </ac:picMkLst>
        </pc:picChg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3554167999" sldId="292"/>
        </pc:sldMkLst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3830996145" sldId="295"/>
        </pc:sldMkLst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3772458752" sldId="296"/>
        </pc:sldMkLst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3899277966" sldId="297"/>
        </pc:sldMkLst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240088271" sldId="298"/>
        </pc:sldMkLst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1290834631" sldId="300"/>
        </pc:sldMkLst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3137926266" sldId="301"/>
        </pc:sldMkLst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2881650129" sldId="302"/>
        </pc:sldMkLst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397294402" sldId="303"/>
        </pc:sldMkLst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3904567006" sldId="304"/>
        </pc:sldMkLst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1893854269" sldId="305"/>
        </pc:sldMkLst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3989995206" sldId="306"/>
        </pc:sldMkLst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3907534771" sldId="307"/>
        </pc:sldMkLst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710839211" sldId="308"/>
        </pc:sldMkLst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1347632796" sldId="309"/>
        </pc:sldMkLst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3703281667" sldId="310"/>
        </pc:sldMkLst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4236877027" sldId="312"/>
        </pc:sldMkLst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1721377634" sldId="314"/>
        </pc:sldMkLst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3281331031" sldId="315"/>
        </pc:sldMkLst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4218467925" sldId="316"/>
        </pc:sldMkLst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226111485" sldId="317"/>
        </pc:sldMkLst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3546757043" sldId="319"/>
        </pc:sldMkLst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1214495601" sldId="32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0782C0-9634-45D9-AA9D-1F5A6C0DFCFE}" type="datetimeFigureOut">
              <a:rPr lang="pl-PL" smtClean="0"/>
              <a:t>03.11.2024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39EF10-037F-4F0F-BE3F-FA2408EF2E1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9251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9EF10-037F-4F0F-BE3F-FA2408EF2E13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2770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9EF10-037F-4F0F-BE3F-FA2408EF2E13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9603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5B4C51FD-5995-4709-769B-AF16D6EB69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03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8662E8-C0F6-01F7-3135-55754D954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672" y="262905"/>
            <a:ext cx="9390352" cy="836261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A73EC7-14A4-45CC-5E00-8767B1FCA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01D473C-60C7-F335-6DD1-5CC8ADB7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168" y="635253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5E51F10D-98CF-2694-6381-FBA42C9A040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249333" y="4114000"/>
            <a:ext cx="4967366" cy="943069"/>
          </a:xfrm>
        </p:spPr>
        <p:txBody>
          <a:bodyPr>
            <a:normAutofit fontScale="92500"/>
          </a:bodyPr>
          <a:lstStyle/>
          <a:p>
            <a:pPr algn="l"/>
            <a:endParaRPr lang="pl-PL" sz="10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C3B84C6-E4A9-0972-31AD-1FB1FFB75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3A62EFDB-9E47-3314-96E8-A69158CEE9B9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03548563-5015-2CA8-F61D-1101F2E5088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543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37583371-04E1-2146-3E36-12C9771D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AF5DBE5F-E910-791D-7E65-F471D32292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746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9A76B6F-582B-1BF1-1999-B021F5DE44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52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3FED6E7-0302-CCE5-9FC1-77D8D9CA6A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179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60E9BA3-BDB4-BCD5-B127-3BFFA4E3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A06F91-E7B2-48F4-EA7A-6A09E7BE9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4076C3-5CF8-AC0A-9E17-2F51A1E9D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B821523-8AB1-0531-2AF3-4D0D0548DC1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A14F0DB-9ADC-C937-0F1A-1E8A90B74801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A1CFD1AA-490A-2DEF-96E8-48A6252146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3641" y="6176963"/>
            <a:ext cx="644058" cy="65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ymbol zastępczy stopki 4">
            <a:extLst>
              <a:ext uri="{FF2B5EF4-FFF2-40B4-BE49-F238E27FC236}">
                <a16:creationId xmlns:a16="http://schemas.microsoft.com/office/drawing/2014/main" id="{B83F9DA6-3C1E-F259-137C-1C439C9EBD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68532" y="6338357"/>
            <a:ext cx="4885267" cy="365125"/>
          </a:xfrm>
          <a:prstGeom prst="rect">
            <a:avLst/>
          </a:prstGeom>
        </p:spPr>
        <p:txBody>
          <a:bodyPr/>
          <a:lstStyle>
            <a:lvl1pPr>
              <a:defRPr sz="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Funded by the European Union.</a:t>
            </a:r>
          </a:p>
          <a:p>
            <a:r>
              <a:rPr lang="en-US" dirty="0"/>
              <a:t>Views and opinions expressed are however those of the author(s) only and do not necessarily</a:t>
            </a:r>
            <a:r>
              <a:rPr lang="pl-PL" dirty="0"/>
              <a:t> </a:t>
            </a:r>
            <a:r>
              <a:rPr lang="en-US" dirty="0"/>
              <a:t>reflect those of the European Union or the European Education and Culture Executive Agency (EACEA).</a:t>
            </a:r>
          </a:p>
          <a:p>
            <a:r>
              <a:rPr lang="en-US" dirty="0"/>
              <a:t>Neither the European Union nor EACEA can be held responsible for them.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4697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60" r:id="rId4"/>
    <p:sldLayoutId id="214748365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065A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5BA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>
            <a:extLst>
              <a:ext uri="{FF2B5EF4-FFF2-40B4-BE49-F238E27FC236}">
                <a16:creationId xmlns:a16="http://schemas.microsoft.com/office/drawing/2014/main" id="{C290822D-E319-E253-8963-D002A6CDF433}"/>
              </a:ext>
            </a:extLst>
          </p:cNvPr>
          <p:cNvSpPr/>
          <p:nvPr/>
        </p:nvSpPr>
        <p:spPr>
          <a:xfrm>
            <a:off x="7213600" y="5952067"/>
            <a:ext cx="4967366" cy="849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BD86EEC-9260-C0D2-A1CF-EC9FE5B2B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04" y="908526"/>
            <a:ext cx="4518672" cy="421184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AC256C7-DE57-3D54-E589-F59329555D7C}"/>
              </a:ext>
            </a:extLst>
          </p:cNvPr>
          <p:cNvSpPr txBox="1"/>
          <p:nvPr/>
        </p:nvSpPr>
        <p:spPr>
          <a:xfrm>
            <a:off x="411916" y="5378273"/>
            <a:ext cx="479213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BAS4SC</a:t>
            </a:r>
          </a:p>
          <a:p>
            <a:pPr algn="ctr"/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 Analytics Skills </a:t>
            </a:r>
            <a:br>
              <a:rPr lang="pl-PL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the Future-proofs Supply Chains </a:t>
            </a:r>
            <a:endParaRPr lang="pl-PL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l-PL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F3823DD-8D25-872F-C72C-4C503464D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8544" y="5638402"/>
            <a:ext cx="1079500" cy="109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107C3CB1-E1E2-9C03-3E4A-5B5EE4BCCCCA}"/>
              </a:ext>
            </a:extLst>
          </p:cNvPr>
          <p:cNvSpPr txBox="1"/>
          <p:nvPr/>
        </p:nvSpPr>
        <p:spPr>
          <a:xfrm>
            <a:off x="-170560" y="6462648"/>
            <a:ext cx="609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ctr">
              <a:defRPr sz="2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 </a:t>
            </a:r>
            <a:r>
              <a:rPr lang="pl-PL" sz="1600" b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number</a:t>
            </a:r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2022-1-PL01-KA220-HED-000088856</a:t>
            </a: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19348FEB-0D15-F9D5-CC56-88E3DC56F6F1}"/>
              </a:ext>
            </a:extLst>
          </p:cNvPr>
          <p:cNvSpPr txBox="1">
            <a:spLocks/>
          </p:cNvSpPr>
          <p:nvPr/>
        </p:nvSpPr>
        <p:spPr>
          <a:xfrm>
            <a:off x="5626679" y="2690451"/>
            <a:ext cx="5337910" cy="16375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Tableau Desktop</a:t>
            </a:r>
          </a:p>
          <a:p>
            <a:r>
              <a:rPr lang="pl-PL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Tableau terminologija</a:t>
            </a:r>
          </a:p>
        </p:txBody>
      </p:sp>
      <p:pic>
        <p:nvPicPr>
          <p:cNvPr id="10" name="Obraz 9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AB13C490-E78D-83E1-749C-E0D7C5A763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id="{E8D1704C-0375-DFA9-1EDB-A9723DA7A992}"/>
              </a:ext>
            </a:extLst>
          </p:cNvPr>
          <p:cNvSpPr/>
          <p:nvPr/>
        </p:nvSpPr>
        <p:spPr>
          <a:xfrm>
            <a:off x="169333" y="93133"/>
            <a:ext cx="1625600" cy="1600200"/>
          </a:xfrm>
          <a:custGeom>
            <a:avLst/>
            <a:gdLst>
              <a:gd name="connsiteX0" fmla="*/ 0 w 1625600"/>
              <a:gd name="connsiteY0" fmla="*/ 16934 h 1600200"/>
              <a:gd name="connsiteX1" fmla="*/ 0 w 1625600"/>
              <a:gd name="connsiteY1" fmla="*/ 16934 h 1600200"/>
              <a:gd name="connsiteX2" fmla="*/ 448734 w 1625600"/>
              <a:gd name="connsiteY2" fmla="*/ 25400 h 1600200"/>
              <a:gd name="connsiteX3" fmla="*/ 567267 w 1625600"/>
              <a:gd name="connsiteY3" fmla="*/ 0 h 1600200"/>
              <a:gd name="connsiteX4" fmla="*/ 1625600 w 1625600"/>
              <a:gd name="connsiteY4" fmla="*/ 135467 h 1600200"/>
              <a:gd name="connsiteX5" fmla="*/ 1447800 w 1625600"/>
              <a:gd name="connsiteY5" fmla="*/ 931334 h 1600200"/>
              <a:gd name="connsiteX6" fmla="*/ 1143000 w 1625600"/>
              <a:gd name="connsiteY6" fmla="*/ 1312334 h 1600200"/>
              <a:gd name="connsiteX7" fmla="*/ 778934 w 1625600"/>
              <a:gd name="connsiteY7" fmla="*/ 1583267 h 1600200"/>
              <a:gd name="connsiteX8" fmla="*/ 135467 w 1625600"/>
              <a:gd name="connsiteY8" fmla="*/ 1600200 h 1600200"/>
              <a:gd name="connsiteX9" fmla="*/ 0 w 1625600"/>
              <a:gd name="connsiteY9" fmla="*/ 16934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D7224C4C-24EB-12AA-C4A4-857DC41FB5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5440" y="5851938"/>
            <a:ext cx="5207495" cy="671935"/>
          </a:xfrm>
          <a:prstGeom prst="rect">
            <a:avLst/>
          </a:prstGeom>
        </p:spPr>
      </p:pic>
      <p:sp>
        <p:nvSpPr>
          <p:cNvPr id="12" name="Tytuł 1">
            <a:extLst>
              <a:ext uri="{FF2B5EF4-FFF2-40B4-BE49-F238E27FC236}">
                <a16:creationId xmlns:a16="http://schemas.microsoft.com/office/drawing/2014/main" id="{668F3BE0-D50E-57E1-D837-D84DD60AFE4E}"/>
              </a:ext>
            </a:extLst>
          </p:cNvPr>
          <p:cNvSpPr txBox="1">
            <a:spLocks/>
          </p:cNvSpPr>
          <p:nvPr/>
        </p:nvSpPr>
        <p:spPr>
          <a:xfrm>
            <a:off x="5700634" y="345175"/>
            <a:ext cx="5160406" cy="21848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hr-HR" sz="2800" b="1" dirty="0"/>
              <a:t>Poslovna inteligencija</a:t>
            </a:r>
            <a:endParaRPr lang="pl-PL" sz="2800" dirty="0"/>
          </a:p>
        </p:txBody>
      </p:sp>
      <p:sp>
        <p:nvSpPr>
          <p:cNvPr id="13" name="Tytuł 1">
            <a:extLst>
              <a:ext uri="{FF2B5EF4-FFF2-40B4-BE49-F238E27FC236}">
                <a16:creationId xmlns:a16="http://schemas.microsoft.com/office/drawing/2014/main" id="{3EB65024-3D1F-CC61-F71D-9AE3B81F9F41}"/>
              </a:ext>
            </a:extLst>
          </p:cNvPr>
          <p:cNvSpPr txBox="1">
            <a:spLocks/>
          </p:cNvSpPr>
          <p:nvPr/>
        </p:nvSpPr>
        <p:spPr>
          <a:xfrm>
            <a:off x="5786525" y="4638167"/>
            <a:ext cx="4967366" cy="8425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Nastavni materijali za vježbe</a:t>
            </a:r>
          </a:p>
        </p:txBody>
      </p:sp>
    </p:spTree>
    <p:extLst>
      <p:ext uri="{BB962C8B-B14F-4D97-AF65-F5344CB8AC3E}">
        <p14:creationId xmlns:p14="http://schemas.microsoft.com/office/powerpoint/2010/main" val="292047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F988C-D30B-A353-3246-CF93F3EBE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Vrste podataka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936A7D-A4D6-563F-1F57-AE95AB24CE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dirty="0" err="1"/>
              <a:t>Tableau</a:t>
            </a:r>
            <a:r>
              <a:rPr lang="hr-HR" dirty="0"/>
              <a:t> podržava 7 različitih vrsta podataka. Ove vrste podataka mogu se mijenjati korištenjem podatkovne mreže i/ili podatkovnog okna. Vrste podataka moraju biti dio izvornog izvora podataka da bi se promijenile.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dirty="0"/>
              <a:t>Podržane vrste uključuju:</a:t>
            </a:r>
            <a:r>
              <a:rPr lang="en-US" dirty="0"/>
              <a:t> </a:t>
            </a:r>
          </a:p>
          <a:p>
            <a:pPr marL="457200" lvl="0" indent="-323850" algn="l" rtl="0"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●"/>
            </a:pPr>
            <a:r>
              <a:rPr lang="en-US" dirty="0" err="1"/>
              <a:t>Te</a:t>
            </a:r>
            <a:r>
              <a:rPr lang="hr-HR" dirty="0" err="1"/>
              <a:t>ks</a:t>
            </a:r>
            <a:r>
              <a:rPr lang="en-US" dirty="0"/>
              <a:t>t</a:t>
            </a: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●"/>
            </a:pPr>
            <a:r>
              <a:rPr lang="hr-HR" dirty="0"/>
              <a:t>Datume</a:t>
            </a:r>
            <a:endParaRPr lang="en-US" dirty="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●"/>
            </a:pPr>
            <a:r>
              <a:rPr lang="hr-HR" dirty="0"/>
              <a:t>Numeričke vrijednosti</a:t>
            </a:r>
            <a:endParaRPr lang="en-US" dirty="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●"/>
            </a:pPr>
            <a:r>
              <a:rPr lang="hr-HR" dirty="0"/>
              <a:t>Dihotomne vrijednosti </a:t>
            </a:r>
            <a:endParaRPr lang="en-US" dirty="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●"/>
            </a:pPr>
            <a:r>
              <a:rPr lang="hr-HR" dirty="0"/>
              <a:t>Geografske uloge</a:t>
            </a:r>
            <a:endParaRPr lang="en-US" dirty="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●"/>
            </a:pPr>
            <a:r>
              <a:rPr lang="hr-HR" dirty="0"/>
              <a:t>Klastere</a:t>
            </a:r>
            <a:endParaRPr lang="en-US" dirty="0"/>
          </a:p>
          <a:p>
            <a:pPr marL="0" lvl="0" indent="0" algn="l" rtl="0">
              <a:spcBef>
                <a:spcPts val="800"/>
              </a:spcBef>
              <a:spcAft>
                <a:spcPts val="200"/>
              </a:spcAft>
              <a:buNone/>
            </a:pPr>
            <a:endParaRPr lang="en-US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22276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64785-F71C-DD4B-F647-82A1D1328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Povezivanje s podacima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655408-1EF8-8D7B-FAC3-0B5FD992FA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dirty="0" err="1"/>
              <a:t>Tableau</a:t>
            </a:r>
            <a:r>
              <a:rPr lang="hr-HR" dirty="0"/>
              <a:t> podržava dvije različite podatkovne veze Live i </a:t>
            </a:r>
            <a:r>
              <a:rPr lang="hr-HR" dirty="0" err="1"/>
              <a:t>Extract</a:t>
            </a:r>
            <a:r>
              <a:rPr lang="hr-HR" dirty="0"/>
              <a:t>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dirty="0"/>
              <a:t>Live veze (uživo) povezuju </a:t>
            </a:r>
            <a:r>
              <a:rPr lang="hr-HR" dirty="0" err="1"/>
              <a:t>Tableau</a:t>
            </a:r>
            <a:r>
              <a:rPr lang="hr-HR" dirty="0"/>
              <a:t> izravno s izvorom podataka. Sve promjene u izvoru podataka izravno će se odraziti u prikazu </a:t>
            </a:r>
            <a:r>
              <a:rPr lang="hr-HR" dirty="0" err="1"/>
              <a:t>Tableau</a:t>
            </a:r>
            <a:r>
              <a:rPr lang="hr-HR" dirty="0"/>
              <a:t>. 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dirty="0"/>
              <a:t>Veze uživo su izvrsne kada su vam potrebni podaci gotovo u stvarnom vremenu i/ili želite povećati performanse svoje baze podataka.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lang="hr-HR" dirty="0"/>
          </a:p>
          <a:p>
            <a:pPr marL="0" lvl="0" indent="0" algn="l" rtl="0">
              <a:spcBef>
                <a:spcPts val="800"/>
              </a:spcBef>
              <a:spcAft>
                <a:spcPts val="20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1683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99569D-42FE-E5EA-238E-DED9EF6EEF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51A02-0FF3-7B08-6B37-F4EFD55EC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Povezivanje s podacima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7956D7-32D4-CC02-7BC5-37BAB0585C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dirty="0" err="1"/>
              <a:t>Extract</a:t>
            </a:r>
            <a:r>
              <a:rPr lang="hr-HR" dirty="0"/>
              <a:t> (ekstrahirani podaci) stvaraju spremljene </a:t>
            </a:r>
            <a:r>
              <a:rPr lang="hr-HR" dirty="0" err="1"/>
              <a:t>podskupove</a:t>
            </a:r>
            <a:r>
              <a:rPr lang="hr-HR" dirty="0"/>
              <a:t> podataka koji se mogu koristiti za poboljšanje performansi i omogućuju vam da iskoristite prednosti specifične </a:t>
            </a:r>
            <a:r>
              <a:rPr lang="hr-HR" dirty="0" err="1"/>
              <a:t>Tableau</a:t>
            </a:r>
            <a:r>
              <a:rPr lang="hr-HR" dirty="0"/>
              <a:t> funkcionalnosti.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hr-HR" dirty="0"/>
              <a:t>Prednosti ekstrakata uključuju:</a:t>
            </a:r>
          </a:p>
          <a:p>
            <a:pPr lvl="1">
              <a:spcBef>
                <a:spcPts val="800"/>
              </a:spcBef>
            </a:pPr>
            <a:r>
              <a:rPr lang="hr-HR" dirty="0"/>
              <a:t>Podržava velike skupove podataka</a:t>
            </a:r>
          </a:p>
          <a:p>
            <a:pPr lvl="1">
              <a:spcBef>
                <a:spcPts val="800"/>
              </a:spcBef>
            </a:pPr>
            <a:r>
              <a:rPr lang="hr-HR" dirty="0"/>
              <a:t>Poboljšane performanse</a:t>
            </a:r>
          </a:p>
          <a:p>
            <a:pPr lvl="1">
              <a:spcBef>
                <a:spcPts val="800"/>
              </a:spcBef>
            </a:pPr>
            <a:r>
              <a:rPr lang="hr-HR" dirty="0"/>
              <a:t>Dodatna funkcionalnost</a:t>
            </a:r>
          </a:p>
          <a:p>
            <a:pPr lvl="1">
              <a:spcBef>
                <a:spcPts val="800"/>
              </a:spcBef>
            </a:pPr>
            <a:r>
              <a:rPr lang="hr-HR" dirty="0" err="1"/>
              <a:t>Izvanmrežni</a:t>
            </a:r>
            <a:r>
              <a:rPr lang="hr-HR" dirty="0"/>
              <a:t> pristup podacima</a:t>
            </a:r>
          </a:p>
          <a:p>
            <a:pPr lvl="1">
              <a:spcBef>
                <a:spcPts val="800"/>
              </a:spcBef>
            </a:pPr>
            <a:r>
              <a:rPr lang="hr-HR" dirty="0"/>
              <a:t>Može se osvježiti na planiranoj/periodičnoj osnovi</a:t>
            </a:r>
          </a:p>
          <a:p>
            <a:pPr lvl="1">
              <a:spcBef>
                <a:spcPts val="800"/>
              </a:spcBef>
            </a:pPr>
            <a:r>
              <a:rPr lang="hr-HR" dirty="0"/>
              <a:t>Inkrementalno osvježavanje za ograničavanje količine podataka koji se osvježavaju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lang="hr-HR"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1835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F8005-DBE2-063C-DF35-2C1FC8B73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Čišćenje podataka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0752B3-D1BA-E491-D489-DAA00BCEAC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362524" cy="4351338"/>
          </a:xfrm>
        </p:spPr>
        <p:txBody>
          <a:bodyPr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sz="2800" dirty="0"/>
              <a:t>Data </a:t>
            </a:r>
            <a:r>
              <a:rPr lang="hr-HR" sz="2800" dirty="0" err="1"/>
              <a:t>Interpreter</a:t>
            </a:r>
            <a:r>
              <a:rPr lang="hr-HR" sz="2800" dirty="0"/>
              <a:t> može otkriti stavke korištene za vizualnu privlačnost i isključiti ih iz vašeg skupa podataka. To uključuje naslove, bilješke, podnožja i prazne ćelije.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sz="2800" dirty="0"/>
              <a:t>Tumač podataka može se omogućiti označavanjem potvrdnog okvira tumača podataka na oknu za povezivanje.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sz="2800" dirty="0"/>
              <a:t>Promjene će se pojaviti na podatkovnoj mreži.</a:t>
            </a:r>
          </a:p>
        </p:txBody>
      </p:sp>
      <p:pic>
        <p:nvPicPr>
          <p:cNvPr id="4" name="Google Shape;809;p50">
            <a:extLst>
              <a:ext uri="{FF2B5EF4-FFF2-40B4-BE49-F238E27FC236}">
                <a16:creationId xmlns:a16="http://schemas.microsoft.com/office/drawing/2014/main" id="{67E78CA3-8ED2-D1EA-018C-90C0D9689DB4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388397" y="2151901"/>
            <a:ext cx="3220121" cy="321380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598863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2FBB32-7A4E-7EE3-6054-834AF15D55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11B4A-CA00-FAE7-FDD5-4CD50C7A4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200"/>
              </a:spcAft>
              <a:buNone/>
            </a:pPr>
            <a:r>
              <a:rPr lang="hr-HR" dirty="0"/>
              <a:t>Oblikovanje podataka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38247E-BE9C-BA04-0CF0-F31D511FC3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362524" cy="4351338"/>
          </a:xfrm>
        </p:spPr>
        <p:txBody>
          <a:bodyPr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sz="2800" dirty="0"/>
              <a:t>Opcija „Split” vam omogućuje da polja s više informacija podijelite u zasebne vrijednosti.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sz="2800" dirty="0"/>
              <a:t>Prema zadanim postavkama, </a:t>
            </a:r>
            <a:r>
              <a:rPr lang="hr-HR" sz="2800" dirty="0" err="1"/>
              <a:t>Tableau</a:t>
            </a:r>
            <a:r>
              <a:rPr lang="hr-HR" sz="2800" dirty="0"/>
              <a:t> će se podijeliti na temelju zajedničkog razdjelnika (zarez, razmak između).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sz="2800" dirty="0"/>
              <a:t>Možete kontrolirati vrstu separatora pomoću opcije prilagođenog dijeljenja.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lang="hr-HR" sz="2800" dirty="0"/>
          </a:p>
        </p:txBody>
      </p:sp>
      <p:pic>
        <p:nvPicPr>
          <p:cNvPr id="5" name="Google Shape;818;p51">
            <a:extLst>
              <a:ext uri="{FF2B5EF4-FFF2-40B4-BE49-F238E27FC236}">
                <a16:creationId xmlns:a16="http://schemas.microsoft.com/office/drawing/2014/main" id="{61981F6A-6B6A-9AD2-0C95-F628A7046C3E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375671" y="1825625"/>
            <a:ext cx="3365809" cy="34337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507207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D0770-8146-B86B-24EC-064CED653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Oblikovanje podataka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EEFC08-6972-227A-25C1-A28A41F960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409623" cy="4351338"/>
          </a:xfrm>
        </p:spPr>
        <p:txBody>
          <a:bodyPr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dirty="0" err="1"/>
              <a:t>Pivotiranje</a:t>
            </a:r>
            <a:r>
              <a:rPr lang="en-US" dirty="0"/>
              <a:t> - </a:t>
            </a:r>
            <a:r>
              <a:rPr lang="en-US" dirty="0" err="1"/>
              <a:t>Omogućuje</a:t>
            </a:r>
            <a:r>
              <a:rPr lang="en-US" dirty="0"/>
              <a:t> </a:t>
            </a:r>
            <a:r>
              <a:rPr lang="en-US" dirty="0" err="1"/>
              <a:t>promjenu</a:t>
            </a:r>
            <a:r>
              <a:rPr lang="en-US" dirty="0"/>
              <a:t> </a:t>
            </a:r>
            <a:r>
              <a:rPr lang="en-US" dirty="0" err="1"/>
              <a:t>podataka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formata</a:t>
            </a:r>
            <a:r>
              <a:rPr lang="en-US" dirty="0"/>
              <a:t> </a:t>
            </a:r>
            <a:r>
              <a:rPr lang="en-US" dirty="0" err="1"/>
              <a:t>stupca</a:t>
            </a:r>
            <a:r>
              <a:rPr lang="en-US" dirty="0"/>
              <a:t> u format </a:t>
            </a:r>
            <a:r>
              <a:rPr lang="en-US" dirty="0" err="1"/>
              <a:t>redaka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obrnuto</a:t>
            </a:r>
            <a:r>
              <a:rPr lang="en-US" dirty="0"/>
              <a:t>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dirty="0" err="1"/>
              <a:t>Općenito</a:t>
            </a:r>
            <a:r>
              <a:rPr lang="en-US" dirty="0"/>
              <a:t>, Tableau </a:t>
            </a:r>
            <a:r>
              <a:rPr lang="en-US" dirty="0" err="1"/>
              <a:t>preferira</a:t>
            </a:r>
            <a:r>
              <a:rPr lang="en-US" dirty="0"/>
              <a:t> da </a:t>
            </a:r>
            <a:r>
              <a:rPr lang="en-US" dirty="0" err="1"/>
              <a:t>podaci</a:t>
            </a:r>
            <a:r>
              <a:rPr lang="en-US" dirty="0"/>
              <a:t> </a:t>
            </a:r>
            <a:r>
              <a:rPr lang="en-US" dirty="0" err="1"/>
              <a:t>budu</a:t>
            </a:r>
            <a:r>
              <a:rPr lang="en-US" dirty="0"/>
              <a:t> </a:t>
            </a:r>
            <a:r>
              <a:rPr lang="hr-HR" dirty="0"/>
              <a:t>što </a:t>
            </a:r>
            <a:r>
              <a:rPr lang="en-US" dirty="0" err="1"/>
              <a:t>viši</a:t>
            </a:r>
            <a:r>
              <a:rPr lang="hr-HR" dirty="0"/>
              <a:t>, a uži</a:t>
            </a:r>
            <a:r>
              <a:rPr lang="en-US" dirty="0"/>
              <a:t>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dirty="0" err="1"/>
              <a:t>Podaci</a:t>
            </a:r>
            <a:r>
              <a:rPr lang="en-US" dirty="0"/>
              <a:t> se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okrenuti</a:t>
            </a:r>
            <a:r>
              <a:rPr lang="en-US" dirty="0"/>
              <a:t> </a:t>
            </a:r>
            <a:r>
              <a:rPr lang="en-US" dirty="0" err="1"/>
              <a:t>pomoću</a:t>
            </a:r>
            <a:r>
              <a:rPr lang="en-US" dirty="0"/>
              <a:t> </a:t>
            </a:r>
            <a:r>
              <a:rPr lang="en-US" dirty="0" err="1"/>
              <a:t>padajućeg</a:t>
            </a:r>
            <a:r>
              <a:rPr lang="en-US" dirty="0"/>
              <a:t> </a:t>
            </a:r>
            <a:r>
              <a:rPr lang="en-US" dirty="0" err="1"/>
              <a:t>izbornika</a:t>
            </a:r>
            <a:r>
              <a:rPr lang="en-US" dirty="0"/>
              <a:t> </a:t>
            </a:r>
            <a:r>
              <a:rPr lang="en-US" dirty="0" err="1"/>
              <a:t>stupaca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hr-HR" dirty="0"/>
              <a:t>prikazu</a:t>
            </a:r>
            <a:r>
              <a:rPr lang="en-US" dirty="0"/>
              <a:t> </a:t>
            </a:r>
            <a:r>
              <a:rPr lang="en-US" dirty="0" err="1"/>
              <a:t>podataka</a:t>
            </a:r>
            <a:r>
              <a:rPr lang="en-US" dirty="0"/>
              <a:t>.</a:t>
            </a:r>
            <a:endParaRPr lang="hr-HR" dirty="0"/>
          </a:p>
          <a:p>
            <a:endParaRPr lang="hr-HR" dirty="0"/>
          </a:p>
        </p:txBody>
      </p:sp>
      <p:pic>
        <p:nvPicPr>
          <p:cNvPr id="4" name="Google Shape;827;p52">
            <a:extLst>
              <a:ext uri="{FF2B5EF4-FFF2-40B4-BE49-F238E27FC236}">
                <a16:creationId xmlns:a16="http://schemas.microsoft.com/office/drawing/2014/main" id="{FF9A38F1-E208-DA12-AFE8-B5F479FA4E37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16201" y="2166498"/>
            <a:ext cx="3820250" cy="2865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265585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5736179A-2A6B-1BB5-3527-A969A8C3E8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Hvala </a:t>
            </a:r>
            <a:r>
              <a:rPr lang="hr-HR"/>
              <a:t>na pozornosti</a:t>
            </a:r>
            <a:endParaRPr lang="pl-PL" dirty="0"/>
          </a:p>
        </p:txBody>
      </p:sp>
      <p:pic>
        <p:nvPicPr>
          <p:cNvPr id="5" name="Obraz 4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219FB407-FBDE-B3A7-7F61-3F9311B8C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19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Sadržaj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3095" y="2049388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hr-HR" sz="2400" dirty="0" err="1"/>
              <a:t>Tableau</a:t>
            </a:r>
            <a:r>
              <a:rPr lang="hr-HR" sz="2400" dirty="0"/>
              <a:t> platforma</a:t>
            </a:r>
          </a:p>
          <a:p>
            <a:r>
              <a:rPr lang="hr-HR" sz="2400" dirty="0"/>
              <a:t>Terminologija</a:t>
            </a:r>
          </a:p>
          <a:p>
            <a:r>
              <a:rPr lang="hr-HR" sz="2400" dirty="0"/>
              <a:t>Elementi vizualizacije</a:t>
            </a:r>
          </a:p>
          <a:p>
            <a:r>
              <a:rPr lang="hr-HR" sz="2400" dirty="0"/>
              <a:t>Tipovi radne knjige</a:t>
            </a:r>
          </a:p>
          <a:p>
            <a:r>
              <a:rPr lang="hr-HR" sz="2400" dirty="0"/>
              <a:t>Postavljanje i upravljanje podacima</a:t>
            </a:r>
          </a:p>
          <a:p>
            <a:endParaRPr lang="en-US" sz="2400" dirty="0"/>
          </a:p>
          <a:p>
            <a:endParaRPr lang="pl-PL" sz="2400" dirty="0"/>
          </a:p>
          <a:p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1254930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Tableau</a:t>
            </a:r>
            <a:r>
              <a:rPr lang="hr-HR" dirty="0"/>
              <a:t> platforma</a:t>
            </a:r>
            <a:endParaRPr lang="pl-PL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B49D2F6B-FD8A-07D8-0005-DDB4D44E17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5851" y="1809750"/>
            <a:ext cx="10515600" cy="4023256"/>
          </a:xfrm>
        </p:spPr>
        <p:txBody>
          <a:bodyPr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sz="2000" dirty="0"/>
              <a:t>Rad u </a:t>
            </a:r>
            <a:r>
              <a:rPr lang="hr-HR" sz="2000" dirty="0" err="1"/>
              <a:t>Tableau</a:t>
            </a:r>
            <a:r>
              <a:rPr lang="hr-HR" sz="2000" dirty="0"/>
              <a:t> Desktopu započinje spajanjem na izvor podataka.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sz="2000" dirty="0" err="1"/>
              <a:t>Tableau</a:t>
            </a:r>
            <a:r>
              <a:rPr lang="hr-HR" sz="2000" dirty="0"/>
              <a:t> Desktop pruža mnoge podatkovne mogućnosti za povezivanje putem okna za povezivanje.</a:t>
            </a:r>
          </a:p>
          <a:p>
            <a:pPr>
              <a:spcBef>
                <a:spcPts val="800"/>
              </a:spcBef>
            </a:pPr>
            <a:r>
              <a:rPr lang="en-US" sz="2000" dirty="0"/>
              <a:t>Search for Data </a:t>
            </a:r>
            <a:r>
              <a:rPr lang="hr-HR" sz="2000" dirty="0"/>
              <a:t>- veza s vanjskim </a:t>
            </a:r>
            <a:r>
              <a:rPr lang="hr-HR" sz="2000" dirty="0" err="1"/>
              <a:t>Tableau</a:t>
            </a:r>
            <a:r>
              <a:rPr lang="hr-HR" sz="2000" dirty="0"/>
              <a:t> poslužiteljem</a:t>
            </a:r>
          </a:p>
          <a:p>
            <a:pPr>
              <a:spcBef>
                <a:spcPts val="800"/>
              </a:spcBef>
            </a:pPr>
            <a:r>
              <a:rPr lang="en-US" sz="2000" dirty="0"/>
              <a:t>To a File </a:t>
            </a:r>
            <a:r>
              <a:rPr lang="hr-HR" sz="2000" dirty="0"/>
              <a:t>- veza s lokalnim datotekama uključujući PDF, CSV, TXT i Microsoft Excel</a:t>
            </a:r>
          </a:p>
          <a:p>
            <a:pPr>
              <a:spcBef>
                <a:spcPts val="800"/>
              </a:spcBef>
            </a:pPr>
            <a:r>
              <a:rPr lang="en-US" sz="2000" dirty="0"/>
              <a:t>To a Server </a:t>
            </a:r>
            <a:r>
              <a:rPr lang="hr-HR" sz="2000" dirty="0"/>
              <a:t>- veza s popularnim poslužiteljima baza podataka uključujući </a:t>
            </a:r>
            <a:r>
              <a:rPr lang="hr-HR" sz="2000" dirty="0" err="1"/>
              <a:t>Redshift</a:t>
            </a:r>
            <a:r>
              <a:rPr lang="hr-HR" sz="2000" dirty="0"/>
              <a:t>, Oracle, DB2, SQL Server</a:t>
            </a:r>
          </a:p>
          <a:p>
            <a:pPr>
              <a:spcBef>
                <a:spcPts val="800"/>
              </a:spcBef>
            </a:pPr>
            <a:r>
              <a:rPr lang="en-US" sz="2000" dirty="0"/>
              <a:t>Saved Data Sources </a:t>
            </a:r>
            <a:r>
              <a:rPr lang="hr-HR" sz="2000" dirty="0"/>
              <a:t>- veza s zapakiranim izvorima podataka </a:t>
            </a:r>
            <a:r>
              <a:rPr lang="hr-HR" sz="2000" dirty="0" err="1"/>
              <a:t>Tableau</a:t>
            </a:r>
            <a:endParaRPr lang="hr-HR" sz="2000"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lang="hr-HR" sz="2000" dirty="0"/>
          </a:p>
        </p:txBody>
      </p:sp>
      <p:sp>
        <p:nvSpPr>
          <p:cNvPr id="2" name="Symbol zastępczy zawartości 4">
            <a:extLst>
              <a:ext uri="{FF2B5EF4-FFF2-40B4-BE49-F238E27FC236}">
                <a16:creationId xmlns:a16="http://schemas.microsoft.com/office/drawing/2014/main" id="{1626FE20-44DB-83FA-48DC-8FE2492E74E2}"/>
              </a:ext>
            </a:extLst>
          </p:cNvPr>
          <p:cNvSpPr txBox="1">
            <a:spLocks/>
          </p:cNvSpPr>
          <p:nvPr/>
        </p:nvSpPr>
        <p:spPr>
          <a:xfrm>
            <a:off x="283632" y="5833006"/>
            <a:ext cx="7945968" cy="12035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l-PL" sz="1200" dirty="0">
              <a:solidFill>
                <a:srgbClr val="7F7F7F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pl-PL" sz="12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591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758FC-8C28-ECF4-4D21-4A227691A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Tableau</a:t>
            </a:r>
            <a:r>
              <a:rPr lang="hr-HR" dirty="0"/>
              <a:t> vrste podataka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81F9B2-2234-9F8D-B482-59F71A446D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dirty="0" err="1"/>
              <a:t>Unutar</a:t>
            </a:r>
            <a:r>
              <a:rPr lang="en-US" dirty="0"/>
              <a:t> </a:t>
            </a:r>
            <a:r>
              <a:rPr lang="en-US" dirty="0" err="1"/>
              <a:t>Tableaua</a:t>
            </a:r>
            <a:r>
              <a:rPr lang="en-US" dirty="0"/>
              <a:t> </a:t>
            </a:r>
            <a:r>
              <a:rPr lang="en-US" dirty="0" err="1"/>
              <a:t>koristi</a:t>
            </a:r>
            <a:r>
              <a:rPr lang="en-US" dirty="0"/>
              <a:t> se </a:t>
            </a:r>
            <a:r>
              <a:rPr lang="en-US" dirty="0" err="1"/>
              <a:t>nekoliko</a:t>
            </a:r>
            <a:r>
              <a:rPr lang="en-US" dirty="0"/>
              <a:t> </a:t>
            </a:r>
            <a:r>
              <a:rPr lang="en-US" dirty="0" err="1"/>
              <a:t>različitih</a:t>
            </a:r>
            <a:r>
              <a:rPr lang="en-US" dirty="0"/>
              <a:t> </a:t>
            </a:r>
            <a:r>
              <a:rPr lang="en-US" dirty="0" err="1"/>
              <a:t>vrsta</a:t>
            </a:r>
            <a:endParaRPr lang="en-US" dirty="0"/>
          </a:p>
          <a:p>
            <a:pPr marL="457200" lvl="0" indent="-298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Char char="●"/>
            </a:pPr>
            <a:r>
              <a:rPr lang="en-US" dirty="0"/>
              <a:t>Workbooks (.</a:t>
            </a:r>
            <a:r>
              <a:rPr lang="en-US" dirty="0" err="1"/>
              <a:t>twb</a:t>
            </a:r>
            <a:r>
              <a:rPr lang="en-US" dirty="0"/>
              <a:t>) - </a:t>
            </a:r>
            <a:r>
              <a:rPr lang="hr-HR" dirty="0"/>
              <a:t>Sadrži</a:t>
            </a:r>
            <a:r>
              <a:rPr lang="en-US" dirty="0"/>
              <a:t> </a:t>
            </a:r>
            <a:r>
              <a:rPr lang="en-US" dirty="0" err="1"/>
              <a:t>jedan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više</a:t>
            </a:r>
            <a:r>
              <a:rPr lang="en-US" dirty="0"/>
              <a:t> </a:t>
            </a:r>
            <a:r>
              <a:rPr lang="en-US" dirty="0" err="1"/>
              <a:t>radnih</a:t>
            </a:r>
            <a:r>
              <a:rPr lang="en-US" dirty="0"/>
              <a:t> </a:t>
            </a:r>
            <a:r>
              <a:rPr lang="en-US" dirty="0" err="1"/>
              <a:t>listova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nadzornih</a:t>
            </a:r>
            <a:r>
              <a:rPr lang="en-US" dirty="0"/>
              <a:t> </a:t>
            </a:r>
            <a:r>
              <a:rPr lang="en-US" dirty="0" err="1"/>
              <a:t>ploča</a:t>
            </a:r>
            <a:r>
              <a:rPr lang="en-US" dirty="0"/>
              <a:t>. Oni ne </a:t>
            </a:r>
            <a:r>
              <a:rPr lang="en-US" dirty="0" err="1"/>
              <a:t>uključuju</a:t>
            </a:r>
            <a:r>
              <a:rPr lang="en-US" dirty="0"/>
              <a:t> </a:t>
            </a:r>
            <a:r>
              <a:rPr lang="en-US" dirty="0" err="1"/>
              <a:t>podatke</a:t>
            </a:r>
            <a:r>
              <a:rPr lang="en-US" dirty="0"/>
              <a:t>.</a:t>
            </a: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●"/>
            </a:pPr>
            <a:r>
              <a:rPr lang="en-US" dirty="0"/>
              <a:t>Bookmarks (.</a:t>
            </a:r>
            <a:r>
              <a:rPr lang="en-US" dirty="0" err="1"/>
              <a:t>tbm</a:t>
            </a:r>
            <a:r>
              <a:rPr lang="en-US" dirty="0"/>
              <a:t>) - </a:t>
            </a:r>
            <a:r>
              <a:rPr lang="en-US" dirty="0" err="1"/>
              <a:t>Sadrže</a:t>
            </a:r>
            <a:r>
              <a:rPr lang="en-US" dirty="0"/>
              <a:t> </a:t>
            </a:r>
            <a:r>
              <a:rPr lang="en-US" dirty="0" err="1"/>
              <a:t>jedan</a:t>
            </a:r>
            <a:r>
              <a:rPr lang="en-US" dirty="0"/>
              <a:t> </a:t>
            </a:r>
            <a:r>
              <a:rPr lang="en-US" dirty="0" err="1"/>
              <a:t>radni</a:t>
            </a:r>
            <a:r>
              <a:rPr lang="en-US" dirty="0"/>
              <a:t> list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lako</a:t>
            </a:r>
            <a:r>
              <a:rPr lang="en-US" dirty="0"/>
              <a:t> je </a:t>
            </a:r>
            <a:r>
              <a:rPr lang="en-US" dirty="0" err="1"/>
              <a:t>podijeliti</a:t>
            </a:r>
            <a:r>
              <a:rPr lang="en-US" dirty="0"/>
              <a:t> rad.</a:t>
            </a: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●"/>
            </a:pPr>
            <a:r>
              <a:rPr lang="en-US" dirty="0"/>
              <a:t>Packaged Workbooks (.</a:t>
            </a:r>
            <a:r>
              <a:rPr lang="en-US" dirty="0" err="1"/>
              <a:t>twbx</a:t>
            </a:r>
            <a:r>
              <a:rPr lang="en-US" dirty="0"/>
              <a:t>) - </a:t>
            </a:r>
            <a:r>
              <a:rPr lang="en-US" dirty="0" err="1"/>
              <a:t>Sadrže</a:t>
            </a:r>
            <a:r>
              <a:rPr lang="en-US" dirty="0"/>
              <a:t> </a:t>
            </a:r>
            <a:r>
              <a:rPr lang="en-US" dirty="0" err="1"/>
              <a:t>radnu</a:t>
            </a:r>
            <a:r>
              <a:rPr lang="en-US" dirty="0"/>
              <a:t> </a:t>
            </a:r>
            <a:r>
              <a:rPr lang="en-US" dirty="0" err="1"/>
              <a:t>knjigu</a:t>
            </a:r>
            <a:r>
              <a:rPr lang="en-US" dirty="0"/>
              <a:t> </a:t>
            </a:r>
            <a:r>
              <a:rPr lang="en-US" dirty="0" err="1"/>
              <a:t>zajedno</a:t>
            </a:r>
            <a:r>
              <a:rPr lang="en-US" dirty="0"/>
              <a:t> s </a:t>
            </a:r>
            <a:r>
              <a:rPr lang="en-US" dirty="0" err="1"/>
              <a:t>drugim</a:t>
            </a:r>
            <a:r>
              <a:rPr lang="en-US" dirty="0"/>
              <a:t> </a:t>
            </a:r>
            <a:r>
              <a:rPr lang="en-US" dirty="0" err="1"/>
              <a:t>pratećim</a:t>
            </a:r>
            <a:r>
              <a:rPr lang="en-US" dirty="0"/>
              <a:t> </a:t>
            </a:r>
            <a:r>
              <a:rPr lang="en-US" dirty="0" err="1"/>
              <a:t>podacima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slikama</a:t>
            </a:r>
            <a:r>
              <a:rPr lang="en-US" dirty="0"/>
              <a:t>.</a:t>
            </a: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●"/>
            </a:pPr>
            <a:r>
              <a:rPr lang="en-US" dirty="0"/>
              <a:t>Extract (.hyper or .</a:t>
            </a:r>
            <a:r>
              <a:rPr lang="en-US" dirty="0" err="1"/>
              <a:t>tde</a:t>
            </a:r>
            <a:r>
              <a:rPr lang="en-US" dirty="0"/>
              <a:t>) - </a:t>
            </a:r>
            <a:r>
              <a:rPr lang="pl-PL" dirty="0"/>
              <a:t>Lokalna kopija podskupa ili cijelih podataka koje možete koristiti za dijeljenje s drugima.</a:t>
            </a:r>
            <a:endParaRPr lang="en-US" dirty="0"/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●"/>
            </a:pPr>
            <a:r>
              <a:rPr lang="en-US" dirty="0"/>
              <a:t>Data Source (.</a:t>
            </a:r>
            <a:r>
              <a:rPr lang="en-US" dirty="0" err="1"/>
              <a:t>tds</a:t>
            </a:r>
            <a:r>
              <a:rPr lang="en-US" dirty="0"/>
              <a:t>) - </a:t>
            </a:r>
            <a:r>
              <a:rPr lang="en-US" dirty="0" err="1"/>
              <a:t>prečac</a:t>
            </a:r>
            <a:r>
              <a:rPr lang="en-US" dirty="0"/>
              <a:t> za </a:t>
            </a:r>
            <a:r>
              <a:rPr lang="en-US" dirty="0" err="1"/>
              <a:t>brzo</a:t>
            </a:r>
            <a:r>
              <a:rPr lang="en-US" dirty="0"/>
              <a:t> </a:t>
            </a:r>
            <a:r>
              <a:rPr lang="en-US" dirty="0" err="1"/>
              <a:t>povezivanje</a:t>
            </a:r>
            <a:r>
              <a:rPr lang="en-US" dirty="0"/>
              <a:t> s </a:t>
            </a:r>
            <a:r>
              <a:rPr lang="en-US" dirty="0" err="1"/>
              <a:t>podacima</a:t>
            </a:r>
            <a:r>
              <a:rPr lang="en-US" dirty="0"/>
              <a:t>. Ove </a:t>
            </a:r>
            <a:r>
              <a:rPr lang="en-US" dirty="0" err="1"/>
              <a:t>datoteke</a:t>
            </a:r>
            <a:r>
              <a:rPr lang="en-US" dirty="0"/>
              <a:t> ne </a:t>
            </a:r>
            <a:r>
              <a:rPr lang="en-US" dirty="0" err="1"/>
              <a:t>sadrže</a:t>
            </a:r>
            <a:r>
              <a:rPr lang="en-US" dirty="0"/>
              <a:t> </a:t>
            </a:r>
            <a:r>
              <a:rPr lang="en-US" dirty="0" err="1"/>
              <a:t>stvarne</a:t>
            </a:r>
            <a:r>
              <a:rPr lang="en-US" dirty="0"/>
              <a:t> </a:t>
            </a:r>
            <a:r>
              <a:rPr lang="en-US" dirty="0" err="1"/>
              <a:t>podatke</a:t>
            </a:r>
            <a:r>
              <a:rPr lang="en-US" dirty="0"/>
              <a:t>, </a:t>
            </a:r>
            <a:r>
              <a:rPr lang="en-US" dirty="0" err="1"/>
              <a:t>već</a:t>
            </a:r>
            <a:r>
              <a:rPr lang="en-US" dirty="0"/>
              <a:t> </a:t>
            </a:r>
            <a:r>
              <a:rPr lang="en-US" dirty="0" err="1"/>
              <a:t>informacije</a:t>
            </a:r>
            <a:r>
              <a:rPr lang="en-US" dirty="0"/>
              <a:t> za </a:t>
            </a:r>
            <a:r>
              <a:rPr lang="en-US" dirty="0" err="1"/>
              <a:t>povezivanje</a:t>
            </a:r>
            <a:r>
              <a:rPr lang="en-US" dirty="0"/>
              <a:t>.</a:t>
            </a:r>
            <a:endParaRPr lang="hr-HR" dirty="0"/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●"/>
            </a:pPr>
            <a:r>
              <a:rPr lang="en-US" dirty="0"/>
              <a:t>Packaged Data Source (.</a:t>
            </a:r>
            <a:r>
              <a:rPr lang="en-US" dirty="0" err="1"/>
              <a:t>tdsx</a:t>
            </a:r>
            <a:r>
              <a:rPr lang="en-US" dirty="0"/>
              <a:t>) - </a:t>
            </a:r>
            <a:r>
              <a:rPr lang="en-US" dirty="0" err="1"/>
              <a:t>Sadrži</a:t>
            </a:r>
            <a:r>
              <a:rPr lang="en-US" dirty="0"/>
              <a:t> </a:t>
            </a:r>
            <a:r>
              <a:rPr lang="en-US" dirty="0" err="1"/>
              <a:t>datoteku</a:t>
            </a:r>
            <a:r>
              <a:rPr lang="en-US" dirty="0"/>
              <a:t> </a:t>
            </a:r>
            <a:r>
              <a:rPr lang="en-US" dirty="0" err="1"/>
              <a:t>izvora</a:t>
            </a:r>
            <a:r>
              <a:rPr lang="en-US" dirty="0"/>
              <a:t> </a:t>
            </a:r>
            <a:r>
              <a:rPr lang="en-US" dirty="0" err="1"/>
              <a:t>podataka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sve</a:t>
            </a:r>
            <a:r>
              <a:rPr lang="en-US" dirty="0"/>
              <a:t> </a:t>
            </a:r>
            <a:r>
              <a:rPr lang="en-US" dirty="0" err="1"/>
              <a:t>lokalne</a:t>
            </a:r>
            <a:r>
              <a:rPr lang="en-US" dirty="0"/>
              <a:t> </a:t>
            </a:r>
            <a:r>
              <a:rPr lang="en-US" dirty="0" err="1"/>
              <a:t>podatke</a:t>
            </a:r>
            <a:r>
              <a:rPr lang="en-US" dirty="0"/>
              <a:t> </a:t>
            </a:r>
            <a:r>
              <a:rPr lang="en-US" dirty="0" err="1"/>
              <a:t>datoteke</a:t>
            </a:r>
            <a:r>
              <a:rPr lang="en-US" dirty="0"/>
              <a:t>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08464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4EC4E-A59F-E0E5-5C01-27BCCC9A6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Tableau</a:t>
            </a:r>
            <a:r>
              <a:rPr lang="hr-HR" dirty="0"/>
              <a:t> platforma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AD0828-9C74-CD7C-9F73-0C7DEF85C4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358" y="1481668"/>
            <a:ext cx="9465826" cy="41545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0555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62792-BC08-381B-90AB-A1B8438C6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Tableau </a:t>
            </a:r>
            <a:r>
              <a:rPr lang="hr-HR" dirty="0"/>
              <a:t>terminologija</a:t>
            </a:r>
            <a:r>
              <a:rPr lang="en" dirty="0"/>
              <a:t> 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614EF8-83AC-AD0E-44D8-A0C9D097CA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sz="2800" dirty="0"/>
              <a:t>Kartice i police - Područje oko pogleda s vizualizacijom. Ovdje se smještaju podaci kako bi se stvorila struktura vizualizacije.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sz="2800" dirty="0"/>
              <a:t>Primjeri polica u </a:t>
            </a:r>
            <a:r>
              <a:rPr lang="hr-HR" sz="2800" dirty="0" err="1"/>
              <a:t>Tableau</a:t>
            </a:r>
            <a:r>
              <a:rPr lang="hr-HR" sz="2800" dirty="0"/>
              <a:t> uključuju:</a:t>
            </a:r>
          </a:p>
          <a:p>
            <a:pPr>
              <a:spcBef>
                <a:spcPts val="800"/>
              </a:spcBef>
            </a:pPr>
            <a:r>
              <a:rPr lang="hr-HR" sz="2800" dirty="0"/>
              <a:t>Redovi</a:t>
            </a:r>
          </a:p>
          <a:p>
            <a:pPr>
              <a:spcBef>
                <a:spcPts val="800"/>
              </a:spcBef>
            </a:pPr>
            <a:r>
              <a:rPr lang="hr-HR" sz="2800" dirty="0"/>
              <a:t>Stupci</a:t>
            </a:r>
          </a:p>
          <a:p>
            <a:pPr>
              <a:spcBef>
                <a:spcPts val="800"/>
              </a:spcBef>
            </a:pPr>
            <a:r>
              <a:rPr lang="hr-HR" sz="2800" dirty="0"/>
              <a:t>Filteri</a:t>
            </a:r>
          </a:p>
          <a:p>
            <a:pPr marL="0" indent="0">
              <a:spcBef>
                <a:spcPts val="800"/>
              </a:spcBef>
              <a:buNone/>
            </a:pPr>
            <a:endParaRPr lang="hr-HR" sz="2800" dirty="0"/>
          </a:p>
          <a:p>
            <a:pPr marL="0" indent="0">
              <a:spcBef>
                <a:spcPts val="800"/>
              </a:spcBef>
              <a:buNone/>
            </a:pPr>
            <a:r>
              <a:rPr lang="hr-HR" sz="2800" dirty="0"/>
              <a:t>Primjeri kartica u </a:t>
            </a:r>
            <a:r>
              <a:rPr lang="hr-HR" sz="2800" dirty="0" err="1"/>
              <a:t>Tableau</a:t>
            </a:r>
            <a:r>
              <a:rPr lang="hr-HR" sz="2800" dirty="0"/>
              <a:t> uključuju:</a:t>
            </a:r>
          </a:p>
          <a:p>
            <a:pPr>
              <a:spcBef>
                <a:spcPts val="800"/>
              </a:spcBef>
            </a:pPr>
            <a:r>
              <a:rPr lang="hr-HR" sz="2800" dirty="0"/>
              <a:t>Oznake</a:t>
            </a:r>
          </a:p>
          <a:p>
            <a:pPr>
              <a:spcBef>
                <a:spcPts val="800"/>
              </a:spcBef>
            </a:pPr>
            <a:r>
              <a:rPr lang="hr-HR" sz="2800" dirty="0"/>
              <a:t>Legende</a:t>
            </a:r>
          </a:p>
          <a:p>
            <a:pPr>
              <a:spcBef>
                <a:spcPts val="800"/>
              </a:spcBef>
            </a:pPr>
            <a:r>
              <a:rPr lang="hr-HR" sz="2800" dirty="0"/>
              <a:t>Stranice</a:t>
            </a:r>
          </a:p>
          <a:p>
            <a:pPr>
              <a:spcBef>
                <a:spcPts val="800"/>
              </a:spcBef>
            </a:pPr>
            <a:r>
              <a:rPr lang="hr-HR" sz="2800" dirty="0" err="1"/>
              <a:t>Tooltip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558475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34C50-D1A1-1B78-9E0D-85D83D2A6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Tableau </a:t>
            </a:r>
            <a:r>
              <a:rPr lang="hr-HR" dirty="0"/>
              <a:t>terminologija</a:t>
            </a:r>
            <a:r>
              <a:rPr lang="en" dirty="0"/>
              <a:t> 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87D6BF-2E9C-B668-37A5-227C20A604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sz="2800" dirty="0"/>
              <a:t>Alatna traka i izbornik za navigaciju - Ovo područje se koristi za pristup naredbama i analizi.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sz="2800" dirty="0"/>
              <a:t>Pogled - platno na kojem se prikazuje vizualizacija. Ovo područje je okruženo karticama i policama.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sz="2800" dirty="0"/>
              <a:t>Oznake - Podaci na prikazu vizualizacija. Oni se mogu prikazati u mnogo različitih vrsta vizualizacije.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sz="2800" dirty="0"/>
              <a:t>Bočna traka - Lokacija podatkovnog okna i analitičkog okna.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lang="hr-HR" sz="2800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66244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7B6218-C44C-E72F-FD63-70580BA2AB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7E90B-258D-DE95-B2FF-9BEB00974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Tableau </a:t>
            </a:r>
            <a:r>
              <a:rPr lang="hr-HR" dirty="0"/>
              <a:t>terminologija</a:t>
            </a:r>
            <a:r>
              <a:rPr lang="en" dirty="0"/>
              <a:t> 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F0D902-A49B-53D8-7324-76714AFA56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sz="2800" dirty="0"/>
              <a:t>Podatkovno okno - Prikaz veza izvora podataka i dostupnih podatkovnih polja.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sz="2800" dirty="0"/>
              <a:t>Okno analitike - brzi pristup analitici dostupnoj za prikaz.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sz="2800" dirty="0"/>
              <a:t>Izvor podataka - Omogućuje pristup poljima izvora podataka koja će se koristiti u radnoj knjizi.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sz="2800" dirty="0"/>
              <a:t>Statusna traka - nalazi se na dnu radnog prostora </a:t>
            </a:r>
            <a:r>
              <a:rPr lang="hr-HR" sz="2800" dirty="0" err="1"/>
              <a:t>Tableau</a:t>
            </a:r>
            <a:r>
              <a:rPr lang="hr-HR" sz="2800" dirty="0"/>
              <a:t>. Prikazuje opise stavki izbornika kao i informacije o trenutnom prikazu.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lang="hr-HR" sz="2800" dirty="0"/>
          </a:p>
          <a:p>
            <a:pPr marL="0" lvl="0" indent="0" algn="l" rtl="0">
              <a:spcBef>
                <a:spcPts val="800"/>
              </a:spcBef>
              <a:spcAft>
                <a:spcPts val="20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0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7941B-55BB-6398-26AD-D6F6DDAB8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Elementi vizualizacije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7D3C63-3A39-E49B-17CB-D473E89E7F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sz="2800" dirty="0"/>
              <a:t>Dimenzije, mjere i oznake kombiniraju se za stvaranje različitih grafikona za vizualizaciju podataka.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sz="2800" dirty="0"/>
              <a:t>Dimenzije su kvalitativne vrijednosti kao što su imena i datumi.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sz="2800" dirty="0"/>
              <a:t>Mjere su numeričke, kvantitativne vrijednosti koje možete mjeriti.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sz="2800" dirty="0"/>
              <a:t>Oznake su podatkovne točke prikazane pomoću:</a:t>
            </a:r>
          </a:p>
          <a:p>
            <a:pPr marL="457200" lvl="0" indent="-330200" algn="l" rtl="0">
              <a:spcBef>
                <a:spcPts val="800"/>
              </a:spcBef>
              <a:spcAft>
                <a:spcPts val="0"/>
              </a:spcAft>
              <a:buSzPts val="1600"/>
              <a:buChar char="●"/>
            </a:pPr>
            <a:r>
              <a:rPr lang="hr-HR" sz="2800" dirty="0"/>
              <a:t>boje</a:t>
            </a:r>
            <a:endParaRPr lang="en-US" sz="2800"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hr-HR" sz="2800" dirty="0"/>
              <a:t>veličine</a:t>
            </a:r>
            <a:endParaRPr lang="en-US" sz="2800"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hr-HR" sz="2800" dirty="0"/>
              <a:t>oblika</a:t>
            </a:r>
            <a:endParaRPr lang="en-US" sz="2800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8910025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5D1A4C46F9DF340B00409C6B9ED12C1" ma:contentTypeVersion="15" ma:contentTypeDescription="Utwórz nowy dokument." ma:contentTypeScope="" ma:versionID="ea3c6b89e5b2f63f9c673131913526a4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1d298d80043a1406bbee35aad13b0ffa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Tagi obrazów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1D7E8D9-DD34-4F73-97AC-EE421237E50D}">
  <ds:schemaRefs>
    <ds:schemaRef ds:uri="http://schemas.microsoft.com/office/2006/metadata/properties"/>
    <ds:schemaRef ds:uri="http://schemas.microsoft.com/office/infopath/2007/PartnerControls"/>
    <ds:schemaRef ds:uri="a92fe6ce-cc5e-4661-b3e6-d9d5535f70b5"/>
    <ds:schemaRef ds:uri="d9bddfac-6dc9-4958-8f35-4d0da3af229b"/>
  </ds:schemaRefs>
</ds:datastoreItem>
</file>

<file path=customXml/itemProps2.xml><?xml version="1.0" encoding="utf-8"?>
<ds:datastoreItem xmlns:ds="http://schemas.openxmlformats.org/officeDocument/2006/customXml" ds:itemID="{E0377619-C34B-4682-8BB0-75AB2EFFF7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2fe6ce-cc5e-4661-b3e6-d9d5535f70b5"/>
    <ds:schemaRef ds:uri="d9bddfac-6dc9-4958-8f35-4d0da3af22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F2E9EA6-F4D8-4953-BEB3-515770B1A74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13504</TotalTime>
  <Words>780</Words>
  <Application>Microsoft Office PowerPoint</Application>
  <PresentationFormat>Widescreen</PresentationFormat>
  <Paragraphs>97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Aptos</vt:lpstr>
      <vt:lpstr>Arial</vt:lpstr>
      <vt:lpstr>Calibri</vt:lpstr>
      <vt:lpstr>Tahoma</vt:lpstr>
      <vt:lpstr>Motyw pakietu Office</vt:lpstr>
      <vt:lpstr>PowerPoint Presentation</vt:lpstr>
      <vt:lpstr>Sadržaj</vt:lpstr>
      <vt:lpstr>Tableau platforma</vt:lpstr>
      <vt:lpstr>Tableau vrste podataka</vt:lpstr>
      <vt:lpstr>Tableau platforma</vt:lpstr>
      <vt:lpstr>Tableau terminologija </vt:lpstr>
      <vt:lpstr>Tableau terminologija </vt:lpstr>
      <vt:lpstr>Tableau terminologija </vt:lpstr>
      <vt:lpstr>Elementi vizualizacije</vt:lpstr>
      <vt:lpstr>Vrste podataka</vt:lpstr>
      <vt:lpstr>Povezivanje s podacima</vt:lpstr>
      <vt:lpstr>Povezivanje s podacima</vt:lpstr>
      <vt:lpstr>Čišćenje podataka</vt:lpstr>
      <vt:lpstr>Oblikovanje podataka</vt:lpstr>
      <vt:lpstr>Oblikovanje podataka</vt:lpstr>
      <vt:lpstr>Hvala na pozornosti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Adamczak | Wyższa Szkoła Logistyki</dc:creator>
  <cp:lastModifiedBy>Dario Šebalj</cp:lastModifiedBy>
  <cp:revision>148</cp:revision>
  <dcterms:created xsi:type="dcterms:W3CDTF">2023-07-06T12:09:08Z</dcterms:created>
  <dcterms:modified xsi:type="dcterms:W3CDTF">2024-11-03T21:29:36Z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</Properties>
</file>