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86" r:id="rId10"/>
    <p:sldId id="287" r:id="rId11"/>
    <p:sldId id="288" r:id="rId12"/>
    <p:sldId id="289" r:id="rId13"/>
    <p:sldId id="26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E7AA5EA3-2380-4271-9CCF-675924C28375}"/>
    <pc:docChg chg="undo custSel modSld">
      <pc:chgData name="Dario Šebalj" userId="a71eced3-786e-4eb6-80ca-f62c4fda7d06" providerId="ADAL" clId="{E7AA5EA3-2380-4271-9CCF-675924C28375}" dt="2025-03-24T16:39:00.855" v="218" actId="20577"/>
      <pc:docMkLst>
        <pc:docMk/>
      </pc:docMkLst>
      <pc:sldChg chg="modSp mod">
        <pc:chgData name="Dario Šebalj" userId="a71eced3-786e-4eb6-80ca-f62c4fda7d06" providerId="ADAL" clId="{E7AA5EA3-2380-4271-9CCF-675924C28375}" dt="2025-03-24T16:26:55.733" v="36" actId="20577"/>
        <pc:sldMkLst>
          <pc:docMk/>
          <pc:sldMk cId="2920479427" sldId="256"/>
        </pc:sldMkLst>
        <pc:spChg chg="mod">
          <ac:chgData name="Dario Šebalj" userId="a71eced3-786e-4eb6-80ca-f62c4fda7d06" providerId="ADAL" clId="{E7AA5EA3-2380-4271-9CCF-675924C28375}" dt="2025-03-24T16:26:52.390" v="2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E7AA5EA3-2380-4271-9CCF-675924C28375}" dt="2025-03-24T16:26:55.733" v="36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E7AA5EA3-2380-4271-9CCF-675924C28375}" dt="2025-03-24T16:28:17.987" v="116"/>
        <pc:sldMkLst>
          <pc:docMk/>
          <pc:sldMk cId="1952772968" sldId="262"/>
        </pc:sldMkLst>
        <pc:spChg chg="mod">
          <ac:chgData name="Dario Šebalj" userId="a71eced3-786e-4eb6-80ca-f62c4fda7d06" providerId="ADAL" clId="{E7AA5EA3-2380-4271-9CCF-675924C28375}" dt="2025-03-24T16:27:12.956" v="111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E7AA5EA3-2380-4271-9CCF-675924C28375}" dt="2025-03-24T16:28:17.987" v="116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E7AA5EA3-2380-4271-9CCF-675924C28375}" dt="2025-03-24T16:39:00.855" v="218" actId="20577"/>
        <pc:sldMkLst>
          <pc:docMk/>
          <pc:sldMk cId="4020019421" sldId="263"/>
        </pc:sldMkLst>
        <pc:spChg chg="mod">
          <ac:chgData name="Dario Šebalj" userId="a71eced3-786e-4eb6-80ca-f62c4fda7d06" providerId="ADAL" clId="{E7AA5EA3-2380-4271-9CCF-675924C28375}" dt="2025-03-24T16:39:00.855" v="218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E7AA5EA3-2380-4271-9CCF-675924C28375}" dt="2025-03-24T16:27:07.178" v="88" actId="20577"/>
        <pc:sldMkLst>
          <pc:docMk/>
          <pc:sldMk cId="1254930911" sldId="264"/>
        </pc:sldMkLst>
        <pc:spChg chg="mod">
          <ac:chgData name="Dario Šebalj" userId="a71eced3-786e-4eb6-80ca-f62c4fda7d06" providerId="ADAL" clId="{E7AA5EA3-2380-4271-9CCF-675924C28375}" dt="2025-03-24T16:27:07.178" v="88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E7AA5EA3-2380-4271-9CCF-675924C28375}" dt="2025-03-24T16:29:07.152" v="147" actId="27636"/>
        <pc:sldMkLst>
          <pc:docMk/>
          <pc:sldMk cId="3429602653" sldId="284"/>
        </pc:sldMkLst>
        <pc:spChg chg="mod">
          <ac:chgData name="Dario Šebalj" userId="a71eced3-786e-4eb6-80ca-f62c4fda7d06" providerId="ADAL" clId="{E7AA5EA3-2380-4271-9CCF-675924C28375}" dt="2025-03-24T16:28:25.579" v="135" actId="20577"/>
          <ac:spMkLst>
            <pc:docMk/>
            <pc:sldMk cId="3429602653" sldId="284"/>
            <ac:spMk id="4" creationId="{0CB277C0-731A-AB0B-6864-0E8234701994}"/>
          </ac:spMkLst>
        </pc:spChg>
        <pc:spChg chg="mod">
          <ac:chgData name="Dario Šebalj" userId="a71eced3-786e-4eb6-80ca-f62c4fda7d06" providerId="ADAL" clId="{E7AA5EA3-2380-4271-9CCF-675924C28375}" dt="2025-03-24T16:29:07.152" v="147" actId="27636"/>
          <ac:spMkLst>
            <pc:docMk/>
            <pc:sldMk cId="3429602653" sldId="284"/>
            <ac:spMk id="5" creationId="{4326A215-720B-ACFD-F1FE-F7D29F8F4A65}"/>
          </ac:spMkLst>
        </pc:spChg>
      </pc:sldChg>
      <pc:sldChg chg="modSp mod">
        <pc:chgData name="Dario Šebalj" userId="a71eced3-786e-4eb6-80ca-f62c4fda7d06" providerId="ADAL" clId="{E7AA5EA3-2380-4271-9CCF-675924C28375}" dt="2025-03-24T16:29:28.855" v="155" actId="113"/>
        <pc:sldMkLst>
          <pc:docMk/>
          <pc:sldMk cId="966396376" sldId="285"/>
        </pc:sldMkLst>
        <pc:spChg chg="mod">
          <ac:chgData name="Dario Šebalj" userId="a71eced3-786e-4eb6-80ca-f62c4fda7d06" providerId="ADAL" clId="{E7AA5EA3-2380-4271-9CCF-675924C28375}" dt="2025-03-24T16:29:13.730" v="148"/>
          <ac:spMkLst>
            <pc:docMk/>
            <pc:sldMk cId="966396376" sldId="285"/>
            <ac:spMk id="4" creationId="{CF43EDC5-B545-C1BB-D473-C695F1CC51E6}"/>
          </ac:spMkLst>
        </pc:spChg>
        <pc:spChg chg="mod">
          <ac:chgData name="Dario Šebalj" userId="a71eced3-786e-4eb6-80ca-f62c4fda7d06" providerId="ADAL" clId="{E7AA5EA3-2380-4271-9CCF-675924C28375}" dt="2025-03-24T16:29:28.855" v="155" actId="113"/>
          <ac:spMkLst>
            <pc:docMk/>
            <pc:sldMk cId="966396376" sldId="285"/>
            <ac:spMk id="5" creationId="{83A241B7-AC10-0D4E-2C6F-1E78B551419A}"/>
          </ac:spMkLst>
        </pc:spChg>
      </pc:sldChg>
      <pc:sldChg chg="modSp mod">
        <pc:chgData name="Dario Šebalj" userId="a71eced3-786e-4eb6-80ca-f62c4fda7d06" providerId="ADAL" clId="{E7AA5EA3-2380-4271-9CCF-675924C28375}" dt="2025-03-24T16:29:48.751" v="177"/>
        <pc:sldMkLst>
          <pc:docMk/>
          <pc:sldMk cId="3599264790" sldId="286"/>
        </pc:sldMkLst>
        <pc:spChg chg="mod">
          <ac:chgData name="Dario Šebalj" userId="a71eced3-786e-4eb6-80ca-f62c4fda7d06" providerId="ADAL" clId="{E7AA5EA3-2380-4271-9CCF-675924C28375}" dt="2025-03-24T16:29:35.994" v="174" actId="20577"/>
          <ac:spMkLst>
            <pc:docMk/>
            <pc:sldMk cId="3599264790" sldId="286"/>
            <ac:spMk id="4" creationId="{C0250504-6205-8E91-A53B-30189692D079}"/>
          </ac:spMkLst>
        </pc:spChg>
        <pc:spChg chg="mod">
          <ac:chgData name="Dario Šebalj" userId="a71eced3-786e-4eb6-80ca-f62c4fda7d06" providerId="ADAL" clId="{E7AA5EA3-2380-4271-9CCF-675924C28375}" dt="2025-03-24T16:29:48.751" v="177"/>
          <ac:spMkLst>
            <pc:docMk/>
            <pc:sldMk cId="3599264790" sldId="286"/>
            <ac:spMk id="5" creationId="{A27596F7-448E-09B3-95B6-D25DD948E8AD}"/>
          </ac:spMkLst>
        </pc:spChg>
      </pc:sldChg>
      <pc:sldChg chg="modSp mod">
        <pc:chgData name="Dario Šebalj" userId="a71eced3-786e-4eb6-80ca-f62c4fda7d06" providerId="ADAL" clId="{E7AA5EA3-2380-4271-9CCF-675924C28375}" dt="2025-03-24T16:30:51.485" v="179" actId="11"/>
        <pc:sldMkLst>
          <pc:docMk/>
          <pc:sldMk cId="2076421553" sldId="287"/>
        </pc:sldMkLst>
        <pc:spChg chg="mod">
          <ac:chgData name="Dario Šebalj" userId="a71eced3-786e-4eb6-80ca-f62c4fda7d06" providerId="ADAL" clId="{E7AA5EA3-2380-4271-9CCF-675924C28375}" dt="2025-03-24T16:30:51.485" v="179" actId="11"/>
          <ac:spMkLst>
            <pc:docMk/>
            <pc:sldMk cId="2076421553" sldId="287"/>
            <ac:spMk id="5" creationId="{99358582-EDD3-D4E3-91AA-9939A2586F9A}"/>
          </ac:spMkLst>
        </pc:spChg>
      </pc:sldChg>
      <pc:sldChg chg="modSp mod">
        <pc:chgData name="Dario Šebalj" userId="a71eced3-786e-4eb6-80ca-f62c4fda7d06" providerId="ADAL" clId="{E7AA5EA3-2380-4271-9CCF-675924C28375}" dt="2025-03-24T16:31:05.490" v="191" actId="27636"/>
        <pc:sldMkLst>
          <pc:docMk/>
          <pc:sldMk cId="707600454" sldId="288"/>
        </pc:sldMkLst>
        <pc:spChg chg="mod">
          <ac:chgData name="Dario Šebalj" userId="a71eced3-786e-4eb6-80ca-f62c4fda7d06" providerId="ADAL" clId="{E7AA5EA3-2380-4271-9CCF-675924C28375}" dt="2025-03-24T16:30:55.886" v="186" actId="20577"/>
          <ac:spMkLst>
            <pc:docMk/>
            <pc:sldMk cId="707600454" sldId="288"/>
            <ac:spMk id="4" creationId="{7C5674C4-7015-5808-DD67-F9037D5CF9D2}"/>
          </ac:spMkLst>
        </pc:spChg>
        <pc:spChg chg="mod">
          <ac:chgData name="Dario Šebalj" userId="a71eced3-786e-4eb6-80ca-f62c4fda7d06" providerId="ADAL" clId="{E7AA5EA3-2380-4271-9CCF-675924C28375}" dt="2025-03-24T16:31:05.490" v="191" actId="27636"/>
          <ac:spMkLst>
            <pc:docMk/>
            <pc:sldMk cId="707600454" sldId="288"/>
            <ac:spMk id="5" creationId="{A42411F0-4796-601D-05F1-88EF3867567E}"/>
          </ac:spMkLst>
        </pc:spChg>
      </pc:sldChg>
      <pc:sldChg chg="modSp mod">
        <pc:chgData name="Dario Šebalj" userId="a71eced3-786e-4eb6-80ca-f62c4fda7d06" providerId="ADAL" clId="{E7AA5EA3-2380-4271-9CCF-675924C28375}" dt="2025-03-24T16:38:54.964" v="199"/>
        <pc:sldMkLst>
          <pc:docMk/>
          <pc:sldMk cId="1956845681" sldId="289"/>
        </pc:sldMkLst>
        <pc:spChg chg="mod">
          <ac:chgData name="Dario Šebalj" userId="a71eced3-786e-4eb6-80ca-f62c4fda7d06" providerId="ADAL" clId="{E7AA5EA3-2380-4271-9CCF-675924C28375}" dt="2025-03-24T16:31:09.631" v="198" actId="20577"/>
          <ac:spMkLst>
            <pc:docMk/>
            <pc:sldMk cId="1956845681" sldId="289"/>
            <ac:spMk id="4" creationId="{4AB043CB-AB92-A8C5-2F1A-17632A620086}"/>
          </ac:spMkLst>
        </pc:spChg>
        <pc:spChg chg="mod">
          <ac:chgData name="Dario Šebalj" userId="a71eced3-786e-4eb6-80ca-f62c4fda7d06" providerId="ADAL" clId="{E7AA5EA3-2380-4271-9CCF-675924C28375}" dt="2025-03-24T16:38:54.964" v="199"/>
          <ac:spMkLst>
            <pc:docMk/>
            <pc:sldMk cId="1956845681" sldId="289"/>
            <ac:spMk id="5" creationId="{7D759EEC-3804-8C82-D694-98CDD27774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Netflix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 slučaja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pozornosti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Opis poslovnog subjekta</a:t>
            </a:r>
          </a:p>
          <a:p>
            <a:r>
              <a:rPr lang="pl-PL" sz="2400" dirty="0"/>
              <a:t>Problem odlučivanja</a:t>
            </a:r>
          </a:p>
          <a:p>
            <a:r>
              <a:rPr lang="pl-PL" sz="2400" dirty="0"/>
              <a:t>Zadatak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poslovnog subjekta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 je globalni lider u streaming uslugama, koji pruža neograničen pristup filmovima, TV serijama, dokumentarcima i drugim oblicima sadržaja putem interneta. Osnovan 1997. godine kao DVD usluga putem pošte, Netflix je doživio značajnu transformaciju prelaskom na digitalni streaming. S više od 230 milijuna pretplatnika u više od 190 zemalja, Netflix je poznat po svojoj originalnoj produkciji sadržaja, kao i po širokoj ponudi licenciranih filmova i serija.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 posluje na tržištima širom svijeta, s različitim sadržajima prilagođenima lokalnim preferencijama i jezicima. Platforma nudi pretplatničke pakete bez oglasa, omogućujući korisnicima neprekidno iskustvo gledanja. Kako bi ostao konkurentan, Netflix kontinuirano ulaže u originalni sadržaj kao što su hit serije "Stranger Things", "The Crown", i "Money Heist". Osim toga, tvrtka koristi naprednu analitiku podataka za personalizaciju sadržaja i preporuke za svoje korisnike, čime povećava angažman i zadržavanje pretplatnika.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 izazovi s kojima se tvrtka suočava uključuju zadržavanje korisnika, povećanje baze pretplatnika i optimizacija ponude sadržaja.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odlučivanja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lider na tržištu streaminga, Netflix se suočava s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 ključnih izazova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donošenju poslovnih odluka. Jedan od najvažnijih izazova je razumijevanje preferencija svojih korisnika i prilagodba sadržaja kako bi se povećala gledanost, zadržao veći broj pretplatnika, i privukli novi korisnici. U sve konkurentnijem tržištu, Netflix mora koristiti podatke kako bi optimizirao svoj katalog i bolje razumio potrebe svojih korisnika.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posljednje vrijeme, Netflix je zabilježio nekoliko trendova koji zahtijevaju pažljivu analizu: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 u pretplatama na određenim tržištima: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Iako ukupni broj pretplatnika raste, neki ključni demografski segmenti i regije bilježe pad, što sugerira potrebu za dubljim razumijevanjem tih tržišta.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 konkurencije: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Konkurenti poput Disney+, HBO Max i Amazon Prime Video agresivno ulaze na tržište, s velikim investicijama u vlastiti originalni sadržaj.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Promjene u gledalačkim navikama: </a:t>
            </a: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Pandemija je značajno promijenila načine na koje ljudi konzumiraju sadržaj, no postavlja se pitanje kako će se te navike razvijati u post-pandemijskom razdoblju.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Problem odlučivanja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Upravni odbor Netflixa želi iskoristiti postojeće podatke kako bi donio odluke o sljedećim koracima:</a:t>
            </a:r>
            <a:endParaRPr lang="hr-HR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sadržaji trebaju biti u središtu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budućih marketinških kampanja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serije i filmove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 produkcijski tim razvijati kako bi zadovoljili potrebe korisnika?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</a:t>
            </a: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demografske skupine i regije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pokazuju potencijal za rast i kako ih targetirati?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265EC-20FD-B469-06F3-AB3BB8EDE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0250504-6205-8E91-A53B-30189692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Opis skupa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7596F7-448E-09B3-95B6-D25DD948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Dataset se sastoji od nekoliko tablica (radnih listova) unutar Excel dokumenta. Svaka tablica sadrži različite informacije povezane s Netflix sadržajem: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sadrži osnovne informacije o Netflix naslovima (filmovima i TV serijama).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duration_minutes: Trajanje filma u minutama. Ako se radi o TV emisiji, ovaj stupac ostaje prazan.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duration_seasons: Broj sezona za TV emisije. Ako se radi o filmu, ovaj stupac ostaje prazan.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type: Vrsta sadržaja, koja može biti "Movie" (film) ili "TV Show" (TV emisija).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title: Naziv sadržaja.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date_added: Datum kada je sadržaj dodan na Netflix.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release_year: Godina kada je sadržaj prvi put objavljen.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rating: Ocjena sadržaja prema uzrastu (npr. TV-MA, TV-14, itd.).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description: Kratak opis sadržaja.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za svaki naslov.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6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B735-E052-C767-FFF7-415FDCFA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A498BCA-D1EC-B768-7335-8168C610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Dataset description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9358582-EDD3-D4E3-91AA-9939A258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Netflix_titles_directors: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ova tablica povezuje naslove sa njihovim redateljima.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Ime redatelja.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naslova, koji se povezuje s tablicom netflix_titles.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Netflix_titles_countries: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ova tablica povezuje naslove s državama u kojima su producirani.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country: Naziv zemlje.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naslova, koji se povezuje s tablicom netflix_titles.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Netflix_titles_roles: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ova tablica povezuje naslove s glumcima koji su u njima sudjelovali.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actor: Ime glumca.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naslova, koji se povezuje s tablicom netflix_titles.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 startAt="2"/>
            </a:pPr>
            <a:r>
              <a:rPr lang="pl-PL" sz="11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Netflix_titles_categories: </a:t>
            </a: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 tablica sadrži informacije o kategorijama (žanrovima) u koje pojedini naslovi spadaju. Ključni atributi uključuju: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category: Naziv kategorije ili žanra (npr. "Comedies", "Dramas", "Documentaries").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pl-PL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title_id: Jedinstveni identifikator naslova, koji se povezuje s tablicom netflix_titles.</a:t>
            </a:r>
            <a:endParaRPr lang="hr-HR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2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C68C-DA9F-476E-251E-42DFE54E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C5674C4-7015-5808-DD67-F9037D5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Zadatak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2411F0-4796-601D-05F1-88EF38675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Vaš zadatak kao analitičara podataka jest pomoći upravnom timu Netflixa donijeti informirane odluke. Koristit ćete dostupni skup podataka kako biste istražili sljedeće aspekte: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Identifikacija najpopularnijih žanrova i sadržaja: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Istražite koji su žanrovi (npr. drama, komedija, dokumentarci) najpopularniji među korisnicima.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Analizirajte popularnost različitih žanrova u odnosu na demografske karakteristike poput dobi, spola i regije.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Razmislite o tome kako se popularnost žanrova mijenjala kroz vrijeme (npr. prije, tijekom i nakon pandemije).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4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trendova u gledanosti: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Pratite kako se gledanost mijenja tijekom godine. Postoje li određeni mjeseci ili sezonski periodi kada je gledanost izrazito visoka ili niska?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Istražite utjecaj pandemije na gledanost. Jesu li neki žanrovi ili tipovi sadržaja postali popularniji u to vrijeme?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Analizirajte trajanje i učestalost gledanja različitih tipova sadržaja (npr. filmovi u usporedbi sa serijama).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13F2-8C9C-E3A2-7749-8A45CBB5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B043CB-AB92-A8C5-2F1A-17632A62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Zadatak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759EEC-3804-8C82-D694-98CDD277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rezultata u Tableau: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Kreirajte vizualizacije koje jasno i učinkovito komuniciraju vaše ključne nalaze. Koristite različite vrste grafova, kao što su stupčasti grafikoni, linijski grafovi, karte i sl.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Pripremite dashboard koji će omogućiti upravnom timu da intuitivno istraži podatke i donese informirane odluke.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Osigurajte da vizualizacije budu interaktivne, omogućujući korisnicima filtriranje podataka po različitim kriterijima (npr. žanr, regija, demografija).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Relacijama povežite sve radne listove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56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4" ma:contentTypeDescription="Utwórz nowy dokument." ma:contentTypeScope="" ma:versionID="ba864aba8d1d9e57428d0c2f03bad87e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9864f8967cc06ef82d222c4eac64728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457C50-9ABB-446C-A946-E412DC9D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1024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Tahoma</vt:lpstr>
      <vt:lpstr>Motyw pakietu Office</vt:lpstr>
      <vt:lpstr>Poslovna inteligencija</vt:lpstr>
      <vt:lpstr>Agenda</vt:lpstr>
      <vt:lpstr>Opis poslovnog subjekta</vt:lpstr>
      <vt:lpstr>Problem odlučivanja</vt:lpstr>
      <vt:lpstr>Problem odlučivanja</vt:lpstr>
      <vt:lpstr>Opis skupa podataka</vt:lpstr>
      <vt:lpstr>Dataset description</vt:lpstr>
      <vt:lpstr>Zadatak</vt:lpstr>
      <vt:lpstr>Zadatak</vt:lpstr>
      <vt:lpstr>Hvala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12</cp:revision>
  <dcterms:created xsi:type="dcterms:W3CDTF">2023-07-06T12:09:08Z</dcterms:created>
  <dcterms:modified xsi:type="dcterms:W3CDTF">2025-03-24T16:39:04Z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