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2" r:id="rId7"/>
    <p:sldId id="282" r:id="rId8"/>
    <p:sldId id="273" r:id="rId9"/>
    <p:sldId id="274" r:id="rId10"/>
    <p:sldId id="275" r:id="rId11"/>
    <p:sldId id="283" r:id="rId12"/>
    <p:sldId id="276" r:id="rId13"/>
    <p:sldId id="277" r:id="rId14"/>
    <p:sldId id="278" r:id="rId15"/>
    <p:sldId id="279" r:id="rId16"/>
    <p:sldId id="284" r:id="rId17"/>
    <p:sldId id="280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ADAA0-8022-46C3-B67F-64B125F8B5DE}" v="3" dt="2025-04-05T16:54:14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99" d="100"/>
          <a:sy n="9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A0204E95-B6FB-42DA-8374-074F5ED7041D}"/>
    <pc:docChg chg="undo custSel addSld delSld modSld">
      <pc:chgData name="Dario Šebalj" userId="a71eced3-786e-4eb6-80ca-f62c4fda7d06" providerId="ADAL" clId="{A0204E95-B6FB-42DA-8374-074F5ED7041D}" dt="2024-11-03T21:08:18.693" v="97" actId="1076"/>
      <pc:docMkLst>
        <pc:docMk/>
      </pc:docMkLst>
      <pc:sldChg chg="modSp mod">
        <pc:chgData name="Dario Šebalj" userId="a71eced3-786e-4eb6-80ca-f62c4fda7d06" providerId="ADAL" clId="{A0204E95-B6FB-42DA-8374-074F5ED7041D}" dt="2024-11-03T21:03:51.443" v="20" actId="20577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A0204E95-B6FB-42DA-8374-074F5ED7041D}" dt="2024-11-03T21:07:07.053" v="70" actId="20577"/>
        <pc:sldMkLst>
          <pc:docMk/>
          <pc:sldMk cId="1254930911" sldId="264"/>
        </pc:sldMkLst>
      </pc:sldChg>
      <pc:sldChg chg="new del">
        <pc:chgData name="Dario Šebalj" userId="a71eced3-786e-4eb6-80ca-f62c4fda7d06" providerId="ADAL" clId="{A0204E95-B6FB-42DA-8374-074F5ED7041D}" dt="2024-11-03T21:04:25.319" v="24" actId="680"/>
        <pc:sldMkLst>
          <pc:docMk/>
          <pc:sldMk cId="2653789654" sldId="265"/>
        </pc:sldMkLst>
      </pc:sldChg>
      <pc:sldChg chg="modSp add del mod">
        <pc:chgData name="Dario Šebalj" userId="a71eced3-786e-4eb6-80ca-f62c4fda7d06" providerId="ADAL" clId="{A0204E95-B6FB-42DA-8374-074F5ED7041D}" dt="2024-11-03T21:04:52.176" v="32" actId="12"/>
        <pc:sldMkLst>
          <pc:docMk/>
          <pc:sldMk cId="3709591395" sldId="272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25215244" sldId="273"/>
        </pc:sldMkLst>
      </pc:sldChg>
      <pc:sldChg chg="modSp new mod">
        <pc:chgData name="Dario Šebalj" userId="a71eced3-786e-4eb6-80ca-f62c4fda7d06" providerId="ADAL" clId="{A0204E95-B6FB-42DA-8374-074F5ED7041D}" dt="2024-11-03T21:05:11.302" v="36" actId="27636"/>
        <pc:sldMkLst>
          <pc:docMk/>
          <pc:sldMk cId="533457793" sldId="273"/>
        </pc:sldMkLst>
      </pc:sldChg>
      <pc:sldChg chg="addSp modSp new mod">
        <pc:chgData name="Dario Šebalj" userId="a71eced3-786e-4eb6-80ca-f62c4fda7d06" providerId="ADAL" clId="{A0204E95-B6FB-42DA-8374-074F5ED7041D}" dt="2024-11-03T21:05:55.534" v="42" actId="1076"/>
        <pc:sldMkLst>
          <pc:docMk/>
          <pc:sldMk cId="1862872008" sldId="274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596408909" sldId="274"/>
        </pc:sldMkLst>
      </pc:sldChg>
      <pc:sldChg chg="addSp modSp new mod">
        <pc:chgData name="Dario Šebalj" userId="a71eced3-786e-4eb6-80ca-f62c4fda7d06" providerId="ADAL" clId="{A0204E95-B6FB-42DA-8374-074F5ED7041D}" dt="2024-11-03T21:06:17.638" v="51" actId="1076"/>
        <pc:sldMkLst>
          <pc:docMk/>
          <pc:sldMk cId="513201638" sldId="275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103315489" sldId="275"/>
        </pc:sldMkLst>
      </pc:sldChg>
      <pc:sldChg chg="addSp modSp new mod">
        <pc:chgData name="Dario Šebalj" userId="a71eced3-786e-4eb6-80ca-f62c4fda7d06" providerId="ADAL" clId="{A0204E95-B6FB-42DA-8374-074F5ED7041D}" dt="2024-11-03T21:06:47.455" v="63" actId="27636"/>
        <pc:sldMkLst>
          <pc:docMk/>
          <pc:sldMk cId="693634652" sldId="276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236394725" sldId="276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1110931280" sldId="277"/>
        </pc:sldMkLst>
      </pc:sldChg>
      <pc:sldChg chg="modSp new mod">
        <pc:chgData name="Dario Šebalj" userId="a71eced3-786e-4eb6-80ca-f62c4fda7d06" providerId="ADAL" clId="{A0204E95-B6FB-42DA-8374-074F5ED7041D}" dt="2024-11-03T21:07:22.409" v="74" actId="27636"/>
        <pc:sldMkLst>
          <pc:docMk/>
          <pc:sldMk cId="1888609257" sldId="277"/>
        </pc:sldMkLst>
      </pc:sldChg>
      <pc:sldChg chg="addSp modSp new mod">
        <pc:chgData name="Dario Šebalj" userId="a71eced3-786e-4eb6-80ca-f62c4fda7d06" providerId="ADAL" clId="{A0204E95-B6FB-42DA-8374-074F5ED7041D}" dt="2024-11-03T21:07:40.366" v="82" actId="1076"/>
        <pc:sldMkLst>
          <pc:docMk/>
          <pc:sldMk cId="2542138687" sldId="278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930187041" sldId="278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319940263" sldId="279"/>
        </pc:sldMkLst>
      </pc:sldChg>
      <pc:sldChg chg="addSp modSp new mod">
        <pc:chgData name="Dario Šebalj" userId="a71eced3-786e-4eb6-80ca-f62c4fda7d06" providerId="ADAL" clId="{A0204E95-B6FB-42DA-8374-074F5ED7041D}" dt="2024-11-03T21:07:56.966" v="90" actId="1076"/>
        <pc:sldMkLst>
          <pc:docMk/>
          <pc:sldMk cId="1214292066" sldId="279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131195329" sldId="280"/>
        </pc:sldMkLst>
      </pc:sldChg>
      <pc:sldChg chg="addSp modSp new mod">
        <pc:chgData name="Dario Šebalj" userId="a71eced3-786e-4eb6-80ca-f62c4fda7d06" providerId="ADAL" clId="{A0204E95-B6FB-42DA-8374-074F5ED7041D}" dt="2024-11-03T21:08:18.693" v="97" actId="1076"/>
        <pc:sldMkLst>
          <pc:docMk/>
          <pc:sldMk cId="3287406309" sldId="280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1835327972" sldId="281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2869669961" sldId="282"/>
        </pc:sldMkLst>
      </pc:sldChg>
      <pc:sldChg chg="add del">
        <pc:chgData name="Dario Šebalj" userId="a71eced3-786e-4eb6-80ca-f62c4fda7d06" providerId="ADAL" clId="{A0204E95-B6FB-42DA-8374-074F5ED7041D}" dt="2024-11-03T21:04:30.723" v="26" actId="47"/>
        <pc:sldMkLst>
          <pc:docMk/>
          <pc:sldMk cId="4281778220" sldId="283"/>
        </pc:sldMkLst>
      </pc:sldChg>
    </pc:docChg>
  </pc:docChgLst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  <pc:docChgLst>
    <pc:chgData name="Dario Šebalj" userId="a71eced3-786e-4eb6-80ca-f62c4fda7d06" providerId="ADAL" clId="{892A57EC-10FD-42E6-857C-BA19BF52DB74}"/>
    <pc:docChg chg="undo custSel addSld delSld modSld">
      <pc:chgData name="Dario Šebalj" userId="a71eced3-786e-4eb6-80ca-f62c4fda7d06" providerId="ADAL" clId="{892A57EC-10FD-42E6-857C-BA19BF52DB74}" dt="2024-11-03T21:02:59.779" v="98" actId="1076"/>
      <pc:docMkLst>
        <pc:docMk/>
      </pc:docMkLst>
      <pc:sldChg chg="modSp mod">
        <pc:chgData name="Dario Šebalj" userId="a71eced3-786e-4eb6-80ca-f62c4fda7d06" providerId="ADAL" clId="{892A57EC-10FD-42E6-857C-BA19BF52DB74}" dt="2024-11-03T20:57:28.081" v="0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892A57EC-10FD-42E6-857C-BA19BF52DB74}" dt="2024-11-03T21:00:26.090" v="45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892A57EC-10FD-42E6-857C-BA19BF52DB74}" dt="2024-11-03T20:57:59.473" v="5"/>
        <pc:sldMkLst>
          <pc:docMk/>
          <pc:sldMk cId="3709591395" sldId="272"/>
        </pc:sldMkLst>
      </pc:sldChg>
      <pc:sldChg chg="addSp modSp new mod">
        <pc:chgData name="Dario Šebalj" userId="a71eced3-786e-4eb6-80ca-f62c4fda7d06" providerId="ADAL" clId="{892A57EC-10FD-42E6-857C-BA19BF52DB74}" dt="2024-11-03T20:58:28.996" v="13" actId="1076"/>
        <pc:sldMkLst>
          <pc:docMk/>
          <pc:sldMk cId="225215244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208464176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870555772" sldId="274"/>
        </pc:sldMkLst>
      </pc:sldChg>
      <pc:sldChg chg="delSp modSp add mod">
        <pc:chgData name="Dario Šebalj" userId="a71eced3-786e-4eb6-80ca-f62c4fda7d06" providerId="ADAL" clId="{892A57EC-10FD-42E6-857C-BA19BF52DB74}" dt="2024-11-03T20:58:52.271" v="19" actId="27636"/>
        <pc:sldMkLst>
          <pc:docMk/>
          <pc:sldMk cId="3596408909" sldId="27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558475069" sldId="275"/>
        </pc:sldMkLst>
      </pc:sldChg>
      <pc:sldChg chg="addSp modSp new mod">
        <pc:chgData name="Dario Šebalj" userId="a71eced3-786e-4eb6-80ca-f62c4fda7d06" providerId="ADAL" clId="{892A57EC-10FD-42E6-857C-BA19BF52DB74}" dt="2024-11-03T20:59:46.895" v="33" actId="27636"/>
        <pc:sldMkLst>
          <pc:docMk/>
          <pc:sldMk cId="3103315489" sldId="275"/>
        </pc:sldMkLst>
      </pc:sldChg>
      <pc:sldChg chg="addSp modSp new mod">
        <pc:chgData name="Dario Šebalj" userId="a71eced3-786e-4eb6-80ca-f62c4fda7d06" providerId="ADAL" clId="{892A57EC-10FD-42E6-857C-BA19BF52DB74}" dt="2024-11-03T21:00:02.332" v="41" actId="1076"/>
        <pc:sldMkLst>
          <pc:docMk/>
          <pc:sldMk cId="223639472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6624410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230267" sldId="277"/>
        </pc:sldMkLst>
      </pc:sldChg>
      <pc:sldChg chg="addSp modSp new mod">
        <pc:chgData name="Dario Šebalj" userId="a71eced3-786e-4eb6-80ca-f62c4fda7d06" providerId="ADAL" clId="{892A57EC-10FD-42E6-857C-BA19BF52DB74}" dt="2024-11-03T21:00:49.661" v="52" actId="1076"/>
        <pc:sldMkLst>
          <pc:docMk/>
          <pc:sldMk cId="1110931280" sldId="277"/>
        </pc:sldMkLst>
      </pc:sldChg>
      <pc:sldChg chg="addSp modSp new mod">
        <pc:chgData name="Dario Šebalj" userId="a71eced3-786e-4eb6-80ca-f62c4fda7d06" providerId="ADAL" clId="{892A57EC-10FD-42E6-857C-BA19BF52DB74}" dt="2024-11-03T21:01:07.100" v="59" actId="1076"/>
        <pc:sldMkLst>
          <pc:docMk/>
          <pc:sldMk cId="3930187041" sldId="278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089100255" sldId="278"/>
        </pc:sldMkLst>
      </pc:sldChg>
      <pc:sldChg chg="addSp modSp new mod">
        <pc:chgData name="Dario Šebalj" userId="a71eced3-786e-4eb6-80ca-f62c4fda7d06" providerId="ADAL" clId="{892A57EC-10FD-42E6-857C-BA19BF52DB74}" dt="2024-11-03T21:01:34.638" v="66" actId="1076"/>
        <pc:sldMkLst>
          <pc:docMk/>
          <pc:sldMk cId="319940263" sldId="279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534839367" sldId="279"/>
        </pc:sldMkLst>
      </pc:sldChg>
      <pc:sldChg chg="addSp modSp new mod">
        <pc:chgData name="Dario Šebalj" userId="a71eced3-786e-4eb6-80ca-f62c4fda7d06" providerId="ADAL" clId="{892A57EC-10FD-42E6-857C-BA19BF52DB74}" dt="2024-11-03T21:01:54.006" v="73" actId="1076"/>
        <pc:sldMkLst>
          <pc:docMk/>
          <pc:sldMk cId="2131195329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22276328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46168321" sldId="281"/>
        </pc:sldMkLst>
      </pc:sldChg>
      <pc:sldChg chg="addSp modSp new mod">
        <pc:chgData name="Dario Šebalj" userId="a71eced3-786e-4eb6-80ca-f62c4fda7d06" providerId="ADAL" clId="{892A57EC-10FD-42E6-857C-BA19BF52DB74}" dt="2024-11-03T21:02:13.005" v="83" actId="1076"/>
        <pc:sldMkLst>
          <pc:docMk/>
          <pc:sldMk cId="1835327972" sldId="281"/>
        </pc:sldMkLst>
      </pc:sldChg>
      <pc:sldChg chg="addSp modSp new mod">
        <pc:chgData name="Dario Šebalj" userId="a71eced3-786e-4eb6-80ca-f62c4fda7d06" providerId="ADAL" clId="{892A57EC-10FD-42E6-857C-BA19BF52DB74}" dt="2024-11-03T21:02:28.517" v="90" actId="1076"/>
        <pc:sldMkLst>
          <pc:docMk/>
          <pc:sldMk cId="2869669961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697183534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59886394" sldId="283"/>
        </pc:sldMkLst>
      </pc:sldChg>
      <pc:sldChg chg="addSp modSp new mod">
        <pc:chgData name="Dario Šebalj" userId="a71eced3-786e-4eb6-80ca-f62c4fda7d06" providerId="ADAL" clId="{892A57EC-10FD-42E6-857C-BA19BF52DB74}" dt="2024-11-03T21:02:59.779" v="98" actId="1076"/>
        <pc:sldMkLst>
          <pc:docMk/>
          <pc:sldMk cId="4281778220" sldId="28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750720753" sldId="28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726558535" sldId="285"/>
        </pc:sldMkLst>
      </pc:sldChg>
    </pc:docChg>
  </pc:docChgLst>
  <pc:docChgLst>
    <pc:chgData name="Dario Šebalj" userId="a71eced3-786e-4eb6-80ca-f62c4fda7d06" providerId="ADAL" clId="{105ADAA0-8022-46C3-B67F-64B125F8B5DE}"/>
    <pc:docChg chg="undo custSel addSld delSld modSld">
      <pc:chgData name="Dario Šebalj" userId="a71eced3-786e-4eb6-80ca-f62c4fda7d06" providerId="ADAL" clId="{105ADAA0-8022-46C3-B67F-64B125F8B5DE}" dt="2025-04-05T16:54:35.931" v="1076" actId="27636"/>
      <pc:docMkLst>
        <pc:docMk/>
      </pc:docMkLst>
      <pc:sldChg chg="modSp mod">
        <pc:chgData name="Dario Šebalj" userId="a71eced3-786e-4eb6-80ca-f62c4fda7d06" providerId="ADAL" clId="{105ADAA0-8022-46C3-B67F-64B125F8B5DE}" dt="2024-11-03T21:38:19.606" v="67" actId="20577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105ADAA0-8022-46C3-B67F-64B125F8B5DE}" dt="2024-11-03T21:44:25.335" v="432" actId="20577"/>
        <pc:sldMkLst>
          <pc:docMk/>
          <pc:sldMk cId="4020019421" sldId="263"/>
        </pc:sldMkLst>
      </pc:sldChg>
      <pc:sldChg chg="modSp mod">
        <pc:chgData name="Dario Šebalj" userId="a71eced3-786e-4eb6-80ca-f62c4fda7d06" providerId="ADAL" clId="{105ADAA0-8022-46C3-B67F-64B125F8B5DE}" dt="2024-11-03T21:38:29.623" v="75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105ADAA0-8022-46C3-B67F-64B125F8B5DE}" dt="2024-11-03T21:39:21.875" v="125" actId="27636"/>
        <pc:sldMkLst>
          <pc:docMk/>
          <pc:sldMk cId="3709591395" sldId="272"/>
        </pc:sldMkLst>
      </pc:sldChg>
      <pc:sldChg chg="modSp mod">
        <pc:chgData name="Dario Šebalj" userId="a71eced3-786e-4eb6-80ca-f62c4fda7d06" providerId="ADAL" clId="{105ADAA0-8022-46C3-B67F-64B125F8B5DE}" dt="2024-11-03T21:39:56.555" v="148" actId="27636"/>
        <pc:sldMkLst>
          <pc:docMk/>
          <pc:sldMk cId="533457793" sldId="273"/>
        </pc:sldMkLst>
      </pc:sldChg>
      <pc:sldChg chg="modSp mod">
        <pc:chgData name="Dario Šebalj" userId="a71eced3-786e-4eb6-80ca-f62c4fda7d06" providerId="ADAL" clId="{105ADAA0-8022-46C3-B67F-64B125F8B5DE}" dt="2024-11-03T21:40:42.503" v="212" actId="20577"/>
        <pc:sldMkLst>
          <pc:docMk/>
          <pc:sldMk cId="1862872008" sldId="274"/>
        </pc:sldMkLst>
      </pc:sldChg>
      <pc:sldChg chg="modSp mod">
        <pc:chgData name="Dario Šebalj" userId="a71eced3-786e-4eb6-80ca-f62c4fda7d06" providerId="ADAL" clId="{105ADAA0-8022-46C3-B67F-64B125F8B5DE}" dt="2024-11-03T21:41:23.134" v="257" actId="20577"/>
        <pc:sldMkLst>
          <pc:docMk/>
          <pc:sldMk cId="513201638" sldId="275"/>
        </pc:sldMkLst>
      </pc:sldChg>
      <pc:sldChg chg="modSp mod">
        <pc:chgData name="Dario Šebalj" userId="a71eced3-786e-4eb6-80ca-f62c4fda7d06" providerId="ADAL" clId="{105ADAA0-8022-46C3-B67F-64B125F8B5DE}" dt="2024-11-03T21:41:52.110" v="277" actId="5793"/>
        <pc:sldMkLst>
          <pc:docMk/>
          <pc:sldMk cId="693634652" sldId="276"/>
        </pc:sldMkLst>
      </pc:sldChg>
      <pc:sldChg chg="modSp mod">
        <pc:chgData name="Dario Šebalj" userId="a71eced3-786e-4eb6-80ca-f62c4fda7d06" providerId="ADAL" clId="{105ADAA0-8022-46C3-B67F-64B125F8B5DE}" dt="2024-11-03T21:42:56.999" v="312" actId="20577"/>
        <pc:sldMkLst>
          <pc:docMk/>
          <pc:sldMk cId="1888609257" sldId="277"/>
        </pc:sldMkLst>
      </pc:sldChg>
      <pc:sldChg chg="delSp modSp mod">
        <pc:chgData name="Dario Šebalj" userId="a71eced3-786e-4eb6-80ca-f62c4fda7d06" providerId="ADAL" clId="{105ADAA0-8022-46C3-B67F-64B125F8B5DE}" dt="2025-04-05T16:54:31.660" v="1073" actId="27636"/>
        <pc:sldMkLst>
          <pc:docMk/>
          <pc:sldMk cId="2542138687" sldId="278"/>
        </pc:sldMkLst>
        <pc:spChg chg="mod">
          <ac:chgData name="Dario Šebalj" userId="a71eced3-786e-4eb6-80ca-f62c4fda7d06" providerId="ADAL" clId="{105ADAA0-8022-46C3-B67F-64B125F8B5DE}" dt="2025-04-05T16:54:31.660" v="1073" actId="27636"/>
          <ac:spMkLst>
            <pc:docMk/>
            <pc:sldMk cId="2542138687" sldId="278"/>
            <ac:spMk id="3" creationId="{C806565A-5012-6B17-3B91-D3A61F3C10B2}"/>
          </ac:spMkLst>
        </pc:spChg>
        <pc:picChg chg="del">
          <ac:chgData name="Dario Šebalj" userId="a71eced3-786e-4eb6-80ca-f62c4fda7d06" providerId="ADAL" clId="{105ADAA0-8022-46C3-B67F-64B125F8B5DE}" dt="2025-04-05T16:54:29.413" v="1071" actId="478"/>
          <ac:picMkLst>
            <pc:docMk/>
            <pc:sldMk cId="2542138687" sldId="278"/>
            <ac:picMk id="4" creationId="{31E0DCBA-5376-E804-7D11-8E5986988832}"/>
          </ac:picMkLst>
        </pc:picChg>
      </pc:sldChg>
      <pc:sldChg chg="delSp modSp mod">
        <pc:chgData name="Dario Šebalj" userId="a71eced3-786e-4eb6-80ca-f62c4fda7d06" providerId="ADAL" clId="{105ADAA0-8022-46C3-B67F-64B125F8B5DE}" dt="2025-04-05T16:54:35.931" v="1076" actId="27636"/>
        <pc:sldMkLst>
          <pc:docMk/>
          <pc:sldMk cId="1214292066" sldId="279"/>
        </pc:sldMkLst>
        <pc:spChg chg="mod">
          <ac:chgData name="Dario Šebalj" userId="a71eced3-786e-4eb6-80ca-f62c4fda7d06" providerId="ADAL" clId="{105ADAA0-8022-46C3-B67F-64B125F8B5DE}" dt="2025-04-05T16:54:35.931" v="1076" actId="27636"/>
          <ac:spMkLst>
            <pc:docMk/>
            <pc:sldMk cId="1214292066" sldId="279"/>
            <ac:spMk id="3" creationId="{9DA449FD-826D-14A7-2C1B-359193569139}"/>
          </ac:spMkLst>
        </pc:spChg>
        <pc:picChg chg="del">
          <ac:chgData name="Dario Šebalj" userId="a71eced3-786e-4eb6-80ca-f62c4fda7d06" providerId="ADAL" clId="{105ADAA0-8022-46C3-B67F-64B125F8B5DE}" dt="2025-04-05T16:54:33.432" v="1074" actId="478"/>
          <ac:picMkLst>
            <pc:docMk/>
            <pc:sldMk cId="1214292066" sldId="279"/>
            <ac:picMk id="4" creationId="{99DF18A8-50EA-0CE2-74C4-D162A9938A1F}"/>
          </ac:picMkLst>
        </pc:picChg>
      </pc:sldChg>
      <pc:sldChg chg="modSp mod">
        <pc:chgData name="Dario Šebalj" userId="a71eced3-786e-4eb6-80ca-f62c4fda7d06" providerId="ADAL" clId="{105ADAA0-8022-46C3-B67F-64B125F8B5DE}" dt="2024-11-03T21:44:19.763" v="413" actId="27636"/>
        <pc:sldMkLst>
          <pc:docMk/>
          <pc:sldMk cId="3287406309" sldId="280"/>
        </pc:sldMkLst>
      </pc:sldChg>
      <pc:sldChg chg="add del">
        <pc:chgData name="Dario Šebalj" userId="a71eced3-786e-4eb6-80ca-f62c4fda7d06" providerId="ADAL" clId="{105ADAA0-8022-46C3-B67F-64B125F8B5DE}" dt="2025-04-05T16:51:35.517" v="435" actId="47"/>
        <pc:sldMkLst>
          <pc:docMk/>
          <pc:sldMk cId="3251958287" sldId="281"/>
        </pc:sldMkLst>
      </pc:sldChg>
      <pc:sldChg chg="modSp add mod">
        <pc:chgData name="Dario Šebalj" userId="a71eced3-786e-4eb6-80ca-f62c4fda7d06" providerId="ADAL" clId="{105ADAA0-8022-46C3-B67F-64B125F8B5DE}" dt="2025-04-05T16:52:30.288" v="632" actId="6549"/>
        <pc:sldMkLst>
          <pc:docMk/>
          <pc:sldMk cId="463743296" sldId="282"/>
        </pc:sldMkLst>
        <pc:spChg chg="mod">
          <ac:chgData name="Dario Šebalj" userId="a71eced3-786e-4eb6-80ca-f62c4fda7d06" providerId="ADAL" clId="{105ADAA0-8022-46C3-B67F-64B125F8B5DE}" dt="2025-04-05T16:51:40.368" v="458" actId="20577"/>
          <ac:spMkLst>
            <pc:docMk/>
            <pc:sldMk cId="463743296" sldId="282"/>
            <ac:spMk id="4" creationId="{BDED8DB3-F077-551A-1225-A33A93218FC5}"/>
          </ac:spMkLst>
        </pc:spChg>
        <pc:spChg chg="mod">
          <ac:chgData name="Dario Šebalj" userId="a71eced3-786e-4eb6-80ca-f62c4fda7d06" providerId="ADAL" clId="{105ADAA0-8022-46C3-B67F-64B125F8B5DE}" dt="2025-04-05T16:52:30.288" v="632" actId="6549"/>
          <ac:spMkLst>
            <pc:docMk/>
            <pc:sldMk cId="463743296" sldId="282"/>
            <ac:spMk id="7" creationId="{DE9306FF-A39E-4A32-875C-0AD7BFA47A22}"/>
          </ac:spMkLst>
        </pc:spChg>
      </pc:sldChg>
      <pc:sldChg chg="modSp add mod">
        <pc:chgData name="Dario Šebalj" userId="a71eced3-786e-4eb6-80ca-f62c4fda7d06" providerId="ADAL" clId="{105ADAA0-8022-46C3-B67F-64B125F8B5DE}" dt="2025-04-05T16:53:58.806" v="1034" actId="27636"/>
        <pc:sldMkLst>
          <pc:docMk/>
          <pc:sldMk cId="3851875188" sldId="283"/>
        </pc:sldMkLst>
        <pc:spChg chg="mod">
          <ac:chgData name="Dario Šebalj" userId="a71eced3-786e-4eb6-80ca-f62c4fda7d06" providerId="ADAL" clId="{105ADAA0-8022-46C3-B67F-64B125F8B5DE}" dt="2025-04-05T16:52:51.567" v="644" actId="20577"/>
          <ac:spMkLst>
            <pc:docMk/>
            <pc:sldMk cId="3851875188" sldId="283"/>
            <ac:spMk id="2" creationId="{03AA87D0-36B5-80B5-65A8-3B2F53FC89EF}"/>
          </ac:spMkLst>
        </pc:spChg>
        <pc:spChg chg="mod">
          <ac:chgData name="Dario Šebalj" userId="a71eced3-786e-4eb6-80ca-f62c4fda7d06" providerId="ADAL" clId="{105ADAA0-8022-46C3-B67F-64B125F8B5DE}" dt="2025-04-05T16:53:58.806" v="1034" actId="27636"/>
          <ac:spMkLst>
            <pc:docMk/>
            <pc:sldMk cId="3851875188" sldId="283"/>
            <ac:spMk id="3" creationId="{A91F024A-7B13-3154-D488-C1CF4872C1B0}"/>
          </ac:spMkLst>
        </pc:spChg>
      </pc:sldChg>
      <pc:sldChg chg="modSp add mod">
        <pc:chgData name="Dario Šebalj" userId="a71eced3-786e-4eb6-80ca-f62c4fda7d06" providerId="ADAL" clId="{105ADAA0-8022-46C3-B67F-64B125F8B5DE}" dt="2025-04-05T16:54:26.441" v="1070" actId="6549"/>
        <pc:sldMkLst>
          <pc:docMk/>
          <pc:sldMk cId="1317233607" sldId="284"/>
        </pc:sldMkLst>
        <pc:spChg chg="mod">
          <ac:chgData name="Dario Šebalj" userId="a71eced3-786e-4eb6-80ca-f62c4fda7d06" providerId="ADAL" clId="{105ADAA0-8022-46C3-B67F-64B125F8B5DE}" dt="2025-04-05T16:54:26.441" v="1070" actId="6549"/>
          <ac:spMkLst>
            <pc:docMk/>
            <pc:sldMk cId="1317233607" sldId="284"/>
            <ac:spMk id="2" creationId="{A14D53BF-C79C-A589-E29F-C95A615301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05.04.2025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643FF-6F21-DBC3-116D-75C4F652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5BEA99-B304-86CD-64AA-3E3605D79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8A3D16C-871D-C0CF-5BAD-25FE11E95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C5276-709F-0353-E95A-161C94F64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0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lp.tableau.com/current/pro/desktop/en-us/functions_functions_string.ht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Izračuni i karte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vježbe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45D4-F39D-7E4A-971C-FF2F258E2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Tableau</a:t>
            </a:r>
            <a:r>
              <a:rPr lang="hr-HR" dirty="0"/>
              <a:t> 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448D-6AEE-7E11-B809-AC84EAB5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Ponekad imate prostorno pitanje na koje treba odgovoriti. Pomoću karte možete pomoći odgovoriti na ovo pitanje gledajući trendove ili obrasce u svojim podacima.</a:t>
            </a:r>
          </a:p>
          <a:p>
            <a:r>
              <a:rPr lang="hr-HR" dirty="0"/>
              <a:t>Važno je naglasiti da ih treba koristiti samo za odgovore na prostorna pitanja.</a:t>
            </a:r>
          </a:p>
          <a:p>
            <a:r>
              <a:rPr lang="hr-HR" dirty="0"/>
              <a:t>Važno je istaknuti što je prostorno pitanje. Primjeri:</a:t>
            </a:r>
          </a:p>
          <a:p>
            <a:pPr lvl="1"/>
            <a:r>
              <a:rPr lang="hr-HR" dirty="0"/>
              <a:t>Kamo se oluje kreću kroz vrijeme?</a:t>
            </a:r>
          </a:p>
          <a:p>
            <a:pPr lvl="1"/>
            <a:r>
              <a:rPr lang="hr-HR" dirty="0"/>
              <a:t>Koja regija ima najviše tržnica?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860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9536-4BA6-B8B3-0764-A4EF730E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Proporcionalne </a:t>
            </a:r>
            <a:r>
              <a:rPr lang="hr-HR" dirty="0" err="1"/>
              <a:t>simbolne</a:t>
            </a:r>
            <a:r>
              <a:rPr lang="hr-HR" dirty="0"/>
              <a:t> 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65A-5012-6B17-3B91-D3A61F3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>
                <a:solidFill>
                  <a:srgbClr val="333333"/>
                </a:solidFill>
              </a:rPr>
              <a:t>Simbolne</a:t>
            </a:r>
            <a:r>
              <a:rPr lang="hr-HR" dirty="0">
                <a:solidFill>
                  <a:srgbClr val="333333"/>
                </a:solidFill>
              </a:rPr>
              <a:t> karte su mape gustoće točaka gdje se veličine točaka razlikuju prema mjeri.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Ova vrsta karte može prikazati jednu ili dvije kvantitativne vrijednosti po lokaciji.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Podaci bi trebali uključivati ​​velike varijacije u podacima kako bi se pravilno prikazale proporcije.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rgbClr val="333333"/>
                </a:solidFill>
              </a:rPr>
              <a:t>Problemi se mogu pojaviti tamo gdje postoji velika skupina podataka; mjere se mogu međusobno preklapati.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213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734E-0285-3712-4004-0982EBEB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Koropletne</a:t>
            </a:r>
            <a:r>
              <a:rPr lang="hr-HR" dirty="0"/>
              <a:t> 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449FD-826D-14A7-2C1B-359193569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1373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333333"/>
                </a:solidFill>
              </a:rPr>
              <a:t>Od grčkih riječi za "područje/regiju" i "mnoštvo".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333333"/>
                </a:solidFill>
              </a:rPr>
              <a:t>Tematska karta na kojoj su područja osjenčana ili s uzorkom proporcionalno prikazanoj mjeri.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/>
              <a:t>Koropletne</a:t>
            </a:r>
            <a:r>
              <a:rPr lang="hr-HR" sz="2800" dirty="0">
                <a:solidFill>
                  <a:srgbClr val="333333"/>
                </a:solidFill>
              </a:rPr>
              <a:t> karte su najbolje za prikaz omjera ili agregiranih podataka za poligone.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rgbClr val="333333"/>
                </a:solidFill>
              </a:rPr>
              <a:t>Ovi poligoni mogu biti županije, regije, države ili bilo koje područje ili regija koja se može </a:t>
            </a:r>
            <a:r>
              <a:rPr lang="hr-HR" sz="2800" dirty="0" err="1">
                <a:solidFill>
                  <a:srgbClr val="333333"/>
                </a:solidFill>
              </a:rPr>
              <a:t>geokodirati</a:t>
            </a:r>
            <a:r>
              <a:rPr lang="hr-HR" sz="2800" dirty="0">
                <a:solidFill>
                  <a:srgbClr val="333333"/>
                </a:solidFill>
              </a:rPr>
              <a:t> u </a:t>
            </a:r>
            <a:r>
              <a:rPr lang="hr-HR" sz="2800" dirty="0" err="1">
                <a:solidFill>
                  <a:srgbClr val="333333"/>
                </a:solidFill>
              </a:rPr>
              <a:t>Tableau</a:t>
            </a:r>
            <a:endParaRPr lang="hr-HR" sz="28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2800" dirty="0">
              <a:solidFill>
                <a:srgbClr val="333333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429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8C8BD-2A26-7427-E2C9-9D33AF4AA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3BF-C79C-A589-E29F-C95A6153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Koropletne</a:t>
            </a:r>
            <a:r>
              <a:rPr lang="en" dirty="0"/>
              <a:t> </a:t>
            </a:r>
            <a:r>
              <a:rPr lang="hr-HR" dirty="0"/>
              <a:t>vs. Proporcionalne karte</a:t>
            </a:r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71CC97DE-766F-7918-4767-124F0428A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2" y="2153378"/>
            <a:ext cx="5322137" cy="3014225"/>
          </a:xfrm>
          <a:prstGeom prst="rect">
            <a:avLst/>
          </a:prstGeom>
        </p:spPr>
      </p:pic>
      <p:pic>
        <p:nvPicPr>
          <p:cNvPr id="8" name="Picture 7" descr="A map of the united states with blue and orange circles&#10;&#10;Description automatically generated">
            <a:extLst>
              <a:ext uri="{FF2B5EF4-FFF2-40B4-BE49-F238E27FC236}">
                <a16:creationId xmlns:a16="http://schemas.microsoft.com/office/drawing/2014/main" id="{138B1999-CC49-5ADF-A20E-04425B93E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46" y="2156779"/>
            <a:ext cx="5146471" cy="30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84C1-5CD4-E0B1-8DF0-0BD5DE15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Postavke karata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7A7C-1A03-0714-81B4-83E2EA57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2385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Prilikom rada s kartama dostupne su posebne opcije oblikovanja. Ove su opcije dostupne pomoću opcije Karta na navigacijskom izborniku.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Ovaj izbornik nudi opciju upravljanja: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Tema pozadine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Pozadinske slike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Slojevi karte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hr-HR" dirty="0"/>
              <a:t>Opcije karte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65;p44">
            <a:extLst>
              <a:ext uri="{FF2B5EF4-FFF2-40B4-BE49-F238E27FC236}">
                <a16:creationId xmlns:a16="http://schemas.microsoft.com/office/drawing/2014/main" id="{0979B2D9-01D5-CB12-3D8C-9AFDFB7ED33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1739" y="1988358"/>
            <a:ext cx="2498344" cy="3597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pozornosti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/>
              <a:t>Stvaranje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uređivanje</a:t>
            </a:r>
            <a:r>
              <a:rPr lang="en-US" sz="2400" dirty="0"/>
              <a:t> </a:t>
            </a:r>
            <a:r>
              <a:rPr lang="en-US" sz="2400" dirty="0" err="1"/>
              <a:t>izračunatih</a:t>
            </a:r>
            <a:r>
              <a:rPr lang="en-US" sz="2400" dirty="0"/>
              <a:t> </a:t>
            </a:r>
            <a:r>
              <a:rPr lang="en-US" sz="2400" dirty="0" err="1"/>
              <a:t>polja</a:t>
            </a:r>
            <a:endParaRPr lang="en-US" sz="2400" dirty="0"/>
          </a:p>
          <a:p>
            <a:r>
              <a:rPr lang="en-US" sz="2400" dirty="0" err="1"/>
              <a:t>Funkcije</a:t>
            </a:r>
            <a:r>
              <a:rPr lang="en-US" sz="2400" dirty="0"/>
              <a:t> </a:t>
            </a:r>
            <a:r>
              <a:rPr lang="en-US" sz="2400" dirty="0" err="1"/>
              <a:t>nizova</a:t>
            </a:r>
            <a:endParaRPr lang="en-US" sz="2400" dirty="0"/>
          </a:p>
          <a:p>
            <a:r>
              <a:rPr lang="en-US" sz="2400" dirty="0" err="1"/>
              <a:t>Tablični</a:t>
            </a:r>
            <a:r>
              <a:rPr lang="en-US" sz="2400" dirty="0"/>
              <a:t> </a:t>
            </a:r>
            <a:r>
              <a:rPr lang="en-US" sz="2400" dirty="0" err="1"/>
              <a:t>izračuni</a:t>
            </a:r>
            <a:endParaRPr lang="en-US" sz="2400" dirty="0"/>
          </a:p>
          <a:p>
            <a:r>
              <a:rPr lang="en-US" sz="2400" dirty="0" err="1"/>
              <a:t>Izračuni</a:t>
            </a:r>
            <a:r>
              <a:rPr lang="en-US" sz="2400" dirty="0"/>
              <a:t> </a:t>
            </a:r>
            <a:r>
              <a:rPr lang="en-US" sz="2400" dirty="0" err="1"/>
              <a:t>datuma</a:t>
            </a:r>
            <a:endParaRPr lang="en-US" sz="2400" dirty="0"/>
          </a:p>
          <a:p>
            <a:r>
              <a:rPr lang="en-US" sz="2400" dirty="0"/>
              <a:t>Karte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Totali i </a:t>
            </a:r>
            <a:r>
              <a:rPr lang="hr-HR" dirty="0" err="1"/>
              <a:t>agregacije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Kada koristite tekstualnu tablicu, </a:t>
            </a:r>
            <a:r>
              <a:rPr lang="hr-HR" sz="2000" dirty="0" err="1"/>
              <a:t>Tableau</a:t>
            </a:r>
            <a:r>
              <a:rPr lang="hr-HR" sz="2000" dirty="0"/>
              <a:t> pruža mogućnost dodavanja ukupnih zbrojeva redaka, međuzbrojeva i ukupnih zbrojeva stupaca.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Ukupno se može dodati u prikaz pomoću izbornika Analiza na navigacijskoj traci i okna Analiza.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Totali, prema zadanim postavkama, koriste raščlanjene podatke iz temeljnog izvora podataka. 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Da bi zbrojevi funkcionirali, mora postojati:</a:t>
            </a:r>
          </a:p>
          <a:p>
            <a:pPr>
              <a:spcBef>
                <a:spcPts val="800"/>
              </a:spcBef>
            </a:pPr>
            <a:r>
              <a:rPr lang="hr-HR" sz="2000" dirty="0"/>
              <a:t>Najmanje jedno zaglavlje</a:t>
            </a:r>
          </a:p>
          <a:p>
            <a:pPr>
              <a:spcBef>
                <a:spcPts val="800"/>
              </a:spcBef>
            </a:pPr>
            <a:r>
              <a:rPr lang="hr-HR" sz="2000" dirty="0"/>
              <a:t>Zbirna (agregirana) mjera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sz="20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2EAC8-3F4A-304B-960E-025488620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DED8DB3-F077-551A-1225-A33A9321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Totali i </a:t>
            </a:r>
            <a:r>
              <a:rPr lang="hr-HR" dirty="0" err="1"/>
              <a:t>agregacije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E9306FF-A39E-4A32-875C-0AD7BFA4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lijeve strane, u tabu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odaberite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povucite na vizualizaciju, na polje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Grand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biste dobili zbroj vrijednosti u stupcima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F263FA41-DC1F-8D54-B1BF-5F114C0EC2C1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4523BBB-AB3E-F0C8-1846-BD3625D7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35" y="2636402"/>
            <a:ext cx="7045529" cy="29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90E6-E466-14EC-36CC-361B13AA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Izračunata polja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6EF4-2257-F31C-4337-CCD2887F0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Izračunata polja omogućuju stvaranje novih podataka iz podataka koji već postoje.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Izračunata polja odlična su za korištenje kada temeljni podaci ne sadrže sve vrijednosti potrebne za analizu.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Kada stvarate izračunato polje, u biti stvarate novi podatkovni stupac iz polja kojim upravljate na podatkovnom 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Izračunata polja mogu se kreirati na dva načina. Prvi je dvostrukim klikom na postojeće polje na polici Redovi, Stupci, Oznake ili Mjerne vrijednosti da biste ga otvorili kao ad-</a:t>
            </a:r>
            <a:r>
              <a:rPr lang="hr-HR" dirty="0" err="1">
                <a:highlight>
                  <a:schemeClr val="lt1"/>
                </a:highlight>
              </a:rPr>
              <a:t>hoc</a:t>
            </a:r>
            <a:r>
              <a:rPr lang="hr-HR" dirty="0">
                <a:highlight>
                  <a:schemeClr val="lt1"/>
                </a:highlight>
              </a:rPr>
              <a:t> izračun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Druga metoda je korištenje uređivača polja izračuna. Ovom uređivaču se pristupa pomoću izbornika Analiza ili korištenjem metode desnog klika na oknu Podaci.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sz="2400" dirty="0">
              <a:solidFill>
                <a:srgbClr val="000000"/>
              </a:solidFill>
              <a:highlight>
                <a:srgbClr val="AFEFA9"/>
              </a:highlight>
              <a:latin typeface="Arial"/>
              <a:ea typeface="Arial"/>
              <a:cs typeface="Arial"/>
              <a:sym typeface="Arial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345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01BF9-F3AC-7445-4D11-384CD0456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Tekstualne funkcije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4D0C-C025-61BB-0FD3-4469BCE0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1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Jedna značajka izračunatih polja je mogućnost manipuliranja podacima niza pomoću specifičnih funkcija.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>
                <a:highlight>
                  <a:schemeClr val="lt1"/>
                </a:highlight>
              </a:rPr>
              <a:t>Tableau</a:t>
            </a:r>
            <a:r>
              <a:rPr lang="hr-HR" dirty="0">
                <a:highlight>
                  <a:schemeClr val="lt1"/>
                </a:highlight>
              </a:rPr>
              <a:t> koristi skup ugrađenih funkcija koje su detaljno navedene na </a:t>
            </a:r>
            <a:r>
              <a:rPr lang="en-US" u="sng" dirty="0">
                <a:highlight>
                  <a:schemeClr val="lt1"/>
                </a:highlight>
                <a:hlinkClick r:id="rId2"/>
              </a:rPr>
              <a:t>Tableau </a:t>
            </a:r>
            <a:r>
              <a:rPr lang="hr-HR" u="sng" dirty="0">
                <a:highlight>
                  <a:schemeClr val="lt1"/>
                </a:highlight>
                <a:hlinkClick r:id="rId2"/>
              </a:rPr>
              <a:t>web stranici</a:t>
            </a:r>
            <a:r>
              <a:rPr lang="hr-HR" dirty="0">
                <a:highlight>
                  <a:schemeClr val="lt1"/>
                </a:highlight>
              </a:rPr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chemeClr val="lt1"/>
                </a:highlight>
              </a:rPr>
              <a:t>Funkcije niza izgrađene su pomoću iste metode stvaranja izračunatog polja iz izbornika Analiza ili okna Podaci.</a:t>
            </a:r>
          </a:p>
        </p:txBody>
      </p:sp>
      <p:pic>
        <p:nvPicPr>
          <p:cNvPr id="4" name="Google Shape;770;p42">
            <a:extLst>
              <a:ext uri="{FF2B5EF4-FFF2-40B4-BE49-F238E27FC236}">
                <a16:creationId xmlns:a16="http://schemas.microsoft.com/office/drawing/2014/main" id="{3DF42011-72D7-EF6E-1779-C2DC53212C3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324" y="2411137"/>
            <a:ext cx="4722278" cy="25297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87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C865-A850-0E91-13A8-A4B6D7873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Izračuni s datumima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7C6C-FF2E-2CF2-0277-2DF71FAFF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Datumi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uobičajeni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Tableau </a:t>
            </a:r>
            <a:r>
              <a:rPr lang="en-US" dirty="0" err="1"/>
              <a:t>automatski</a:t>
            </a:r>
            <a:r>
              <a:rPr lang="en-US" dirty="0"/>
              <a:t> </a:t>
            </a:r>
            <a:r>
              <a:rPr lang="en-US" dirty="0" err="1"/>
              <a:t>prepoznaje</a:t>
            </a:r>
            <a:r>
              <a:rPr lang="en-US" dirty="0"/>
              <a:t> </a:t>
            </a:r>
            <a:r>
              <a:rPr lang="en-US" dirty="0" err="1"/>
              <a:t>datume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primjenjuje</a:t>
            </a:r>
            <a:r>
              <a:rPr lang="en-US" dirty="0"/>
              <a:t> </a:t>
            </a:r>
            <a:r>
              <a:rPr lang="en-US" dirty="0" err="1"/>
              <a:t>određeni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funkcionalnosti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izračunatog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, Tableau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manipuliranja</a:t>
            </a:r>
            <a:r>
              <a:rPr lang="en-US" dirty="0"/>
              <a:t> </a:t>
            </a:r>
            <a:r>
              <a:rPr lang="en-US" dirty="0" err="1"/>
              <a:t>datumima</a:t>
            </a:r>
            <a:r>
              <a:rPr lang="en-US" dirty="0"/>
              <a:t> u </a:t>
            </a:r>
            <a:r>
              <a:rPr lang="en-US" dirty="0" err="1"/>
              <a:t>izvoru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Popularne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datuma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:</a:t>
            </a:r>
            <a:endParaRPr lang="hr-HR" dirty="0"/>
          </a:p>
          <a:p>
            <a:pPr>
              <a:spcBef>
                <a:spcPts val="800"/>
              </a:spcBef>
            </a:pPr>
            <a:r>
              <a:rPr lang="hr-HR" dirty="0"/>
              <a:t>  </a:t>
            </a:r>
            <a:r>
              <a:rPr lang="en-US" dirty="0"/>
              <a:t>DATEADD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DATEDIFF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DATETRUNC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/>
              <a:t>DATEPART</a:t>
            </a:r>
            <a:endParaRPr lang="hr-HR" dirty="0"/>
          </a:p>
        </p:txBody>
      </p:sp>
      <p:pic>
        <p:nvPicPr>
          <p:cNvPr id="4" name="Google Shape;778;p43">
            <a:extLst>
              <a:ext uri="{FF2B5EF4-FFF2-40B4-BE49-F238E27FC236}">
                <a16:creationId xmlns:a16="http://schemas.microsoft.com/office/drawing/2014/main" id="{09D5FCFE-1A08-9AB8-3FB1-060DC44B69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59065" y="2408633"/>
            <a:ext cx="4739975" cy="253468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0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EDED9-97AA-29F3-AB42-73A9D49F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87D0-36B5-80B5-65A8-3B2F53FC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Izračuni s datumima - primjer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F024A-7B13-3154-D488-C1CF4872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0865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sadrži funkciju koja može izračunati vrijeme između dva datuma (npr. između datuma isporuke i datuma narudžbe)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b="1" dirty="0"/>
              <a:t>DATEDIFF('day',[Order Date],[Ship Date])</a:t>
            </a:r>
            <a:endParaRPr lang="hr-HR" b="1" dirty="0"/>
          </a:p>
          <a:p>
            <a:pPr>
              <a:spcBef>
                <a:spcPts val="800"/>
              </a:spcBef>
            </a:pPr>
            <a:r>
              <a:rPr lang="hr-HR" dirty="0"/>
              <a:t>Prvi parametar je „dio datuma” koji označava na kojoj razini se računa razlika (dan, mjesec, godina…)</a:t>
            </a:r>
          </a:p>
          <a:p>
            <a:pPr>
              <a:spcBef>
                <a:spcPts val="800"/>
              </a:spcBef>
            </a:pPr>
            <a:r>
              <a:rPr lang="hr-HR" dirty="0"/>
              <a:t>Drugi parametar je „start date” koji označava datum početka</a:t>
            </a:r>
          </a:p>
          <a:p>
            <a:pPr>
              <a:spcBef>
                <a:spcPts val="800"/>
              </a:spcBef>
            </a:pPr>
            <a:r>
              <a:rPr lang="hr-HR" dirty="0"/>
              <a:t>Treći parametar je „</a:t>
            </a:r>
            <a:r>
              <a:rPr lang="hr-HR" dirty="0" err="1"/>
              <a:t>end</a:t>
            </a:r>
            <a:r>
              <a:rPr lang="hr-HR" dirty="0"/>
              <a:t> date” koji označava datum završetka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DE6D7AA-2E59-94E3-C9FA-F4BE8430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15" y="2542339"/>
            <a:ext cx="4728740" cy="29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485D-68DC-43E9-9546-7461FCC8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Brzi izračuni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53F4F-8DFA-7BE7-9AC7-5FC27DFF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139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Brzi tablični izračuni omogućuju vam da brzo primijenite izračune na svoj prikaz pomoću uobičajenih vrsta izračuna.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Brzi tablični izračuni mogu se primijeniti metodom desnog klika na mjeru koja je dodana u prikaz.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Uobičajeni brzi tablični izračuni uključuju:</a:t>
            </a:r>
          </a:p>
          <a:p>
            <a:pPr>
              <a:spcBef>
                <a:spcPts val="800"/>
              </a:spcBef>
            </a:pPr>
            <a:r>
              <a:rPr lang="hr-HR" dirty="0"/>
              <a:t>Kumulativ</a:t>
            </a:r>
          </a:p>
          <a:p>
            <a:pPr>
              <a:spcBef>
                <a:spcPts val="800"/>
              </a:spcBef>
            </a:pPr>
            <a:r>
              <a:rPr lang="hr-HR" dirty="0"/>
              <a:t>Razlika</a:t>
            </a:r>
          </a:p>
          <a:p>
            <a:pPr>
              <a:spcBef>
                <a:spcPts val="800"/>
              </a:spcBef>
            </a:pPr>
            <a:r>
              <a:rPr lang="hr-HR" dirty="0"/>
              <a:t>Postotna razlika</a:t>
            </a:r>
          </a:p>
          <a:p>
            <a:pPr>
              <a:spcBef>
                <a:spcPts val="800"/>
              </a:spcBef>
            </a:pPr>
            <a:r>
              <a:rPr lang="hr-HR" dirty="0"/>
              <a:t>Rang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Google Shape;803;p46">
            <a:extLst>
              <a:ext uri="{FF2B5EF4-FFF2-40B4-BE49-F238E27FC236}">
                <a16:creationId xmlns:a16="http://schemas.microsoft.com/office/drawing/2014/main" id="{8F1605D8-5DC2-73A5-D47D-426648D838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8219" y="1684420"/>
            <a:ext cx="3543117" cy="417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634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77619-C34B-4682-8BB0-75AB2EFFF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13508</TotalTime>
  <Words>699</Words>
  <Application>Microsoft Office PowerPoint</Application>
  <PresentationFormat>Widescreen</PresentationFormat>
  <Paragraphs>91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Tahoma</vt:lpstr>
      <vt:lpstr>Motyw pakietu Office</vt:lpstr>
      <vt:lpstr>PowerPoint Presentation</vt:lpstr>
      <vt:lpstr>Sadržaj</vt:lpstr>
      <vt:lpstr>Totali i agregacije</vt:lpstr>
      <vt:lpstr>Totali i agregacije</vt:lpstr>
      <vt:lpstr>Izračunata polja</vt:lpstr>
      <vt:lpstr>Tekstualne funkcije</vt:lpstr>
      <vt:lpstr>Izračuni s datumima</vt:lpstr>
      <vt:lpstr>Izračuni s datumima - primjer</vt:lpstr>
      <vt:lpstr>Brzi izračuni</vt:lpstr>
      <vt:lpstr>Tableau karte</vt:lpstr>
      <vt:lpstr>Proporcionalne simbolne karte</vt:lpstr>
      <vt:lpstr>Koropletne karte</vt:lpstr>
      <vt:lpstr>Koropletne vs. Proporcionalne karte</vt:lpstr>
      <vt:lpstr>Postavke karata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148</cp:revision>
  <dcterms:created xsi:type="dcterms:W3CDTF">2023-07-06T12:09:08Z</dcterms:created>
  <dcterms:modified xsi:type="dcterms:W3CDTF">2025-04-05T16:54:37Z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