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81" r:id="rId8"/>
    <p:sldId id="284" r:id="rId9"/>
    <p:sldId id="285" r:id="rId10"/>
    <p:sldId id="286" r:id="rId11"/>
    <p:sldId id="283" r:id="rId12"/>
    <p:sldId id="295" r:id="rId13"/>
    <p:sldId id="296" r:id="rId14"/>
    <p:sldId id="297" r:id="rId15"/>
    <p:sldId id="298" r:id="rId16"/>
    <p:sldId id="299" r:id="rId17"/>
    <p:sldId id="266" r:id="rId18"/>
    <p:sldId id="263" r:id="rId1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CE9028-5718-65B3-3014-6B2E04E44567}" v="32" dt="2025-04-09T12:09:27.450"/>
    <p1510:client id="{B559EA80-B567-5F1C-4781-25B0047A32B8}" v="372" dt="2025-04-10T07:46:33.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145" d="100"/>
          <a:sy n="145" d="100"/>
        </p:scale>
        <p:origin x="66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S::dario.sebalj_efos.hr#ext#@putpoznanpl.onmicrosoft.com::89557be9-5a4b-40ec-a5bf-61e588efe439" providerId="AD" clId="Web-{B559EA80-B567-5F1C-4781-25B0047A32B8}"/>
    <pc:docChg chg="modSld">
      <pc:chgData name="Dario Šebalj" userId="S::dario.sebalj_efos.hr#ext#@putpoznanpl.onmicrosoft.com::89557be9-5a4b-40ec-a5bf-61e588efe439" providerId="AD" clId="Web-{B559EA80-B567-5F1C-4781-25B0047A32B8}" dt="2025-04-10T07:46:28.970" v="320" actId="20577"/>
      <pc:docMkLst>
        <pc:docMk/>
      </pc:docMkLst>
      <pc:sldChg chg="modSp">
        <pc:chgData name="Dario Šebalj" userId="S::dario.sebalj_efos.hr#ext#@putpoznanpl.onmicrosoft.com::89557be9-5a4b-40ec-a5bf-61e588efe439" providerId="AD" clId="Web-{B559EA80-B567-5F1C-4781-25B0047A32B8}" dt="2025-04-10T07:46:28.970" v="320" actId="20577"/>
        <pc:sldMkLst>
          <pc:docMk/>
          <pc:sldMk cId="4020019421" sldId="263"/>
        </pc:sldMkLst>
        <pc:spChg chg="mod">
          <ac:chgData name="Dario Šebalj" userId="S::dario.sebalj_efos.hr#ext#@putpoznanpl.onmicrosoft.com::89557be9-5a4b-40ec-a5bf-61e588efe439" providerId="AD" clId="Web-{B559EA80-B567-5F1C-4781-25B0047A32B8}" dt="2025-04-10T07:46:28.970" v="320" actId="20577"/>
          <ac:spMkLst>
            <pc:docMk/>
            <pc:sldMk cId="4020019421" sldId="263"/>
            <ac:spMk id="3" creationId="{5736179A-2A6B-1BB5-3527-A969A8C3E86B}"/>
          </ac:spMkLst>
        </pc:spChg>
      </pc:sldChg>
      <pc:sldChg chg="modSp">
        <pc:chgData name="Dario Šebalj" userId="S::dario.sebalj_efos.hr#ext#@putpoznanpl.onmicrosoft.com::89557be9-5a4b-40ec-a5bf-61e588efe439" providerId="AD" clId="Web-{B559EA80-B567-5F1C-4781-25B0047A32B8}" dt="2025-04-10T07:46:24.861" v="314" actId="20577"/>
        <pc:sldMkLst>
          <pc:docMk/>
          <pc:sldMk cId="3298298427" sldId="266"/>
        </pc:sldMkLst>
        <pc:spChg chg="mod">
          <ac:chgData name="Dario Šebalj" userId="S::dario.sebalj_efos.hr#ext#@putpoznanpl.onmicrosoft.com::89557be9-5a4b-40ec-a5bf-61e588efe439" providerId="AD" clId="Web-{B559EA80-B567-5F1C-4781-25B0047A32B8}" dt="2025-04-10T07:46:17.111" v="311" actId="20577"/>
          <ac:spMkLst>
            <pc:docMk/>
            <pc:sldMk cId="3298298427" sldId="266"/>
            <ac:spMk id="7" creationId="{0CB6B79D-13A1-418A-3CD7-076077286145}"/>
          </ac:spMkLst>
        </pc:spChg>
        <pc:spChg chg="mod">
          <ac:chgData name="Dario Šebalj" userId="S::dario.sebalj_efos.hr#ext#@putpoznanpl.onmicrosoft.com::89557be9-5a4b-40ec-a5bf-61e588efe439" providerId="AD" clId="Web-{B559EA80-B567-5F1C-4781-25B0047A32B8}" dt="2025-04-10T07:46:24.861" v="314" actId="20577"/>
          <ac:spMkLst>
            <pc:docMk/>
            <pc:sldMk cId="3298298427" sldId="266"/>
            <ac:spMk id="8" creationId="{BA68647D-8959-AECA-FF1C-384AA40B609E}"/>
          </ac:spMkLst>
        </pc:spChg>
      </pc:sldChg>
      <pc:sldChg chg="modSp">
        <pc:chgData name="Dario Šebalj" userId="S::dario.sebalj_efos.hr#ext#@putpoznanpl.onmicrosoft.com::89557be9-5a4b-40ec-a5bf-61e588efe439" providerId="AD" clId="Web-{B559EA80-B567-5F1C-4781-25B0047A32B8}" dt="2025-04-10T07:40:08.216" v="61" actId="20577"/>
        <pc:sldMkLst>
          <pc:docMk/>
          <pc:sldMk cId="1021420716" sldId="281"/>
        </pc:sldMkLst>
        <pc:spChg chg="mod">
          <ac:chgData name="Dario Šebalj" userId="S::dario.sebalj_efos.hr#ext#@putpoznanpl.onmicrosoft.com::89557be9-5a4b-40ec-a5bf-61e588efe439" providerId="AD" clId="Web-{B559EA80-B567-5F1C-4781-25B0047A32B8}" dt="2025-04-10T07:40:08.216" v="61" actId="20577"/>
          <ac:spMkLst>
            <pc:docMk/>
            <pc:sldMk cId="1021420716" sldId="281"/>
            <ac:spMk id="3" creationId="{00000000-0000-0000-0000-000000000000}"/>
          </ac:spMkLst>
        </pc:spChg>
        <pc:spChg chg="mod">
          <ac:chgData name="Dario Šebalj" userId="S::dario.sebalj_efos.hr#ext#@putpoznanpl.onmicrosoft.com::89557be9-5a4b-40ec-a5bf-61e588efe439" providerId="AD" clId="Web-{B559EA80-B567-5F1C-4781-25B0047A32B8}" dt="2025-04-10T07:39:34.247" v="11" actId="20577"/>
          <ac:spMkLst>
            <pc:docMk/>
            <pc:sldMk cId="1021420716" sldId="281"/>
            <ac:spMk id="4" creationId="{1B53A616-BC45-7003-D00A-64BD15781752}"/>
          </ac:spMkLst>
        </pc:spChg>
      </pc:sldChg>
      <pc:sldChg chg="modSp">
        <pc:chgData name="Dario Šebalj" userId="S::dario.sebalj_efos.hr#ext#@putpoznanpl.onmicrosoft.com::89557be9-5a4b-40ec-a5bf-61e588efe439" providerId="AD" clId="Web-{B559EA80-B567-5F1C-4781-25B0047A32B8}" dt="2025-04-10T07:43:21.953" v="201" actId="20577"/>
        <pc:sldMkLst>
          <pc:docMk/>
          <pc:sldMk cId="1230425581" sldId="283"/>
        </pc:sldMkLst>
        <pc:spChg chg="mod">
          <ac:chgData name="Dario Šebalj" userId="S::dario.sebalj_efos.hr#ext#@putpoznanpl.onmicrosoft.com::89557be9-5a4b-40ec-a5bf-61e588efe439" providerId="AD" clId="Web-{B559EA80-B567-5F1C-4781-25B0047A32B8}" dt="2025-04-10T07:42:39.390" v="195" actId="20577"/>
          <ac:spMkLst>
            <pc:docMk/>
            <pc:sldMk cId="1230425581" sldId="283"/>
            <ac:spMk id="4" creationId="{1B53A616-BC45-7003-D00A-64BD15781752}"/>
          </ac:spMkLst>
        </pc:spChg>
        <pc:spChg chg="mod">
          <ac:chgData name="Dario Šebalj" userId="S::dario.sebalj_efos.hr#ext#@putpoznanpl.onmicrosoft.com::89557be9-5a4b-40ec-a5bf-61e588efe439" providerId="AD" clId="Web-{B559EA80-B567-5F1C-4781-25B0047A32B8}" dt="2025-04-10T07:43:21.953" v="201" actId="20577"/>
          <ac:spMkLst>
            <pc:docMk/>
            <pc:sldMk cId="1230425581" sldId="283"/>
            <ac:spMk id="7" creationId="{08B1E3E4-9C4A-4CF8-DBD2-8A61BD597723}"/>
          </ac:spMkLst>
        </pc:spChg>
      </pc:sldChg>
      <pc:sldChg chg="modSp">
        <pc:chgData name="Dario Šebalj" userId="S::dario.sebalj_efos.hr#ext#@putpoznanpl.onmicrosoft.com::89557be9-5a4b-40ec-a5bf-61e588efe439" providerId="AD" clId="Web-{B559EA80-B567-5F1C-4781-25B0047A32B8}" dt="2025-04-10T07:41:24.123" v="138" actId="20577"/>
        <pc:sldMkLst>
          <pc:docMk/>
          <pc:sldMk cId="3549849075" sldId="284"/>
        </pc:sldMkLst>
        <pc:spChg chg="mod">
          <ac:chgData name="Dario Šebalj" userId="S::dario.sebalj_efos.hr#ext#@putpoznanpl.onmicrosoft.com::89557be9-5a4b-40ec-a5bf-61e588efe439" providerId="AD" clId="Web-{B559EA80-B567-5F1C-4781-25B0047A32B8}" dt="2025-04-10T07:40:35.310" v="97" actId="20577"/>
          <ac:spMkLst>
            <pc:docMk/>
            <pc:sldMk cId="3549849075" sldId="284"/>
            <ac:spMk id="4" creationId="{1B53A616-BC45-7003-D00A-64BD15781752}"/>
          </ac:spMkLst>
        </pc:spChg>
        <pc:spChg chg="mod">
          <ac:chgData name="Dario Šebalj" userId="S::dario.sebalj_efos.hr#ext#@putpoznanpl.onmicrosoft.com::89557be9-5a4b-40ec-a5bf-61e588efe439" providerId="AD" clId="Web-{B559EA80-B567-5F1C-4781-25B0047A32B8}" dt="2025-04-10T07:41:24.123" v="138" actId="20577"/>
          <ac:spMkLst>
            <pc:docMk/>
            <pc:sldMk cId="3549849075" sldId="284"/>
            <ac:spMk id="5" creationId="{08B1E3E4-9C4A-4CF8-DBD2-8A61BD597723}"/>
          </ac:spMkLst>
        </pc:spChg>
      </pc:sldChg>
      <pc:sldChg chg="modSp">
        <pc:chgData name="Dario Šebalj" userId="S::dario.sebalj_efos.hr#ext#@putpoznanpl.onmicrosoft.com::89557be9-5a4b-40ec-a5bf-61e588efe439" providerId="AD" clId="Web-{B559EA80-B567-5F1C-4781-25B0047A32B8}" dt="2025-04-10T07:41:57.186" v="165" actId="20577"/>
        <pc:sldMkLst>
          <pc:docMk/>
          <pc:sldMk cId="2034886605" sldId="285"/>
        </pc:sldMkLst>
        <pc:spChg chg="mod">
          <ac:chgData name="Dario Šebalj" userId="S::dario.sebalj_efos.hr#ext#@putpoznanpl.onmicrosoft.com::89557be9-5a4b-40ec-a5bf-61e588efe439" providerId="AD" clId="Web-{B559EA80-B567-5F1C-4781-25B0047A32B8}" dt="2025-04-10T07:41:41.170" v="154" actId="20577"/>
          <ac:spMkLst>
            <pc:docMk/>
            <pc:sldMk cId="2034886605" sldId="285"/>
            <ac:spMk id="4" creationId="{1B53A616-BC45-7003-D00A-64BD15781752}"/>
          </ac:spMkLst>
        </pc:spChg>
        <pc:spChg chg="mod">
          <ac:chgData name="Dario Šebalj" userId="S::dario.sebalj_efos.hr#ext#@putpoznanpl.onmicrosoft.com::89557be9-5a4b-40ec-a5bf-61e588efe439" providerId="AD" clId="Web-{B559EA80-B567-5F1C-4781-25B0047A32B8}" dt="2025-04-10T07:41:57.186" v="165" actId="20577"/>
          <ac:spMkLst>
            <pc:docMk/>
            <pc:sldMk cId="2034886605" sldId="285"/>
            <ac:spMk id="7" creationId="{00000000-0000-0000-0000-000000000000}"/>
          </ac:spMkLst>
        </pc:spChg>
      </pc:sldChg>
      <pc:sldChg chg="modSp">
        <pc:chgData name="Dario Šebalj" userId="S::dario.sebalj_efos.hr#ext#@putpoznanpl.onmicrosoft.com::89557be9-5a4b-40ec-a5bf-61e588efe439" providerId="AD" clId="Web-{B559EA80-B567-5F1C-4781-25B0047A32B8}" dt="2025-04-10T07:42:26.390" v="169" actId="20577"/>
        <pc:sldMkLst>
          <pc:docMk/>
          <pc:sldMk cId="3938375118" sldId="286"/>
        </pc:sldMkLst>
        <pc:spChg chg="mod">
          <ac:chgData name="Dario Šebalj" userId="S::dario.sebalj_efos.hr#ext#@putpoznanpl.onmicrosoft.com::89557be9-5a4b-40ec-a5bf-61e588efe439" providerId="AD" clId="Web-{B559EA80-B567-5F1C-4781-25B0047A32B8}" dt="2025-04-10T07:42:05.108" v="167" actId="20577"/>
          <ac:spMkLst>
            <pc:docMk/>
            <pc:sldMk cId="3938375118" sldId="286"/>
            <ac:spMk id="4" creationId="{1B53A616-BC45-7003-D00A-64BD15781752}"/>
          </ac:spMkLst>
        </pc:spChg>
        <pc:spChg chg="mod">
          <ac:chgData name="Dario Šebalj" userId="S::dario.sebalj_efos.hr#ext#@putpoznanpl.onmicrosoft.com::89557be9-5a4b-40ec-a5bf-61e588efe439" providerId="AD" clId="Web-{B559EA80-B567-5F1C-4781-25B0047A32B8}" dt="2025-04-10T07:42:26.390" v="169" actId="20577"/>
          <ac:spMkLst>
            <pc:docMk/>
            <pc:sldMk cId="3938375118" sldId="286"/>
            <ac:spMk id="5" creationId="{08B1E3E4-9C4A-4CF8-DBD2-8A61BD597723}"/>
          </ac:spMkLst>
        </pc:spChg>
      </pc:sldChg>
      <pc:sldChg chg="modSp">
        <pc:chgData name="Dario Šebalj" userId="S::dario.sebalj_efos.hr#ext#@putpoznanpl.onmicrosoft.com::89557be9-5a4b-40ec-a5bf-61e588efe439" providerId="AD" clId="Web-{B559EA80-B567-5F1C-4781-25B0047A32B8}" dt="2025-04-10T07:43:29.015" v="203" actId="20577"/>
        <pc:sldMkLst>
          <pc:docMk/>
          <pc:sldMk cId="1270194159" sldId="295"/>
        </pc:sldMkLst>
        <pc:spChg chg="mod">
          <ac:chgData name="Dario Šebalj" userId="S::dario.sebalj_efos.hr#ext#@putpoznanpl.onmicrosoft.com::89557be9-5a4b-40ec-a5bf-61e588efe439" providerId="AD" clId="Web-{B559EA80-B567-5F1C-4781-25B0047A32B8}" dt="2025-04-10T07:43:29.015" v="203" actId="20577"/>
          <ac:spMkLst>
            <pc:docMk/>
            <pc:sldMk cId="1270194159" sldId="295"/>
            <ac:spMk id="4" creationId="{1B53A616-BC45-7003-D00A-64BD15781752}"/>
          </ac:spMkLst>
        </pc:spChg>
      </pc:sldChg>
      <pc:sldChg chg="modSp">
        <pc:chgData name="Dario Šebalj" userId="S::dario.sebalj_efos.hr#ext#@putpoznanpl.onmicrosoft.com::89557be9-5a4b-40ec-a5bf-61e588efe439" providerId="AD" clId="Web-{B559EA80-B567-5F1C-4781-25B0047A32B8}" dt="2025-04-10T07:44:07.156" v="215" actId="20577"/>
        <pc:sldMkLst>
          <pc:docMk/>
          <pc:sldMk cId="3513674872" sldId="296"/>
        </pc:sldMkLst>
        <pc:spChg chg="mod">
          <ac:chgData name="Dario Šebalj" userId="S::dario.sebalj_efos.hr#ext#@putpoznanpl.onmicrosoft.com::89557be9-5a4b-40ec-a5bf-61e588efe439" providerId="AD" clId="Web-{B559EA80-B567-5F1C-4781-25B0047A32B8}" dt="2025-04-10T07:43:35.297" v="206" actId="20577"/>
          <ac:spMkLst>
            <pc:docMk/>
            <pc:sldMk cId="3513674872" sldId="296"/>
            <ac:spMk id="4" creationId="{1B53A616-BC45-7003-D00A-64BD15781752}"/>
          </ac:spMkLst>
        </pc:spChg>
        <pc:spChg chg="mod">
          <ac:chgData name="Dario Šebalj" userId="S::dario.sebalj_efos.hr#ext#@putpoznanpl.onmicrosoft.com::89557be9-5a4b-40ec-a5bf-61e588efe439" providerId="AD" clId="Web-{B559EA80-B567-5F1C-4781-25B0047A32B8}" dt="2025-04-10T07:44:07.156" v="215" actId="20577"/>
          <ac:spMkLst>
            <pc:docMk/>
            <pc:sldMk cId="3513674872" sldId="296"/>
            <ac:spMk id="7" creationId="{08B1E3E4-9C4A-4CF8-DBD2-8A61BD597723}"/>
          </ac:spMkLst>
        </pc:spChg>
      </pc:sldChg>
      <pc:sldChg chg="modSp">
        <pc:chgData name="Dario Šebalj" userId="S::dario.sebalj_efos.hr#ext#@putpoznanpl.onmicrosoft.com::89557be9-5a4b-40ec-a5bf-61e588efe439" providerId="AD" clId="Web-{B559EA80-B567-5F1C-4781-25B0047A32B8}" dt="2025-04-10T07:44:58.923" v="240" actId="20577"/>
        <pc:sldMkLst>
          <pc:docMk/>
          <pc:sldMk cId="689661584" sldId="297"/>
        </pc:sldMkLst>
        <pc:spChg chg="mod">
          <ac:chgData name="Dario Šebalj" userId="S::dario.sebalj_efos.hr#ext#@putpoznanpl.onmicrosoft.com::89557be9-5a4b-40ec-a5bf-61e588efe439" providerId="AD" clId="Web-{B559EA80-B567-5F1C-4781-25B0047A32B8}" dt="2025-04-10T07:44:12.860" v="216" actId="20577"/>
          <ac:spMkLst>
            <pc:docMk/>
            <pc:sldMk cId="689661584" sldId="297"/>
            <ac:spMk id="4" creationId="{1B53A616-BC45-7003-D00A-64BD15781752}"/>
          </ac:spMkLst>
        </pc:spChg>
        <pc:spChg chg="mod">
          <ac:chgData name="Dario Šebalj" userId="S::dario.sebalj_efos.hr#ext#@putpoznanpl.onmicrosoft.com::89557be9-5a4b-40ec-a5bf-61e588efe439" providerId="AD" clId="Web-{B559EA80-B567-5F1C-4781-25B0047A32B8}" dt="2025-04-10T07:44:58.923" v="240" actId="20577"/>
          <ac:spMkLst>
            <pc:docMk/>
            <pc:sldMk cId="689661584" sldId="297"/>
            <ac:spMk id="7" creationId="{08B1E3E4-9C4A-4CF8-DBD2-8A61BD597723}"/>
          </ac:spMkLst>
        </pc:spChg>
      </pc:sldChg>
      <pc:sldChg chg="modSp">
        <pc:chgData name="Dario Šebalj" userId="S::dario.sebalj_efos.hr#ext#@putpoznanpl.onmicrosoft.com::89557be9-5a4b-40ec-a5bf-61e588efe439" providerId="AD" clId="Web-{B559EA80-B567-5F1C-4781-25B0047A32B8}" dt="2025-04-10T07:45:44.923" v="279" actId="20577"/>
        <pc:sldMkLst>
          <pc:docMk/>
          <pc:sldMk cId="1160580041" sldId="298"/>
        </pc:sldMkLst>
        <pc:spChg chg="mod">
          <ac:chgData name="Dario Šebalj" userId="S::dario.sebalj_efos.hr#ext#@putpoznanpl.onmicrosoft.com::89557be9-5a4b-40ec-a5bf-61e588efe439" providerId="AD" clId="Web-{B559EA80-B567-5F1C-4781-25B0047A32B8}" dt="2025-04-10T07:45:03.173" v="242" actId="20577"/>
          <ac:spMkLst>
            <pc:docMk/>
            <pc:sldMk cId="1160580041" sldId="298"/>
            <ac:spMk id="4" creationId="{1B53A616-BC45-7003-D00A-64BD15781752}"/>
          </ac:spMkLst>
        </pc:spChg>
        <pc:spChg chg="mod">
          <ac:chgData name="Dario Šebalj" userId="S::dario.sebalj_efos.hr#ext#@putpoznanpl.onmicrosoft.com::89557be9-5a4b-40ec-a5bf-61e588efe439" providerId="AD" clId="Web-{B559EA80-B567-5F1C-4781-25B0047A32B8}" dt="2025-04-10T07:45:44.923" v="279" actId="20577"/>
          <ac:spMkLst>
            <pc:docMk/>
            <pc:sldMk cId="1160580041" sldId="298"/>
            <ac:spMk id="7" creationId="{08B1E3E4-9C4A-4CF8-DBD2-8A61BD597723}"/>
          </ac:spMkLst>
        </pc:spChg>
      </pc:sldChg>
      <pc:sldChg chg="modSp">
        <pc:chgData name="Dario Šebalj" userId="S::dario.sebalj_efos.hr#ext#@putpoznanpl.onmicrosoft.com::89557be9-5a4b-40ec-a5bf-61e588efe439" providerId="AD" clId="Web-{B559EA80-B567-5F1C-4781-25B0047A32B8}" dt="2025-04-10T07:46:14.001" v="310" actId="20577"/>
        <pc:sldMkLst>
          <pc:docMk/>
          <pc:sldMk cId="1569576428" sldId="299"/>
        </pc:sldMkLst>
        <pc:spChg chg="mod">
          <ac:chgData name="Dario Šebalj" userId="S::dario.sebalj_efos.hr#ext#@putpoznanpl.onmicrosoft.com::89557be9-5a4b-40ec-a5bf-61e588efe439" providerId="AD" clId="Web-{B559EA80-B567-5F1C-4781-25B0047A32B8}" dt="2025-04-10T07:45:49.298" v="280" actId="20577"/>
          <ac:spMkLst>
            <pc:docMk/>
            <pc:sldMk cId="1569576428" sldId="299"/>
            <ac:spMk id="4" creationId="{1B53A616-BC45-7003-D00A-64BD15781752}"/>
          </ac:spMkLst>
        </pc:spChg>
        <pc:spChg chg="mod">
          <ac:chgData name="Dario Šebalj" userId="S::dario.sebalj_efos.hr#ext#@putpoznanpl.onmicrosoft.com::89557be9-5a4b-40ec-a5bf-61e588efe439" providerId="AD" clId="Web-{B559EA80-B567-5F1C-4781-25B0047A32B8}" dt="2025-04-10T07:46:14.001" v="310" actId="20577"/>
          <ac:spMkLst>
            <pc:docMk/>
            <pc:sldMk cId="1569576428" sldId="299"/>
            <ac:spMk id="7" creationId="{08B1E3E4-9C4A-4CF8-DBD2-8A61BD597723}"/>
          </ac:spMkLst>
        </pc:spChg>
      </pc:sldChg>
    </pc:docChg>
  </pc:docChgLst>
  <pc:docChgLst>
    <pc:chgData name="dejan.mircetic" userId="S::dejan.mircetic_ivi.ac.rs#ext#@putpoznanpl.onmicrosoft.com::aafd7282-78c3-4639-a277-e34c7523e36e" providerId="AD" clId="Web-{D097DCE2-1D08-80B8-3A64-4FD1320EF5E4}"/>
    <pc:docChg chg="addSld modSld">
      <pc:chgData name="dejan.mircetic" userId="S::dejan.mircetic_ivi.ac.rs#ext#@putpoznanpl.onmicrosoft.com::aafd7282-78c3-4639-a277-e34c7523e36e" providerId="AD" clId="Web-{D097DCE2-1D08-80B8-3A64-4FD1320EF5E4}" dt="2025-03-18T14:18:00.594" v="7" actId="20577"/>
      <pc:docMkLst>
        <pc:docMk/>
      </pc:docMkLst>
      <pc:sldChg chg="modSp">
        <pc:chgData name="dejan.mircetic" userId="S::dejan.mircetic_ivi.ac.rs#ext#@putpoznanpl.onmicrosoft.com::aafd7282-78c3-4639-a277-e34c7523e36e" providerId="AD" clId="Web-{D097DCE2-1D08-80B8-3A64-4FD1320EF5E4}" dt="2025-03-18T14:17:31.451" v="4" actId="20577"/>
        <pc:sldMkLst>
          <pc:docMk/>
          <pc:sldMk cId="3298298427" sldId="266"/>
        </pc:sldMkLst>
        <pc:spChg chg="mod">
          <ac:chgData name="dejan.mircetic" userId="S::dejan.mircetic_ivi.ac.rs#ext#@putpoznanpl.onmicrosoft.com::aafd7282-78c3-4639-a277-e34c7523e36e" providerId="AD" clId="Web-{D097DCE2-1D08-80B8-3A64-4FD1320EF5E4}" dt="2025-03-18T14:17:31.451" v="4" actId="20577"/>
          <ac:spMkLst>
            <pc:docMk/>
            <pc:sldMk cId="3298298427" sldId="266"/>
            <ac:spMk id="8" creationId="{BA68647D-8959-AECA-FF1C-384AA40B609E}"/>
          </ac:spMkLst>
        </pc:spChg>
      </pc:sldChg>
      <pc:sldChg chg="modSp add replId">
        <pc:chgData name="dejan.mircetic" userId="S::dejan.mircetic_ivi.ac.rs#ext#@putpoznanpl.onmicrosoft.com::aafd7282-78c3-4639-a277-e34c7523e36e" providerId="AD" clId="Web-{D097DCE2-1D08-80B8-3A64-4FD1320EF5E4}" dt="2025-03-18T14:18:00.594" v="7" actId="20577"/>
        <pc:sldMkLst>
          <pc:docMk/>
          <pc:sldMk cId="3937864735" sldId="294"/>
        </pc:sldMkLst>
        <pc:spChg chg="mod">
          <ac:chgData name="dejan.mircetic" userId="S::dejan.mircetic_ivi.ac.rs#ext#@putpoznanpl.onmicrosoft.com::aafd7282-78c3-4639-a277-e34c7523e36e" providerId="AD" clId="Web-{D097DCE2-1D08-80B8-3A64-4FD1320EF5E4}" dt="2025-03-18T14:18:00.594" v="7" actId="20577"/>
          <ac:spMkLst>
            <pc:docMk/>
            <pc:sldMk cId="3937864735" sldId="294"/>
            <ac:spMk id="8" creationId="{1BA74302-D0BA-352F-C774-3AF53A73A2CB}"/>
          </ac:spMkLst>
        </pc:spChg>
      </pc:sldChg>
    </pc:docChg>
  </pc:docChgLst>
  <pc:docChgLst>
    <pc:chgData clId="Web-{B559EA80-B567-5F1C-4781-25B0047A32B8}"/>
    <pc:docChg chg="modSld">
      <pc:chgData name="" userId="" providerId="" clId="Web-{B559EA80-B567-5F1C-4781-25B0047A32B8}" dt="2025-04-10T07:39:07.325" v="19" actId="20577"/>
      <pc:docMkLst>
        <pc:docMk/>
      </pc:docMkLst>
      <pc:sldChg chg="modSp">
        <pc:chgData name="" userId="" providerId="" clId="Web-{B559EA80-B567-5F1C-4781-25B0047A32B8}" dt="2025-04-10T07:39:07.325" v="19" actId="20577"/>
        <pc:sldMkLst>
          <pc:docMk/>
          <pc:sldMk cId="2920479427" sldId="256"/>
        </pc:sldMkLst>
        <pc:spChg chg="mod">
          <ac:chgData name="" userId="" providerId="" clId="Web-{B559EA80-B567-5F1C-4781-25B0047A32B8}" dt="2025-04-10T07:39:07.325" v="19" actId="20577"/>
          <ac:spMkLst>
            <pc:docMk/>
            <pc:sldMk cId="2920479427" sldId="256"/>
            <ac:spMk id="2" creationId="{EB42DF12-B99A-B28D-4CDB-00731913E04F}"/>
          </ac:spMkLst>
        </pc:spChg>
      </pc:sldChg>
    </pc:docChg>
  </pc:docChgLst>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pChg chg="mod">
          <ac:chgData name="Dario Šebalj" userId="a71eced3-786e-4eb6-80ca-f62c4fda7d06" providerId="ADAL" clId="{7F8B9E8A-2484-4D9E-8F4A-F3658B108928}" dt="2023-11-15T08:29:59.071" v="20" actId="20577"/>
          <ac:spMkLst>
            <pc:docMk/>
            <pc:sldMk cId="2920479427" sldId="256"/>
            <ac:spMk id="2" creationId="{EB42DF12-B99A-B28D-4CDB-00731913E04F}"/>
          </ac:spMkLst>
        </pc:spChg>
        <pc:spChg chg="mod">
          <ac:chgData name="Dario Šebalj" userId="a71eced3-786e-4eb6-80ca-f62c4fda7d06" providerId="ADAL" clId="{7F8B9E8A-2484-4D9E-8F4A-F3658B108928}" dt="2023-11-15T08:30:08.744" v="61" actId="20577"/>
          <ac:spMkLst>
            <pc:docMk/>
            <pc:sldMk cId="2920479427" sldId="256"/>
            <ac:spMk id="8" creationId="{19348FEB-0D15-F9D5-CC56-88E3DC56F6F1}"/>
          </ac:spMkLst>
        </pc:spChg>
        <pc:spChg chg="mod">
          <ac:chgData name="Dario Šebalj" userId="a71eced3-786e-4eb6-80ca-f62c4fda7d06" providerId="ADAL" clId="{7F8B9E8A-2484-4D9E-8F4A-F3658B108928}" dt="2023-11-15T08:30:26.285" v="68" actId="20577"/>
          <ac:spMkLst>
            <pc:docMk/>
            <pc:sldMk cId="2920479427" sldId="256"/>
            <ac:spMk id="9" creationId="{EE4E65C5-835A-F284-C071-E322E9120233}"/>
          </ac:spMkLst>
        </pc:spChg>
      </pc:sldChg>
      <pc:sldChg chg="addSp delSp modSp mod ord">
        <pc:chgData name="Dario Šebalj" userId="a71eced3-786e-4eb6-80ca-f62c4fda7d06" providerId="ADAL" clId="{7F8B9E8A-2484-4D9E-8F4A-F3658B108928}" dt="2023-11-15T08:43:28.768" v="865" actId="20577"/>
        <pc:sldMkLst>
          <pc:docMk/>
          <pc:sldMk cId="2863694609" sldId="261"/>
        </pc:sldMkLst>
        <pc:spChg chg="mod">
          <ac:chgData name="Dario Šebalj" userId="a71eced3-786e-4eb6-80ca-f62c4fda7d06" providerId="ADAL" clId="{7F8B9E8A-2484-4D9E-8F4A-F3658B108928}" dt="2023-11-15T08:43:11.091" v="852" actId="20577"/>
          <ac:spMkLst>
            <pc:docMk/>
            <pc:sldMk cId="2863694609" sldId="261"/>
            <ac:spMk id="2" creationId="{AF697325-8BCA-B448-0837-308C16D93043}"/>
          </ac:spMkLst>
        </pc:spChg>
        <pc:spChg chg="mod">
          <ac:chgData name="Dario Šebalj" userId="a71eced3-786e-4eb6-80ca-f62c4fda7d06" providerId="ADAL" clId="{7F8B9E8A-2484-4D9E-8F4A-F3658B108928}" dt="2023-11-15T08:43:28.768" v="865" actId="20577"/>
          <ac:spMkLst>
            <pc:docMk/>
            <pc:sldMk cId="2863694609" sldId="261"/>
            <ac:spMk id="4" creationId="{DA80D9A8-F91F-498A-4D74-FA98B65087EC}"/>
          </ac:spMkLst>
        </pc:spChg>
        <pc:picChg chg="del">
          <ac:chgData name="Dario Šebalj" userId="a71eced3-786e-4eb6-80ca-f62c4fda7d06" providerId="ADAL" clId="{7F8B9E8A-2484-4D9E-8F4A-F3658B108928}" dt="2023-11-15T08:43:12.091" v="853" actId="478"/>
          <ac:picMkLst>
            <pc:docMk/>
            <pc:sldMk cId="2863694609" sldId="261"/>
            <ac:picMk id="3" creationId="{5E77643A-CFB1-E7E6-9523-A1109680183C}"/>
          </ac:picMkLst>
        </pc:picChg>
        <pc:picChg chg="add mod">
          <ac:chgData name="Dario Šebalj" userId="a71eced3-786e-4eb6-80ca-f62c4fda7d06" providerId="ADAL" clId="{7F8B9E8A-2484-4D9E-8F4A-F3658B108928}" dt="2023-11-15T08:43:21.591" v="857" actId="1076"/>
          <ac:picMkLst>
            <pc:docMk/>
            <pc:sldMk cId="2863694609" sldId="261"/>
            <ac:picMk id="5" creationId="{DF96AF43-EBBA-2AE3-3E63-E1A81493589E}"/>
          </ac:picMkLst>
        </pc:picChg>
      </pc:sldChg>
      <pc:sldChg chg="delSp modSp mod ord">
        <pc:chgData name="Dario Šebalj" userId="a71eced3-786e-4eb6-80ca-f62c4fda7d06" providerId="ADAL" clId="{7F8B9E8A-2484-4D9E-8F4A-F3658B108928}" dt="2023-11-15T08:34:54.043" v="373" actId="478"/>
        <pc:sldMkLst>
          <pc:docMk/>
          <pc:sldMk cId="1952772968" sldId="262"/>
        </pc:sldMkLst>
        <pc:spChg chg="mod">
          <ac:chgData name="Dario Šebalj" userId="a71eced3-786e-4eb6-80ca-f62c4fda7d06" providerId="ADAL" clId="{7F8B9E8A-2484-4D9E-8F4A-F3658B108928}" dt="2023-11-15T08:32:19.601" v="238" actId="20577"/>
          <ac:spMkLst>
            <pc:docMk/>
            <pc:sldMk cId="1952772968" sldId="262"/>
            <ac:spMk id="4" creationId="{1B53A616-BC45-7003-D00A-64BD15781752}"/>
          </ac:spMkLst>
        </pc:spChg>
        <pc:spChg chg="mod">
          <ac:chgData name="Dario Šebalj" userId="a71eced3-786e-4eb6-80ca-f62c4fda7d06" providerId="ADAL" clId="{7F8B9E8A-2484-4D9E-8F4A-F3658B108928}" dt="2023-11-15T08:34:31.073" v="365" actId="20577"/>
          <ac:spMkLst>
            <pc:docMk/>
            <pc:sldMk cId="1952772968" sldId="262"/>
            <ac:spMk id="5" creationId="{08B1E3E4-9C4A-4CF8-DBD2-8A61BD597723}"/>
          </ac:spMkLst>
        </pc:spChg>
        <pc:spChg chg="del">
          <ac:chgData name="Dario Šebalj" userId="a71eced3-786e-4eb6-80ca-f62c4fda7d06" providerId="ADAL" clId="{7F8B9E8A-2484-4D9E-8F4A-F3658B108928}" dt="2023-11-15T08:34:54.043" v="373" actId="478"/>
          <ac:spMkLst>
            <pc:docMk/>
            <pc:sldMk cId="1952772968" sldId="262"/>
            <ac:spMk id="6" creationId="{4D0B990B-A015-95E2-DF45-A832FF931C3B}"/>
          </ac:spMkLst>
        </pc:spChg>
      </pc:sldChg>
      <pc:sldChg chg="modSp mod">
        <pc:chgData name="Dario Šebalj" userId="a71eced3-786e-4eb6-80ca-f62c4fda7d06" providerId="ADAL" clId="{7F8B9E8A-2484-4D9E-8F4A-F3658B108928}" dt="2023-11-15T08:31:36.410" v="207" actId="20577"/>
        <pc:sldMkLst>
          <pc:docMk/>
          <pc:sldMk cId="1254930911" sldId="264"/>
        </pc:sldMkLst>
        <pc:spChg chg="mod">
          <ac:chgData name="Dario Šebalj" userId="a71eced3-786e-4eb6-80ca-f62c4fda7d06" providerId="ADAL" clId="{7F8B9E8A-2484-4D9E-8F4A-F3658B108928}" dt="2023-11-15T08:31:36.410" v="207" actId="20577"/>
          <ac:spMkLst>
            <pc:docMk/>
            <pc:sldMk cId="1254930911" sldId="264"/>
            <ac:spMk id="8" creationId="{BA68647D-8959-AECA-FF1C-384AA40B609E}"/>
          </ac:spMkLst>
        </pc:spChg>
      </pc:sldChg>
      <pc:sldChg chg="modSp mod">
        <pc:chgData name="Dario Šebalj" userId="a71eced3-786e-4eb6-80ca-f62c4fda7d06" providerId="ADAL" clId="{7F8B9E8A-2484-4D9E-8F4A-F3658B108928}" dt="2023-11-15T12:09:15.971" v="1834" actId="14100"/>
        <pc:sldMkLst>
          <pc:docMk/>
          <pc:sldMk cId="3298298427" sldId="266"/>
        </pc:sldMkLst>
        <pc:spChg chg="mod">
          <ac:chgData name="Dario Šebalj" userId="a71eced3-786e-4eb6-80ca-f62c4fda7d06" providerId="ADAL" clId="{7F8B9E8A-2484-4D9E-8F4A-F3658B108928}" dt="2023-11-15T12:09:15.971" v="1834" actId="14100"/>
          <ac:spMkLst>
            <pc:docMk/>
            <pc:sldMk cId="3298298427" sldId="266"/>
            <ac:spMk id="8" creationId="{BA68647D-8959-AECA-FF1C-384AA40B609E}"/>
          </ac:spMkLst>
        </pc:spChg>
      </pc:sldChg>
      <pc:sldChg chg="modSp add mod ord">
        <pc:chgData name="Dario Šebalj" userId="a71eced3-786e-4eb6-80ca-f62c4fda7d06" providerId="ADAL" clId="{7F8B9E8A-2484-4D9E-8F4A-F3658B108928}" dt="2023-11-15T12:10:08.203" v="1848" actId="27636"/>
        <pc:sldMkLst>
          <pc:docMk/>
          <pc:sldMk cId="2749841692" sldId="267"/>
        </pc:sldMkLst>
        <pc:spChg chg="mod">
          <ac:chgData name="Dario Šebalj" userId="a71eced3-786e-4eb6-80ca-f62c4fda7d06" providerId="ADAL" clId="{7F8B9E8A-2484-4D9E-8F4A-F3658B108928}" dt="2023-11-15T08:35:59.474" v="425" actId="20577"/>
          <ac:spMkLst>
            <pc:docMk/>
            <pc:sldMk cId="2749841692" sldId="267"/>
            <ac:spMk id="4" creationId="{1B53A616-BC45-7003-D00A-64BD15781752}"/>
          </ac:spMkLst>
        </pc:spChg>
        <pc:spChg chg="mod">
          <ac:chgData name="Dario Šebalj" userId="a71eced3-786e-4eb6-80ca-f62c4fda7d06" providerId="ADAL" clId="{7F8B9E8A-2484-4D9E-8F4A-F3658B108928}" dt="2023-11-15T12:10:08.203" v="1848" actId="27636"/>
          <ac:spMkLst>
            <pc:docMk/>
            <pc:sldMk cId="2749841692" sldId="267"/>
            <ac:spMk id="5" creationId="{08B1E3E4-9C4A-4CF8-DBD2-8A61BD597723}"/>
          </ac:spMkLst>
        </pc:spChg>
        <pc:spChg chg="mod">
          <ac:chgData name="Dario Šebalj" userId="a71eced3-786e-4eb6-80ca-f62c4fda7d06" providerId="ADAL" clId="{7F8B9E8A-2484-4D9E-8F4A-F3658B108928}" dt="2023-11-15T08:39:27.886" v="567" actId="20577"/>
          <ac:spMkLst>
            <pc:docMk/>
            <pc:sldMk cId="2749841692" sldId="267"/>
            <ac:spMk id="6" creationId="{4D0B990B-A015-95E2-DF45-A832FF931C3B}"/>
          </ac:spMkLst>
        </pc:spChg>
      </pc:sldChg>
      <pc:sldChg chg="addSp delSp modSp add mod ord">
        <pc:chgData name="Dario Šebalj" userId="a71eced3-786e-4eb6-80ca-f62c4fda7d06" providerId="ADAL" clId="{7F8B9E8A-2484-4D9E-8F4A-F3658B108928}" dt="2023-11-15T08:35:51.337" v="410"/>
        <pc:sldMkLst>
          <pc:docMk/>
          <pc:sldMk cId="113690816" sldId="268"/>
        </pc:sldMkLst>
        <pc:spChg chg="add del mod">
          <ac:chgData name="Dario Šebalj" userId="a71eced3-786e-4eb6-80ca-f62c4fda7d06" providerId="ADAL" clId="{7F8B9E8A-2484-4D9E-8F4A-F3658B108928}" dt="2023-11-15T08:35:17.661" v="390" actId="478"/>
          <ac:spMkLst>
            <pc:docMk/>
            <pc:sldMk cId="113690816" sldId="268"/>
            <ac:spMk id="3" creationId="{1FB6F12A-8073-1407-83C2-3358B39794D5}"/>
          </ac:spMkLst>
        </pc:spChg>
        <pc:spChg chg="mod">
          <ac:chgData name="Dario Šebalj" userId="a71eced3-786e-4eb6-80ca-f62c4fda7d06" providerId="ADAL" clId="{7F8B9E8A-2484-4D9E-8F4A-F3658B108928}" dt="2023-11-15T08:35:09.388" v="388" actId="20577"/>
          <ac:spMkLst>
            <pc:docMk/>
            <pc:sldMk cId="113690816" sldId="268"/>
            <ac:spMk id="4" creationId="{1B53A616-BC45-7003-D00A-64BD15781752}"/>
          </ac:spMkLst>
        </pc:spChg>
        <pc:spChg chg="del">
          <ac:chgData name="Dario Šebalj" userId="a71eced3-786e-4eb6-80ca-f62c4fda7d06" providerId="ADAL" clId="{7F8B9E8A-2484-4D9E-8F4A-F3658B108928}" dt="2023-11-15T08:35:14.522" v="389" actId="478"/>
          <ac:spMkLst>
            <pc:docMk/>
            <pc:sldMk cId="113690816" sldId="268"/>
            <ac:spMk id="5" creationId="{08B1E3E4-9C4A-4CF8-DBD2-8A61BD597723}"/>
          </ac:spMkLst>
        </pc:spChg>
        <pc:spChg chg="mod">
          <ac:chgData name="Dario Šebalj" userId="a71eced3-786e-4eb6-80ca-f62c4fda7d06" providerId="ADAL" clId="{7F8B9E8A-2484-4D9E-8F4A-F3658B108928}" dt="2023-11-15T08:35:32.501" v="408" actId="20577"/>
          <ac:spMkLst>
            <pc:docMk/>
            <pc:sldMk cId="113690816" sldId="268"/>
            <ac:spMk id="6" creationId="{4D0B990B-A015-95E2-DF45-A832FF931C3B}"/>
          </ac:spMkLst>
        </pc:spChg>
        <pc:picChg chg="add mod">
          <ac:chgData name="Dario Šebalj" userId="a71eced3-786e-4eb6-80ca-f62c4fda7d06" providerId="ADAL" clId="{7F8B9E8A-2484-4D9E-8F4A-F3658B108928}" dt="2023-11-15T08:35:26.032" v="395" actId="1076"/>
          <ac:picMkLst>
            <pc:docMk/>
            <pc:sldMk cId="113690816" sldId="268"/>
            <ac:picMk id="7" creationId="{98ECB439-F90E-B979-0C13-75CB6839D7A7}"/>
          </ac:picMkLst>
        </pc:picChg>
        <pc:picChg chg="add mod">
          <ac:chgData name="Dario Šebalj" userId="a71eced3-786e-4eb6-80ca-f62c4fda7d06" providerId="ADAL" clId="{7F8B9E8A-2484-4D9E-8F4A-F3658B108928}" dt="2023-11-15T08:35:51.337" v="410"/>
          <ac:picMkLst>
            <pc:docMk/>
            <pc:sldMk cId="113690816" sldId="268"/>
            <ac:picMk id="8" creationId="{07C08915-3052-9F4E-F7B8-945907DB7103}"/>
          </ac:picMkLst>
        </pc:picChg>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pChg chg="mod">
          <ac:chgData name="Dario Šebalj" userId="a71eced3-786e-4eb6-80ca-f62c4fda7d06" providerId="ADAL" clId="{7F8B9E8A-2484-4D9E-8F4A-F3658B108928}" dt="2023-11-15T08:40:02.780" v="599" actId="20577"/>
          <ac:spMkLst>
            <pc:docMk/>
            <pc:sldMk cId="1088948264" sldId="270"/>
            <ac:spMk id="4" creationId="{1B53A616-BC45-7003-D00A-64BD15781752}"/>
          </ac:spMkLst>
        </pc:spChg>
        <pc:spChg chg="mod">
          <ac:chgData name="Dario Šebalj" userId="a71eced3-786e-4eb6-80ca-f62c4fda7d06" providerId="ADAL" clId="{7F8B9E8A-2484-4D9E-8F4A-F3658B108928}" dt="2023-11-15T12:10:01.174" v="1846" actId="403"/>
          <ac:spMkLst>
            <pc:docMk/>
            <pc:sldMk cId="1088948264" sldId="270"/>
            <ac:spMk id="5" creationId="{08B1E3E4-9C4A-4CF8-DBD2-8A61BD597723}"/>
          </ac:spMkLst>
        </pc:spChg>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pChg chg="mod">
          <ac:chgData name="Dario Šebalj" userId="a71eced3-786e-4eb6-80ca-f62c4fda7d06" providerId="ADAL" clId="{7F8B9E8A-2484-4D9E-8F4A-F3658B108928}" dt="2023-11-15T08:43:47.151" v="878" actId="20577"/>
          <ac:spMkLst>
            <pc:docMk/>
            <pc:sldMk cId="353431143" sldId="272"/>
            <ac:spMk id="4" creationId="{1B53A616-BC45-7003-D00A-64BD15781752}"/>
          </ac:spMkLst>
        </pc:spChg>
        <pc:spChg chg="mod">
          <ac:chgData name="Dario Šebalj" userId="a71eced3-786e-4eb6-80ca-f62c4fda7d06" providerId="ADAL" clId="{7F8B9E8A-2484-4D9E-8F4A-F3658B108928}" dt="2023-11-15T08:45:53.684" v="995" actId="207"/>
          <ac:spMkLst>
            <pc:docMk/>
            <pc:sldMk cId="353431143" sldId="272"/>
            <ac:spMk id="5" creationId="{08B1E3E4-9C4A-4CF8-DBD2-8A61BD597723}"/>
          </ac:spMkLst>
        </pc:spChg>
        <pc:spChg chg="mod">
          <ac:chgData name="Dario Šebalj" userId="a71eced3-786e-4eb6-80ca-f62c4fda7d06" providerId="ADAL" clId="{7F8B9E8A-2484-4D9E-8F4A-F3658B108928}" dt="2023-11-15T08:51:21.176" v="1015" actId="20577"/>
          <ac:spMkLst>
            <pc:docMk/>
            <pc:sldMk cId="353431143" sldId="272"/>
            <ac:spMk id="6" creationId="{4D0B990B-A015-95E2-DF45-A832FF931C3B}"/>
          </ac:spMkLst>
        </pc:spChg>
      </pc:sldChg>
      <pc:sldChg chg="modSp add mod">
        <pc:chgData name="Dario Šebalj" userId="a71eced3-786e-4eb6-80ca-f62c4fda7d06" providerId="ADAL" clId="{7F8B9E8A-2484-4D9E-8F4A-F3658B108928}" dt="2023-11-15T12:09:48.019" v="1844" actId="207"/>
        <pc:sldMkLst>
          <pc:docMk/>
          <pc:sldMk cId="890883010" sldId="273"/>
        </pc:sldMkLst>
        <pc:spChg chg="mod">
          <ac:chgData name="Dario Šebalj" userId="a71eced3-786e-4eb6-80ca-f62c4fda7d06" providerId="ADAL" clId="{7F8B9E8A-2484-4D9E-8F4A-F3658B108928}" dt="2023-11-15T08:51:33.326" v="1023" actId="20577"/>
          <ac:spMkLst>
            <pc:docMk/>
            <pc:sldMk cId="890883010" sldId="273"/>
            <ac:spMk id="4" creationId="{1B53A616-BC45-7003-D00A-64BD15781752}"/>
          </ac:spMkLst>
        </pc:spChg>
        <pc:spChg chg="mod">
          <ac:chgData name="Dario Šebalj" userId="a71eced3-786e-4eb6-80ca-f62c4fda7d06" providerId="ADAL" clId="{7F8B9E8A-2484-4D9E-8F4A-F3658B108928}" dt="2023-11-15T12:09:48.019" v="1844" actId="207"/>
          <ac:spMkLst>
            <pc:docMk/>
            <pc:sldMk cId="890883010" sldId="273"/>
            <ac:spMk id="5" creationId="{08B1E3E4-9C4A-4CF8-DBD2-8A61BD597723}"/>
          </ac:spMkLst>
        </pc:spChg>
        <pc:spChg chg="mod">
          <ac:chgData name="Dario Šebalj" userId="a71eced3-786e-4eb6-80ca-f62c4fda7d06" providerId="ADAL" clId="{7F8B9E8A-2484-4D9E-8F4A-F3658B108928}" dt="2023-11-15T08:53:09.432" v="1109"/>
          <ac:spMkLst>
            <pc:docMk/>
            <pc:sldMk cId="890883010" sldId="273"/>
            <ac:spMk id="6" creationId="{4D0B990B-A015-95E2-DF45-A832FF931C3B}"/>
          </ac:spMkLst>
        </pc:spChg>
      </pc:sldChg>
      <pc:sldChg chg="addSp modSp add mod ord">
        <pc:chgData name="Dario Šebalj" userId="a71eced3-786e-4eb6-80ca-f62c4fda7d06" providerId="ADAL" clId="{7F8B9E8A-2484-4D9E-8F4A-F3658B108928}" dt="2023-11-15T12:09:42.309" v="1841" actId="207"/>
        <pc:sldMkLst>
          <pc:docMk/>
          <pc:sldMk cId="603866943" sldId="274"/>
        </pc:sldMkLst>
        <pc:spChg chg="mod">
          <ac:chgData name="Dario Šebalj" userId="a71eced3-786e-4eb6-80ca-f62c4fda7d06" providerId="ADAL" clId="{7F8B9E8A-2484-4D9E-8F4A-F3658B108928}" dt="2023-11-15T08:53:29.898" v="1136" actId="20577"/>
          <ac:spMkLst>
            <pc:docMk/>
            <pc:sldMk cId="603866943" sldId="274"/>
            <ac:spMk id="4" creationId="{1B53A616-BC45-7003-D00A-64BD15781752}"/>
          </ac:spMkLst>
        </pc:spChg>
        <pc:spChg chg="mod">
          <ac:chgData name="Dario Šebalj" userId="a71eced3-786e-4eb6-80ca-f62c4fda7d06" providerId="ADAL" clId="{7F8B9E8A-2484-4D9E-8F4A-F3658B108928}" dt="2023-11-15T12:09:42.309" v="1841" actId="207"/>
          <ac:spMkLst>
            <pc:docMk/>
            <pc:sldMk cId="603866943" sldId="274"/>
            <ac:spMk id="5" creationId="{08B1E3E4-9C4A-4CF8-DBD2-8A61BD597723}"/>
          </ac:spMkLst>
        </pc:spChg>
        <pc:spChg chg="mod">
          <ac:chgData name="Dario Šebalj" userId="a71eced3-786e-4eb6-80ca-f62c4fda7d06" providerId="ADAL" clId="{7F8B9E8A-2484-4D9E-8F4A-F3658B108928}" dt="2023-11-15T08:54:52.828" v="1162" actId="20577"/>
          <ac:spMkLst>
            <pc:docMk/>
            <pc:sldMk cId="603866943" sldId="274"/>
            <ac:spMk id="6" creationId="{4D0B990B-A015-95E2-DF45-A832FF931C3B}"/>
          </ac:spMkLst>
        </pc:spChg>
        <pc:picChg chg="add mod">
          <ac:chgData name="Dario Šebalj" userId="a71eced3-786e-4eb6-80ca-f62c4fda7d06" providerId="ADAL" clId="{7F8B9E8A-2484-4D9E-8F4A-F3658B108928}" dt="2023-11-15T08:54:31.103" v="1150" actId="1076"/>
          <ac:picMkLst>
            <pc:docMk/>
            <pc:sldMk cId="603866943" sldId="274"/>
            <ac:picMk id="2" creationId="{753D4D77-F2E1-CE4C-B8F2-9F9381A79FAB}"/>
          </ac:picMkLst>
        </pc:picChg>
      </pc:sldChg>
      <pc:sldChg chg="delSp modSp add mod">
        <pc:chgData name="Dario Šebalj" userId="a71eced3-786e-4eb6-80ca-f62c4fda7d06" providerId="ADAL" clId="{7F8B9E8A-2484-4D9E-8F4A-F3658B108928}" dt="2023-11-15T11:57:53.700" v="1446" actId="207"/>
        <pc:sldMkLst>
          <pc:docMk/>
          <pc:sldMk cId="3327966016" sldId="275"/>
        </pc:sldMkLst>
        <pc:spChg chg="mod">
          <ac:chgData name="Dario Šebalj" userId="a71eced3-786e-4eb6-80ca-f62c4fda7d06" providerId="ADAL" clId="{7F8B9E8A-2484-4D9E-8F4A-F3658B108928}" dt="2023-11-15T11:57:53.700" v="1446" actId="207"/>
          <ac:spMkLst>
            <pc:docMk/>
            <pc:sldMk cId="3327966016" sldId="275"/>
            <ac:spMk id="5" creationId="{08B1E3E4-9C4A-4CF8-DBD2-8A61BD597723}"/>
          </ac:spMkLst>
        </pc:spChg>
        <pc:spChg chg="mod">
          <ac:chgData name="Dario Šebalj" userId="a71eced3-786e-4eb6-80ca-f62c4fda7d06" providerId="ADAL" clId="{7F8B9E8A-2484-4D9E-8F4A-F3658B108928}" dt="2023-11-15T08:58:47.294" v="1258" actId="6549"/>
          <ac:spMkLst>
            <pc:docMk/>
            <pc:sldMk cId="3327966016" sldId="275"/>
            <ac:spMk id="6" creationId="{4D0B990B-A015-95E2-DF45-A832FF931C3B}"/>
          </ac:spMkLst>
        </pc:spChg>
        <pc:picChg chg="del">
          <ac:chgData name="Dario Šebalj" userId="a71eced3-786e-4eb6-80ca-f62c4fda7d06" providerId="ADAL" clId="{7F8B9E8A-2484-4D9E-8F4A-F3658B108928}" dt="2023-11-15T08:57:07.794" v="1188" actId="478"/>
          <ac:picMkLst>
            <pc:docMk/>
            <pc:sldMk cId="3327966016" sldId="275"/>
            <ac:picMk id="2" creationId="{753D4D77-F2E1-CE4C-B8F2-9F9381A79FAB}"/>
          </ac:picMkLst>
        </pc:picChg>
      </pc:sldChg>
      <pc:sldChg chg="addSp delSp modSp add mod">
        <pc:chgData name="Dario Šebalj" userId="a71eced3-786e-4eb6-80ca-f62c4fda7d06" providerId="ADAL" clId="{7F8B9E8A-2484-4D9E-8F4A-F3658B108928}" dt="2023-11-15T08:58:27.411" v="1240" actId="20577"/>
        <pc:sldMkLst>
          <pc:docMk/>
          <pc:sldMk cId="926587062" sldId="276"/>
        </pc:sldMkLst>
        <pc:spChg chg="add del mod">
          <ac:chgData name="Dario Šebalj" userId="a71eced3-786e-4eb6-80ca-f62c4fda7d06" providerId="ADAL" clId="{7F8B9E8A-2484-4D9E-8F4A-F3658B108928}" dt="2023-11-15T08:58:17.877" v="1230" actId="478"/>
          <ac:spMkLst>
            <pc:docMk/>
            <pc:sldMk cId="926587062" sldId="276"/>
            <ac:spMk id="3" creationId="{10C26F8E-4B66-3E3F-D618-75DD501D09B2}"/>
          </ac:spMkLst>
        </pc:spChg>
        <pc:spChg chg="mod">
          <ac:chgData name="Dario Šebalj" userId="a71eced3-786e-4eb6-80ca-f62c4fda7d06" providerId="ADAL" clId="{7F8B9E8A-2484-4D9E-8F4A-F3658B108928}" dt="2023-11-15T08:58:14.074" v="1228" actId="20577"/>
          <ac:spMkLst>
            <pc:docMk/>
            <pc:sldMk cId="926587062" sldId="276"/>
            <ac:spMk id="4" creationId="{1B53A616-BC45-7003-D00A-64BD15781752}"/>
          </ac:spMkLst>
        </pc:spChg>
        <pc:spChg chg="del">
          <ac:chgData name="Dario Šebalj" userId="a71eced3-786e-4eb6-80ca-f62c4fda7d06" providerId="ADAL" clId="{7F8B9E8A-2484-4D9E-8F4A-F3658B108928}" dt="2023-11-15T08:58:16.300" v="1229" actId="478"/>
          <ac:spMkLst>
            <pc:docMk/>
            <pc:sldMk cId="926587062" sldId="276"/>
            <ac:spMk id="5" creationId="{08B1E3E4-9C4A-4CF8-DBD2-8A61BD597723}"/>
          </ac:spMkLst>
        </pc:spChg>
        <pc:spChg chg="mod">
          <ac:chgData name="Dario Šebalj" userId="a71eced3-786e-4eb6-80ca-f62c4fda7d06" providerId="ADAL" clId="{7F8B9E8A-2484-4D9E-8F4A-F3658B108928}" dt="2023-11-15T08:58:27.411" v="1240" actId="20577"/>
          <ac:spMkLst>
            <pc:docMk/>
            <pc:sldMk cId="926587062" sldId="276"/>
            <ac:spMk id="6" creationId="{4D0B990B-A015-95E2-DF45-A832FF931C3B}"/>
          </ac:spMkLst>
        </pc:spChg>
        <pc:picChg chg="add mod">
          <ac:chgData name="Dario Šebalj" userId="a71eced3-786e-4eb6-80ca-f62c4fda7d06" providerId="ADAL" clId="{7F8B9E8A-2484-4D9E-8F4A-F3658B108928}" dt="2023-11-15T08:58:22.961" v="1233" actId="1076"/>
          <ac:picMkLst>
            <pc:docMk/>
            <pc:sldMk cId="926587062" sldId="276"/>
            <ac:picMk id="7" creationId="{B91B1701-C4E7-2745-2B5C-AA85F5112CCA}"/>
          </ac:picMkLst>
        </pc:picChg>
      </pc:sldChg>
      <pc:sldChg chg="addSp delSp modSp add mod ord">
        <pc:chgData name="Dario Šebalj" userId="a71eced3-786e-4eb6-80ca-f62c4fda7d06" providerId="ADAL" clId="{7F8B9E8A-2484-4D9E-8F4A-F3658B108928}" dt="2023-11-15T11:58:18.300" v="1466" actId="1076"/>
        <pc:sldMkLst>
          <pc:docMk/>
          <pc:sldMk cId="844182128" sldId="277"/>
        </pc:sldMkLst>
        <pc:spChg chg="mod">
          <ac:chgData name="Dario Šebalj" userId="a71eced3-786e-4eb6-80ca-f62c4fda7d06" providerId="ADAL" clId="{7F8B9E8A-2484-4D9E-8F4A-F3658B108928}" dt="2023-11-15T11:58:04.739" v="1459" actId="20577"/>
          <ac:spMkLst>
            <pc:docMk/>
            <pc:sldMk cId="844182128" sldId="277"/>
            <ac:spMk id="4" creationId="{1B53A616-BC45-7003-D00A-64BD15781752}"/>
          </ac:spMkLst>
        </pc:spChg>
        <pc:spChg chg="del mod">
          <ac:chgData name="Dario Šebalj" userId="a71eced3-786e-4eb6-80ca-f62c4fda7d06" providerId="ADAL" clId="{7F8B9E8A-2484-4D9E-8F4A-F3658B108928}" dt="2023-11-15T11:58:09.569" v="1460" actId="478"/>
          <ac:spMkLst>
            <pc:docMk/>
            <pc:sldMk cId="844182128" sldId="277"/>
            <ac:spMk id="5" creationId="{08B1E3E4-9C4A-4CF8-DBD2-8A61BD597723}"/>
          </ac:spMkLst>
        </pc:spChg>
        <pc:spChg chg="del">
          <ac:chgData name="Dario Šebalj" userId="a71eced3-786e-4eb6-80ca-f62c4fda7d06" providerId="ADAL" clId="{7F8B9E8A-2484-4D9E-8F4A-F3658B108928}" dt="2023-11-15T11:58:13.805" v="1463" actId="478"/>
          <ac:spMkLst>
            <pc:docMk/>
            <pc:sldMk cId="844182128" sldId="277"/>
            <ac:spMk id="6" creationId="{4D0B990B-A015-95E2-DF45-A832FF931C3B}"/>
          </ac:spMkLst>
        </pc:spChg>
        <pc:spChg chg="add del mod">
          <ac:chgData name="Dario Šebalj" userId="a71eced3-786e-4eb6-80ca-f62c4fda7d06" providerId="ADAL" clId="{7F8B9E8A-2484-4D9E-8F4A-F3658B108928}" dt="2023-11-15T11:58:12.272" v="1461" actId="478"/>
          <ac:spMkLst>
            <pc:docMk/>
            <pc:sldMk cId="844182128" sldId="277"/>
            <ac:spMk id="8" creationId="{0275BB52-C385-25BB-1610-12B37D7B3FDC}"/>
          </ac:spMkLst>
        </pc:spChg>
        <pc:picChg chg="add del mod">
          <ac:chgData name="Dario Šebalj" userId="a71eced3-786e-4eb6-80ca-f62c4fda7d06" providerId="ADAL" clId="{7F8B9E8A-2484-4D9E-8F4A-F3658B108928}" dt="2023-11-15T11:58:13.031" v="1462" actId="478"/>
          <ac:picMkLst>
            <pc:docMk/>
            <pc:sldMk cId="844182128" sldId="277"/>
            <ac:picMk id="3" creationId="{8798FD58-30ED-B3C6-50FE-F7FFE884BD19}"/>
          </ac:picMkLst>
        </pc:picChg>
        <pc:picChg chg="add mod">
          <ac:chgData name="Dario Šebalj" userId="a71eced3-786e-4eb6-80ca-f62c4fda7d06" providerId="ADAL" clId="{7F8B9E8A-2484-4D9E-8F4A-F3658B108928}" dt="2023-11-15T11:58:18.300" v="1466" actId="1076"/>
          <ac:picMkLst>
            <pc:docMk/>
            <pc:sldMk cId="844182128" sldId="277"/>
            <ac:picMk id="9" creationId="{EC9AFFFE-888B-9D3E-A30C-434E8CFF718B}"/>
          </ac:picMkLst>
        </pc:picChg>
      </pc:sldChg>
      <pc:sldChg chg="modSp add mod ord">
        <pc:chgData name="Dario Šebalj" userId="a71eced3-786e-4eb6-80ca-f62c4fda7d06" providerId="ADAL" clId="{7F8B9E8A-2484-4D9E-8F4A-F3658B108928}" dt="2023-11-15T11:58:01.064" v="1449" actId="20577"/>
        <pc:sldMkLst>
          <pc:docMk/>
          <pc:sldMk cId="1935663326" sldId="278"/>
        </pc:sldMkLst>
        <pc:spChg chg="mod">
          <ac:chgData name="Dario Šebalj" userId="a71eced3-786e-4eb6-80ca-f62c4fda7d06" providerId="ADAL" clId="{7F8B9E8A-2484-4D9E-8F4A-F3658B108928}" dt="2023-11-15T11:58:01.064" v="1449" actId="20577"/>
          <ac:spMkLst>
            <pc:docMk/>
            <pc:sldMk cId="1935663326" sldId="278"/>
            <ac:spMk id="4" creationId="{1B53A616-BC45-7003-D00A-64BD15781752}"/>
          </ac:spMkLst>
        </pc:spChg>
        <pc:spChg chg="mod">
          <ac:chgData name="Dario Šebalj" userId="a71eced3-786e-4eb6-80ca-f62c4fda7d06" providerId="ADAL" clId="{7F8B9E8A-2484-4D9E-8F4A-F3658B108928}" dt="2023-11-15T11:57:44.772" v="1442" actId="207"/>
          <ac:spMkLst>
            <pc:docMk/>
            <pc:sldMk cId="1935663326" sldId="278"/>
            <ac:spMk id="5" creationId="{08B1E3E4-9C4A-4CF8-DBD2-8A61BD597723}"/>
          </ac:spMkLst>
        </pc:spChg>
        <pc:picChg chg="mod">
          <ac:chgData name="Dario Šebalj" userId="a71eced3-786e-4eb6-80ca-f62c4fda7d06" providerId="ADAL" clId="{7F8B9E8A-2484-4D9E-8F4A-F3658B108928}" dt="2023-11-15T11:57:39.347" v="1438" actId="1076"/>
          <ac:picMkLst>
            <pc:docMk/>
            <pc:sldMk cId="1935663326" sldId="278"/>
            <ac:picMk id="3" creationId="{8798FD58-30ED-B3C6-50FE-F7FFE884BD19}"/>
          </ac:picMkLst>
        </pc:picChg>
      </pc:sldChg>
      <pc:sldChg chg="modSp add mod ord">
        <pc:chgData name="Dario Šebalj" userId="a71eced3-786e-4eb6-80ca-f62c4fda7d06" providerId="ADAL" clId="{7F8B9E8A-2484-4D9E-8F4A-F3658B108928}" dt="2023-11-15T12:09:27.635" v="1838" actId="20577"/>
        <pc:sldMkLst>
          <pc:docMk/>
          <pc:sldMk cId="2690682958" sldId="279"/>
        </pc:sldMkLst>
        <pc:spChg chg="mod">
          <ac:chgData name="Dario Šebalj" userId="a71eced3-786e-4eb6-80ca-f62c4fda7d06" providerId="ADAL" clId="{7F8B9E8A-2484-4D9E-8F4A-F3658B108928}" dt="2023-11-15T11:59:01.125" v="1506" actId="20577"/>
          <ac:spMkLst>
            <pc:docMk/>
            <pc:sldMk cId="2690682958" sldId="279"/>
            <ac:spMk id="4" creationId="{1B53A616-BC45-7003-D00A-64BD15781752}"/>
          </ac:spMkLst>
        </pc:spChg>
        <pc:spChg chg="mod">
          <ac:chgData name="Dario Šebalj" userId="a71eced3-786e-4eb6-80ca-f62c4fda7d06" providerId="ADAL" clId="{7F8B9E8A-2484-4D9E-8F4A-F3658B108928}" dt="2023-11-15T12:09:27.635" v="1838" actId="20577"/>
          <ac:spMkLst>
            <pc:docMk/>
            <pc:sldMk cId="2690682958" sldId="279"/>
            <ac:spMk id="5" creationId="{08B1E3E4-9C4A-4CF8-DBD2-8A61BD597723}"/>
          </ac:spMkLst>
        </pc:spChg>
      </pc:sldChg>
      <pc:sldChg chg="delSp modSp add mod">
        <pc:chgData name="Dario Šebalj" userId="a71eced3-786e-4eb6-80ca-f62c4fda7d06" providerId="ADAL" clId="{7F8B9E8A-2484-4D9E-8F4A-F3658B108928}" dt="2023-11-15T12:09:23.535" v="1835" actId="20577"/>
        <pc:sldMkLst>
          <pc:docMk/>
          <pc:sldMk cId="821778306" sldId="280"/>
        </pc:sldMkLst>
        <pc:spChg chg="mod">
          <ac:chgData name="Dario Šebalj" userId="a71eced3-786e-4eb6-80ca-f62c4fda7d06" providerId="ADAL" clId="{7F8B9E8A-2484-4D9E-8F4A-F3658B108928}" dt="2023-11-15T12:01:03.511" v="1665" actId="20577"/>
          <ac:spMkLst>
            <pc:docMk/>
            <pc:sldMk cId="821778306" sldId="280"/>
            <ac:spMk id="4" creationId="{1B53A616-BC45-7003-D00A-64BD15781752}"/>
          </ac:spMkLst>
        </pc:spChg>
        <pc:spChg chg="mod">
          <ac:chgData name="Dario Šebalj" userId="a71eced3-786e-4eb6-80ca-f62c4fda7d06" providerId="ADAL" clId="{7F8B9E8A-2484-4D9E-8F4A-F3658B108928}" dt="2023-11-15T12:09:23.535" v="1835" actId="20577"/>
          <ac:spMkLst>
            <pc:docMk/>
            <pc:sldMk cId="821778306" sldId="280"/>
            <ac:spMk id="5" creationId="{08B1E3E4-9C4A-4CF8-DBD2-8A61BD597723}"/>
          </ac:spMkLst>
        </pc:spChg>
        <pc:spChg chg="del">
          <ac:chgData name="Dario Šebalj" userId="a71eced3-786e-4eb6-80ca-f62c4fda7d06" providerId="ADAL" clId="{7F8B9E8A-2484-4D9E-8F4A-F3658B108928}" dt="2023-11-15T12:03:11.894" v="1731" actId="478"/>
          <ac:spMkLst>
            <pc:docMk/>
            <pc:sldMk cId="821778306" sldId="280"/>
            <ac:spMk id="6" creationId="{4D0B990B-A015-95E2-DF45-A832FF931C3B}"/>
          </ac:spMkLst>
        </pc:spChg>
      </pc:sldChg>
    </pc:docChg>
  </pc:docChgLst>
  <pc:docChgLst>
    <pc:chgData name="Dario Šebalj" userId="S::dario.sebalj_efos.hr#ext#@putpoznanpl.onmicrosoft.com::89557be9-5a4b-40ec-a5bf-61e588efe439" providerId="AD" clId="Web-{62CE9028-5718-65B3-3014-6B2E04E44567}"/>
    <pc:docChg chg="modSld">
      <pc:chgData name="Dario Šebalj" userId="S::dario.sebalj_efos.hr#ext#@putpoznanpl.onmicrosoft.com::89557be9-5a4b-40ec-a5bf-61e588efe439" providerId="AD" clId="Web-{62CE9028-5718-65B3-3014-6B2E04E44567}" dt="2025-04-09T12:09:27.450" v="31" actId="20577"/>
      <pc:docMkLst>
        <pc:docMk/>
      </pc:docMkLst>
      <pc:sldChg chg="modSp">
        <pc:chgData name="Dario Šebalj" userId="S::dario.sebalj_efos.hr#ext#@putpoznanpl.onmicrosoft.com::89557be9-5a4b-40ec-a5bf-61e588efe439" providerId="AD" clId="Web-{62CE9028-5718-65B3-3014-6B2E04E44567}" dt="2025-04-09T12:08:33.652" v="9" actId="20577"/>
        <pc:sldMkLst>
          <pc:docMk/>
          <pc:sldMk cId="2920479427" sldId="256"/>
        </pc:sldMkLst>
        <pc:spChg chg="mod">
          <ac:chgData name="Dario Šebalj" userId="S::dario.sebalj_efos.hr#ext#@putpoznanpl.onmicrosoft.com::89557be9-5a4b-40ec-a5bf-61e588efe439" providerId="AD" clId="Web-{62CE9028-5718-65B3-3014-6B2E04E44567}" dt="2025-04-09T12:08:30.715" v="6" actId="20577"/>
          <ac:spMkLst>
            <pc:docMk/>
            <pc:sldMk cId="2920479427" sldId="256"/>
            <ac:spMk id="8" creationId="{19348FEB-0D15-F9D5-CC56-88E3DC56F6F1}"/>
          </ac:spMkLst>
        </pc:spChg>
        <pc:spChg chg="mod">
          <ac:chgData name="Dario Šebalj" userId="S::dario.sebalj_efos.hr#ext#@putpoznanpl.onmicrosoft.com::89557be9-5a4b-40ec-a5bf-61e588efe439" providerId="AD" clId="Web-{62CE9028-5718-65B3-3014-6B2E04E44567}" dt="2025-04-09T12:08:33.652" v="9" actId="20577"/>
          <ac:spMkLst>
            <pc:docMk/>
            <pc:sldMk cId="2920479427" sldId="256"/>
            <ac:spMk id="9" creationId="{EE4E65C5-835A-F284-C071-E322E9120233}"/>
          </ac:spMkLst>
        </pc:spChg>
      </pc:sldChg>
      <pc:sldChg chg="modSp">
        <pc:chgData name="Dario Šebalj" userId="S::dario.sebalj_efos.hr#ext#@putpoznanpl.onmicrosoft.com::89557be9-5a4b-40ec-a5bf-61e588efe439" providerId="AD" clId="Web-{62CE9028-5718-65B3-3014-6B2E04E44567}" dt="2025-04-09T12:09:27.450" v="31" actId="20577"/>
        <pc:sldMkLst>
          <pc:docMk/>
          <pc:sldMk cId="1952772968" sldId="262"/>
        </pc:sldMkLst>
        <pc:spChg chg="mod">
          <ac:chgData name="Dario Šebalj" userId="S::dario.sebalj_efos.hr#ext#@putpoznanpl.onmicrosoft.com::89557be9-5a4b-40ec-a5bf-61e588efe439" providerId="AD" clId="Web-{62CE9028-5718-65B3-3014-6B2E04E44567}" dt="2025-04-09T12:09:27.450" v="31" actId="20577"/>
          <ac:spMkLst>
            <pc:docMk/>
            <pc:sldMk cId="1952772968" sldId="262"/>
            <ac:spMk id="4" creationId="{1B53A616-BC45-7003-D00A-64BD15781752}"/>
          </ac:spMkLst>
        </pc:spChg>
      </pc:sldChg>
      <pc:sldChg chg="modSp">
        <pc:chgData name="Dario Šebalj" userId="S::dario.sebalj_efos.hr#ext#@putpoznanpl.onmicrosoft.com::89557be9-5a4b-40ec-a5bf-61e588efe439" providerId="AD" clId="Web-{62CE9028-5718-65B3-3014-6B2E04E44567}" dt="2025-04-09T12:09:04.340" v="22" actId="20577"/>
        <pc:sldMkLst>
          <pc:docMk/>
          <pc:sldMk cId="1254930911" sldId="264"/>
        </pc:sldMkLst>
        <pc:spChg chg="mod">
          <ac:chgData name="Dario Šebalj" userId="S::dario.sebalj_efos.hr#ext#@putpoznanpl.onmicrosoft.com::89557be9-5a4b-40ec-a5bf-61e588efe439" providerId="AD" clId="Web-{62CE9028-5718-65B3-3014-6B2E04E44567}" dt="2025-04-09T12:08:44.980" v="11" actId="20577"/>
          <ac:spMkLst>
            <pc:docMk/>
            <pc:sldMk cId="1254930911" sldId="264"/>
            <ac:spMk id="7" creationId="{0CB6B79D-13A1-418A-3CD7-076077286145}"/>
          </ac:spMkLst>
        </pc:spChg>
        <pc:spChg chg="mod">
          <ac:chgData name="Dario Šebalj" userId="S::dario.sebalj_efos.hr#ext#@putpoznanpl.onmicrosoft.com::89557be9-5a4b-40ec-a5bf-61e588efe439" providerId="AD" clId="Web-{62CE9028-5718-65B3-3014-6B2E04E44567}" dt="2025-04-09T12:09:04.340" v="22" actId="20577"/>
          <ac:spMkLst>
            <pc:docMk/>
            <pc:sldMk cId="1254930911" sldId="264"/>
            <ac:spMk id="8" creationId="{BA68647D-8959-AECA-FF1C-384AA40B609E}"/>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dirty="0" err="1">
                <a:latin typeface="Tahoma"/>
                <a:ea typeface="Tahoma"/>
                <a:cs typeface="Tahoma"/>
              </a:rPr>
              <a:t>Poslovna</a:t>
            </a:r>
            <a:r>
              <a:rPr lang="pl-PL" dirty="0">
                <a:latin typeface="Tahoma"/>
                <a:ea typeface="Tahoma"/>
                <a:cs typeface="Tahoma"/>
              </a:rPr>
              <a:t> </a:t>
            </a:r>
            <a:r>
              <a:rPr lang="pl-PL" dirty="0" err="1">
                <a:latin typeface="Tahoma"/>
                <a:ea typeface="Tahoma"/>
                <a:cs typeface="Tahoma"/>
              </a:rPr>
              <a:t>inteligencija</a:t>
            </a:r>
            <a:endParaRPr lang="pl-PL" b="1" dirty="0" err="1"/>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err="1">
                <a:latin typeface="Tahoma"/>
                <a:ea typeface="Tahoma"/>
                <a:cs typeface="Tahoma"/>
              </a:rPr>
              <a:t>Duboke</a:t>
            </a:r>
            <a:r>
              <a:rPr lang="pl-PL" sz="4400" dirty="0">
                <a:latin typeface="Tahoma"/>
                <a:ea typeface="Tahoma"/>
                <a:cs typeface="Tahoma"/>
              </a:rPr>
              <a:t> </a:t>
            </a:r>
            <a:r>
              <a:rPr lang="pl-PL" sz="4400" dirty="0" err="1">
                <a:latin typeface="Tahoma"/>
                <a:ea typeface="Tahoma"/>
                <a:cs typeface="Tahoma"/>
              </a:rPr>
              <a:t>neuronske</a:t>
            </a:r>
            <a:r>
              <a:rPr lang="pl-PL" sz="4400" dirty="0">
                <a:latin typeface="Tahoma"/>
                <a:ea typeface="Tahoma"/>
                <a:cs typeface="Tahoma"/>
              </a:rPr>
              <a:t> </a:t>
            </a:r>
            <a:r>
              <a:rPr lang="pl-PL" sz="4400" dirty="0" err="1">
                <a:latin typeface="Tahoma"/>
                <a:ea typeface="Tahoma"/>
                <a:cs typeface="Tahoma"/>
              </a:rPr>
              <a:t>mreže</a:t>
            </a:r>
            <a:endParaRPr lang="sr-Latn-RS" dirty="0" err="1"/>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a:ea typeface="Tahoma"/>
                <a:cs typeface="Tahoma"/>
              </a:rPr>
              <a:t>Vježbe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algn="just">
              <a:lnSpc>
                <a:spcPct val="150000"/>
              </a:lnSpc>
              <a:spcBef>
                <a:spcPts val="0"/>
              </a:spcBef>
              <a:spcAft>
                <a:spcPts val="600"/>
              </a:spcAft>
            </a:pPr>
            <a:r>
              <a:rPr lang="sr-Latn-BA" kern="0" dirty="0">
                <a:latin typeface="Tahoma"/>
                <a:cs typeface="Tahoma"/>
              </a:rPr>
              <a:t>Kako ga riješiti?</a:t>
            </a:r>
            <a:endParaRPr lang="sr-Latn-RS"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vert="horz" lIns="91440" tIns="45720" rIns="91440" bIns="45720" rtlCol="0" anchor="t">
            <a:normAutofit/>
          </a:bodyPr>
          <a:lstStyle/>
          <a:p>
            <a:r>
              <a:rPr lang="en-US" sz="1800" dirty="0">
                <a:latin typeface="Tahoma"/>
                <a:ea typeface="Tahoma"/>
                <a:cs typeface="Tahoma"/>
              </a:rPr>
              <a:t>Kako </a:t>
            </a:r>
            <a:r>
              <a:rPr lang="en-US" sz="1800" dirty="0" err="1">
                <a:latin typeface="Tahoma"/>
                <a:ea typeface="Tahoma"/>
                <a:cs typeface="Tahoma"/>
              </a:rPr>
              <a:t>bismo</a:t>
            </a:r>
            <a:r>
              <a:rPr lang="en-US" sz="1800" dirty="0">
                <a:latin typeface="Tahoma"/>
                <a:ea typeface="Tahoma"/>
                <a:cs typeface="Tahoma"/>
              </a:rPr>
              <a:t> </a:t>
            </a:r>
            <a:r>
              <a:rPr lang="en-US" sz="1800" dirty="0" err="1">
                <a:latin typeface="Tahoma"/>
                <a:ea typeface="Tahoma"/>
                <a:cs typeface="Tahoma"/>
              </a:rPr>
              <a:t>riješili</a:t>
            </a:r>
            <a:r>
              <a:rPr lang="en-US" sz="1800" dirty="0">
                <a:latin typeface="Tahoma"/>
                <a:ea typeface="Tahoma"/>
                <a:cs typeface="Tahoma"/>
              </a:rPr>
              <a:t> </a:t>
            </a:r>
            <a:r>
              <a:rPr lang="en-US" sz="1800" dirty="0" err="1">
                <a:latin typeface="Tahoma"/>
                <a:ea typeface="Tahoma"/>
                <a:cs typeface="Tahoma"/>
              </a:rPr>
              <a:t>ovaj</a:t>
            </a:r>
            <a:r>
              <a:rPr lang="en-US" sz="1800" dirty="0">
                <a:latin typeface="Tahoma"/>
                <a:ea typeface="Tahoma"/>
                <a:cs typeface="Tahoma"/>
              </a:rPr>
              <a:t> problem, </a:t>
            </a:r>
            <a:r>
              <a:rPr lang="en-US" sz="1800" dirty="0" err="1">
                <a:latin typeface="Tahoma"/>
                <a:ea typeface="Tahoma"/>
                <a:cs typeface="Tahoma"/>
              </a:rPr>
              <a:t>koristit</a:t>
            </a:r>
            <a:r>
              <a:rPr lang="en-US" sz="1800" dirty="0">
                <a:latin typeface="Tahoma"/>
                <a:ea typeface="Tahoma"/>
                <a:cs typeface="Tahoma"/>
              </a:rPr>
              <a:t> </a:t>
            </a:r>
            <a:r>
              <a:rPr lang="en-US" sz="1800" dirty="0" err="1">
                <a:latin typeface="Tahoma"/>
                <a:ea typeface="Tahoma"/>
                <a:cs typeface="Tahoma"/>
              </a:rPr>
              <a:t>ćemo</a:t>
            </a:r>
            <a:r>
              <a:rPr lang="en-US" sz="1800" dirty="0">
                <a:latin typeface="Tahoma"/>
                <a:ea typeface="Tahoma"/>
                <a:cs typeface="Tahoma"/>
              </a:rPr>
              <a:t> </a:t>
            </a:r>
            <a:r>
              <a:rPr lang="en-US" sz="1800" dirty="0" err="1">
                <a:latin typeface="Tahoma"/>
                <a:ea typeface="Tahoma"/>
                <a:cs typeface="Tahoma"/>
              </a:rPr>
              <a:t>sljedeće</a:t>
            </a:r>
            <a:r>
              <a:rPr lang="en-US" sz="1800" dirty="0">
                <a:latin typeface="Tahoma"/>
                <a:ea typeface="Tahoma"/>
                <a:cs typeface="Tahoma"/>
              </a:rPr>
              <a:t> </a:t>
            </a:r>
            <a:r>
              <a:rPr lang="en-US" sz="1800" dirty="0" err="1">
                <a:latin typeface="Tahoma"/>
                <a:ea typeface="Tahoma"/>
                <a:cs typeface="Tahoma"/>
              </a:rPr>
              <a:t>pakete</a:t>
            </a:r>
            <a:r>
              <a:rPr lang="en-US" sz="1800" dirty="0">
                <a:latin typeface="Tahoma"/>
                <a:ea typeface="Tahoma"/>
                <a:cs typeface="Tahoma"/>
              </a:rPr>
              <a:t> </a:t>
            </a:r>
            <a:r>
              <a:rPr lang="en-US" sz="1800" dirty="0" err="1">
                <a:latin typeface="Tahoma"/>
                <a:ea typeface="Tahoma"/>
                <a:cs typeface="Tahoma"/>
              </a:rPr>
              <a:t>ključeva</a:t>
            </a:r>
            <a:r>
              <a:rPr lang="en-US" sz="1800" dirty="0">
                <a:latin typeface="Tahoma"/>
                <a:ea typeface="Tahoma"/>
                <a:cs typeface="Tahoma"/>
              </a:rPr>
              <a:t> u R: </a:t>
            </a:r>
            <a:endParaRPr lang="sr-Latn-RS" dirty="0"/>
          </a:p>
          <a:p>
            <a:pPr lvl="1">
              <a:buFont typeface="Courier New" panose="020B0604020202020204" pitchFamily="34" charset="0"/>
              <a:buChar char="o"/>
            </a:pPr>
            <a:r>
              <a:rPr lang="en-US" sz="1800" err="1">
                <a:latin typeface="Tahoma"/>
                <a:ea typeface="Tahoma"/>
                <a:cs typeface="Tahoma"/>
              </a:rPr>
              <a:t>keras</a:t>
            </a:r>
            <a:r>
              <a:rPr lang="en-US" sz="1800" dirty="0">
                <a:latin typeface="Tahoma"/>
                <a:ea typeface="Tahoma"/>
                <a:cs typeface="Tahoma"/>
              </a:rPr>
              <a:t>: API za </a:t>
            </a:r>
            <a:r>
              <a:rPr lang="en-US" sz="1800" err="1">
                <a:latin typeface="Tahoma"/>
                <a:ea typeface="Tahoma"/>
                <a:cs typeface="Tahoma"/>
              </a:rPr>
              <a:t>neuronske</a:t>
            </a:r>
            <a:r>
              <a:rPr lang="en-US" sz="1800" dirty="0">
                <a:latin typeface="Tahoma"/>
                <a:ea typeface="Tahoma"/>
                <a:cs typeface="Tahoma"/>
              </a:rPr>
              <a:t> </a:t>
            </a:r>
            <a:r>
              <a:rPr lang="en-US" sz="1800" err="1">
                <a:latin typeface="Tahoma"/>
                <a:ea typeface="Tahoma"/>
                <a:cs typeface="Tahoma"/>
              </a:rPr>
              <a:t>mreže</a:t>
            </a:r>
            <a:r>
              <a:rPr lang="en-US" sz="1800" dirty="0">
                <a:latin typeface="Tahoma"/>
                <a:ea typeface="Tahoma"/>
                <a:cs typeface="Tahoma"/>
              </a:rPr>
              <a:t> </a:t>
            </a:r>
            <a:r>
              <a:rPr lang="en-US" sz="1800" err="1">
                <a:latin typeface="Tahoma"/>
                <a:ea typeface="Tahoma"/>
                <a:cs typeface="Tahoma"/>
              </a:rPr>
              <a:t>visoke</a:t>
            </a:r>
            <a:r>
              <a:rPr lang="en-US" sz="1800" dirty="0">
                <a:latin typeface="Tahoma"/>
                <a:ea typeface="Tahoma"/>
                <a:cs typeface="Tahoma"/>
              </a:rPr>
              <a:t> </a:t>
            </a:r>
            <a:r>
              <a:rPr lang="en-US" sz="1800" err="1">
                <a:latin typeface="Tahoma"/>
                <a:ea typeface="Tahoma"/>
                <a:cs typeface="Tahoma"/>
              </a:rPr>
              <a:t>razine</a:t>
            </a:r>
            <a:r>
              <a:rPr lang="en-US" sz="1800" dirty="0">
                <a:latin typeface="Tahoma"/>
                <a:ea typeface="Tahoma"/>
                <a:cs typeface="Tahoma"/>
              </a:rPr>
              <a:t> koji </a:t>
            </a:r>
            <a:r>
              <a:rPr lang="en-US" sz="1800" err="1">
                <a:latin typeface="Tahoma"/>
                <a:ea typeface="Tahoma"/>
                <a:cs typeface="Tahoma"/>
              </a:rPr>
              <a:t>radi</a:t>
            </a:r>
            <a:r>
              <a:rPr lang="en-US" sz="1800" dirty="0">
                <a:latin typeface="Tahoma"/>
                <a:ea typeface="Tahoma"/>
                <a:cs typeface="Tahoma"/>
              </a:rPr>
              <a:t> </a:t>
            </a:r>
            <a:r>
              <a:rPr lang="en-US" sz="1800" err="1">
                <a:latin typeface="Tahoma"/>
                <a:ea typeface="Tahoma"/>
                <a:cs typeface="Tahoma"/>
              </a:rPr>
              <a:t>povrh</a:t>
            </a:r>
            <a:r>
              <a:rPr lang="en-US" sz="1800" dirty="0">
                <a:latin typeface="Tahoma"/>
                <a:ea typeface="Tahoma"/>
                <a:cs typeface="Tahoma"/>
              </a:rPr>
              <a:t> </a:t>
            </a:r>
            <a:r>
              <a:rPr lang="en-US" sz="1800" err="1">
                <a:latin typeface="Tahoma"/>
                <a:ea typeface="Tahoma"/>
                <a:cs typeface="Tahoma"/>
              </a:rPr>
              <a:t>TensorFlowa</a:t>
            </a:r>
            <a:r>
              <a:rPr lang="en-US" sz="1800" dirty="0">
                <a:latin typeface="Tahoma"/>
                <a:ea typeface="Tahoma"/>
                <a:cs typeface="Tahoma"/>
              </a:rPr>
              <a:t>. </a:t>
            </a:r>
            <a:r>
              <a:rPr lang="en-US" sz="1800" err="1">
                <a:latin typeface="Tahoma"/>
                <a:ea typeface="Tahoma"/>
                <a:cs typeface="Tahoma"/>
              </a:rPr>
              <a:t>Pruža</a:t>
            </a:r>
            <a:r>
              <a:rPr lang="en-US" sz="1800" dirty="0">
                <a:latin typeface="Tahoma"/>
                <a:ea typeface="Tahoma"/>
                <a:cs typeface="Tahoma"/>
              </a:rPr>
              <a:t> </a:t>
            </a:r>
            <a:r>
              <a:rPr lang="en-US" sz="1800" err="1">
                <a:latin typeface="Tahoma"/>
                <a:ea typeface="Tahoma"/>
                <a:cs typeface="Tahoma"/>
              </a:rPr>
              <a:t>jednostavne</a:t>
            </a:r>
            <a:r>
              <a:rPr lang="en-US" sz="1800" dirty="0">
                <a:latin typeface="Tahoma"/>
                <a:ea typeface="Tahoma"/>
                <a:cs typeface="Tahoma"/>
              </a:rPr>
              <a:t> </a:t>
            </a:r>
            <a:r>
              <a:rPr lang="en-US" sz="1800" err="1">
                <a:latin typeface="Tahoma"/>
                <a:ea typeface="Tahoma"/>
                <a:cs typeface="Tahoma"/>
              </a:rPr>
              <a:t>i</a:t>
            </a:r>
            <a:r>
              <a:rPr lang="en-US" sz="1800" dirty="0">
                <a:latin typeface="Tahoma"/>
                <a:ea typeface="Tahoma"/>
                <a:cs typeface="Tahoma"/>
              </a:rPr>
              <a:t> </a:t>
            </a:r>
            <a:r>
              <a:rPr lang="en-US" sz="1800" err="1">
                <a:latin typeface="Tahoma"/>
                <a:ea typeface="Tahoma"/>
                <a:cs typeface="Tahoma"/>
              </a:rPr>
              <a:t>jednostavne</a:t>
            </a:r>
            <a:r>
              <a:rPr lang="en-US" sz="1800" dirty="0">
                <a:latin typeface="Tahoma"/>
                <a:ea typeface="Tahoma"/>
                <a:cs typeface="Tahoma"/>
              </a:rPr>
              <a:t> </a:t>
            </a:r>
            <a:r>
              <a:rPr lang="en-US" sz="1800" err="1">
                <a:latin typeface="Tahoma"/>
                <a:ea typeface="Tahoma"/>
                <a:cs typeface="Tahoma"/>
              </a:rPr>
              <a:t>metode</a:t>
            </a:r>
            <a:r>
              <a:rPr lang="en-US" sz="1800" dirty="0">
                <a:latin typeface="Tahoma"/>
                <a:ea typeface="Tahoma"/>
                <a:cs typeface="Tahoma"/>
              </a:rPr>
              <a:t> za </a:t>
            </a:r>
            <a:r>
              <a:rPr lang="en-US" sz="1800" err="1">
                <a:latin typeface="Tahoma"/>
                <a:ea typeface="Tahoma"/>
                <a:cs typeface="Tahoma"/>
              </a:rPr>
              <a:t>izgradnju</a:t>
            </a:r>
            <a:r>
              <a:rPr lang="en-US" sz="1800" dirty="0">
                <a:latin typeface="Tahoma"/>
                <a:ea typeface="Tahoma"/>
                <a:cs typeface="Tahoma"/>
              </a:rPr>
              <a:t> </a:t>
            </a:r>
            <a:r>
              <a:rPr lang="en-US" sz="1800" err="1">
                <a:latin typeface="Tahoma"/>
                <a:ea typeface="Tahoma"/>
                <a:cs typeface="Tahoma"/>
              </a:rPr>
              <a:t>modela</a:t>
            </a:r>
            <a:r>
              <a:rPr lang="en-US" sz="1800" dirty="0">
                <a:latin typeface="Tahoma"/>
                <a:ea typeface="Tahoma"/>
                <a:cs typeface="Tahoma"/>
              </a:rPr>
              <a:t> </a:t>
            </a:r>
            <a:r>
              <a:rPr lang="en-US" sz="1800" err="1">
                <a:latin typeface="Tahoma"/>
                <a:ea typeface="Tahoma"/>
                <a:cs typeface="Tahoma"/>
              </a:rPr>
              <a:t>dubokog</a:t>
            </a:r>
            <a:r>
              <a:rPr lang="en-US" sz="1800" dirty="0">
                <a:latin typeface="Tahoma"/>
                <a:ea typeface="Tahoma"/>
                <a:cs typeface="Tahoma"/>
              </a:rPr>
              <a:t> </a:t>
            </a:r>
            <a:r>
              <a:rPr lang="en-US" sz="1800" err="1">
                <a:latin typeface="Tahoma"/>
                <a:ea typeface="Tahoma"/>
                <a:cs typeface="Tahoma"/>
              </a:rPr>
              <a:t>učenja</a:t>
            </a:r>
            <a:r>
              <a:rPr lang="en-US" sz="1800" dirty="0">
                <a:latin typeface="Tahoma"/>
                <a:ea typeface="Tahoma"/>
                <a:cs typeface="Tahoma"/>
              </a:rPr>
              <a:t>. </a:t>
            </a:r>
            <a:endParaRPr lang="en-US" sz="1800"/>
          </a:p>
          <a:p>
            <a:pPr lvl="1">
              <a:buFont typeface="Courier New" panose="020B0604020202020204" pitchFamily="34" charset="0"/>
              <a:buChar char="o"/>
            </a:pPr>
            <a:r>
              <a:rPr lang="en-US" sz="1800" dirty="0" err="1">
                <a:latin typeface="Tahoma"/>
                <a:ea typeface="Tahoma"/>
                <a:cs typeface="Tahoma"/>
              </a:rPr>
              <a:t>tensorflow</a:t>
            </a:r>
            <a:r>
              <a:rPr lang="en-US" sz="1800" dirty="0">
                <a:latin typeface="Tahoma"/>
                <a:ea typeface="Tahoma"/>
                <a:cs typeface="Tahoma"/>
              </a:rPr>
              <a:t>: </a:t>
            </a:r>
            <a:r>
              <a:rPr lang="en-US" sz="1800" dirty="0" err="1">
                <a:latin typeface="Tahoma"/>
                <a:ea typeface="Tahoma"/>
                <a:cs typeface="Tahoma"/>
              </a:rPr>
              <a:t>temeljna</a:t>
            </a:r>
            <a:r>
              <a:rPr lang="en-US" sz="1800" dirty="0">
                <a:latin typeface="Tahoma"/>
                <a:ea typeface="Tahoma"/>
                <a:cs typeface="Tahoma"/>
              </a:rPr>
              <a:t> </a:t>
            </a:r>
            <a:r>
              <a:rPr lang="en-US" sz="1800" dirty="0" err="1">
                <a:latin typeface="Tahoma"/>
                <a:ea typeface="Tahoma"/>
                <a:cs typeface="Tahoma"/>
              </a:rPr>
              <a:t>pozadina</a:t>
            </a:r>
            <a:r>
              <a:rPr lang="en-US" sz="1800" dirty="0">
                <a:latin typeface="Tahoma"/>
                <a:ea typeface="Tahoma"/>
                <a:cs typeface="Tahoma"/>
              </a:rPr>
              <a:t> za </a:t>
            </a:r>
            <a:r>
              <a:rPr lang="en-US" sz="1800" dirty="0" err="1">
                <a:latin typeface="Tahoma"/>
                <a:ea typeface="Tahoma"/>
                <a:cs typeface="Tahoma"/>
              </a:rPr>
              <a:t>Keras</a:t>
            </a:r>
            <a:r>
              <a:rPr lang="en-US" sz="1800" dirty="0">
                <a:latin typeface="Tahoma"/>
                <a:ea typeface="Tahoma"/>
                <a:cs typeface="Tahoma"/>
              </a:rPr>
              <a:t>, </a:t>
            </a:r>
            <a:r>
              <a:rPr lang="en-US" sz="1800" dirty="0" err="1">
                <a:latin typeface="Tahoma"/>
                <a:ea typeface="Tahoma"/>
                <a:cs typeface="Tahoma"/>
              </a:rPr>
              <a:t>pruža</a:t>
            </a:r>
            <a:r>
              <a:rPr lang="en-US" sz="1800" dirty="0">
                <a:latin typeface="Tahoma"/>
                <a:ea typeface="Tahoma"/>
                <a:cs typeface="Tahoma"/>
              </a:rPr>
              <a:t> </a:t>
            </a:r>
            <a:r>
              <a:rPr lang="en-US" sz="1800" dirty="0" err="1">
                <a:latin typeface="Tahoma"/>
                <a:ea typeface="Tahoma"/>
                <a:cs typeface="Tahoma"/>
              </a:rPr>
              <a:t>moćne</a:t>
            </a:r>
            <a:r>
              <a:rPr lang="en-US" sz="1800" dirty="0">
                <a:latin typeface="Tahoma"/>
                <a:ea typeface="Tahoma"/>
                <a:cs typeface="Tahoma"/>
              </a:rPr>
              <a:t> alate za </a:t>
            </a:r>
            <a:r>
              <a:rPr lang="en-US" sz="1800" dirty="0" err="1">
                <a:latin typeface="Tahoma"/>
                <a:ea typeface="Tahoma"/>
                <a:cs typeface="Tahoma"/>
              </a:rPr>
              <a:t>obuku</a:t>
            </a:r>
            <a:r>
              <a:rPr lang="en-US" sz="1800" dirty="0">
                <a:latin typeface="Tahoma"/>
                <a:ea typeface="Tahoma"/>
                <a:cs typeface="Tahoma"/>
              </a:rPr>
              <a:t> </a:t>
            </a:r>
            <a:r>
              <a:rPr lang="en-US" sz="1800" dirty="0" err="1">
                <a:latin typeface="Tahoma"/>
                <a:ea typeface="Tahoma"/>
                <a:cs typeface="Tahoma"/>
              </a:rPr>
              <a:t>modela</a:t>
            </a:r>
            <a:r>
              <a:rPr lang="en-US" sz="1800" dirty="0">
                <a:latin typeface="Tahoma"/>
                <a:ea typeface="Tahoma"/>
                <a:cs typeface="Tahoma"/>
              </a:rPr>
              <a:t> </a:t>
            </a:r>
            <a:r>
              <a:rPr lang="en-US" sz="1800" dirty="0" err="1">
                <a:latin typeface="Tahoma"/>
                <a:ea typeface="Tahoma"/>
                <a:cs typeface="Tahoma"/>
              </a:rPr>
              <a:t>i</a:t>
            </a:r>
            <a:r>
              <a:rPr lang="en-US" sz="1800" dirty="0">
                <a:latin typeface="Tahoma"/>
                <a:ea typeface="Tahoma"/>
                <a:cs typeface="Tahoma"/>
              </a:rPr>
              <a:t> </a:t>
            </a:r>
            <a:r>
              <a:rPr lang="en-US" sz="1800" dirty="0" err="1">
                <a:latin typeface="Tahoma"/>
                <a:ea typeface="Tahoma"/>
                <a:cs typeface="Tahoma"/>
              </a:rPr>
              <a:t>računanje</a:t>
            </a:r>
            <a:r>
              <a:rPr lang="en-US" sz="1800" dirty="0">
                <a:latin typeface="Tahoma"/>
                <a:ea typeface="Tahoma"/>
                <a:cs typeface="Tahoma"/>
              </a:rPr>
              <a:t>. </a:t>
            </a:r>
            <a:endParaRPr lang="en-US" sz="1800"/>
          </a:p>
          <a:p>
            <a:pPr lvl="1">
              <a:buFont typeface="Courier New" panose="020B0604020202020204" pitchFamily="34" charset="0"/>
              <a:buChar char="o"/>
            </a:pPr>
            <a:r>
              <a:rPr lang="en-US" sz="1800" dirty="0">
                <a:latin typeface="Tahoma"/>
                <a:ea typeface="Tahoma"/>
                <a:cs typeface="Tahoma"/>
              </a:rPr>
              <a:t>reticulate: </a:t>
            </a:r>
            <a:r>
              <a:rPr lang="en-US" sz="1800" err="1">
                <a:latin typeface="Tahoma"/>
                <a:ea typeface="Tahoma"/>
                <a:cs typeface="Tahoma"/>
              </a:rPr>
              <a:t>paket</a:t>
            </a:r>
            <a:r>
              <a:rPr lang="en-US" sz="1800" dirty="0">
                <a:latin typeface="Tahoma"/>
                <a:ea typeface="Tahoma"/>
                <a:cs typeface="Tahoma"/>
              </a:rPr>
              <a:t> koji </a:t>
            </a:r>
            <a:r>
              <a:rPr lang="en-US" sz="1800" err="1">
                <a:latin typeface="Tahoma"/>
                <a:ea typeface="Tahoma"/>
                <a:cs typeface="Tahoma"/>
              </a:rPr>
              <a:t>omogućuje</a:t>
            </a:r>
            <a:r>
              <a:rPr lang="en-US" sz="1800" dirty="0">
                <a:latin typeface="Tahoma"/>
                <a:ea typeface="Tahoma"/>
                <a:cs typeface="Tahoma"/>
              </a:rPr>
              <a:t> </a:t>
            </a:r>
            <a:r>
              <a:rPr lang="en-US" sz="1800" err="1">
                <a:latin typeface="Tahoma"/>
                <a:ea typeface="Tahoma"/>
                <a:cs typeface="Tahoma"/>
              </a:rPr>
              <a:t>jednostavnu</a:t>
            </a:r>
            <a:r>
              <a:rPr lang="en-US" sz="1800" dirty="0">
                <a:latin typeface="Tahoma"/>
                <a:ea typeface="Tahoma"/>
                <a:cs typeface="Tahoma"/>
              </a:rPr>
              <a:t> </a:t>
            </a:r>
            <a:r>
              <a:rPr lang="en-US" sz="1800" err="1">
                <a:latin typeface="Tahoma"/>
                <a:ea typeface="Tahoma"/>
                <a:cs typeface="Tahoma"/>
              </a:rPr>
              <a:t>integraciju</a:t>
            </a:r>
            <a:r>
              <a:rPr lang="en-US" sz="1800" dirty="0">
                <a:latin typeface="Tahoma"/>
                <a:ea typeface="Tahoma"/>
                <a:cs typeface="Tahoma"/>
              </a:rPr>
              <a:t> </a:t>
            </a:r>
            <a:r>
              <a:rPr lang="en-US" sz="1800" err="1">
                <a:latin typeface="Tahoma"/>
                <a:ea typeface="Tahoma"/>
                <a:cs typeface="Tahoma"/>
              </a:rPr>
              <a:t>između</a:t>
            </a:r>
            <a:r>
              <a:rPr lang="en-US" sz="1800" dirty="0">
                <a:latin typeface="Tahoma"/>
                <a:ea typeface="Tahoma"/>
                <a:cs typeface="Tahoma"/>
              </a:rPr>
              <a:t> R-a </a:t>
            </a:r>
            <a:r>
              <a:rPr lang="en-US" sz="1800" err="1">
                <a:latin typeface="Tahoma"/>
                <a:ea typeface="Tahoma"/>
                <a:cs typeface="Tahoma"/>
              </a:rPr>
              <a:t>i</a:t>
            </a:r>
            <a:r>
              <a:rPr lang="en-US" sz="1800" dirty="0">
                <a:latin typeface="Tahoma"/>
                <a:ea typeface="Tahoma"/>
                <a:cs typeface="Tahoma"/>
              </a:rPr>
              <a:t> </a:t>
            </a:r>
            <a:r>
              <a:rPr lang="en-US" sz="1800" err="1">
                <a:latin typeface="Tahoma"/>
                <a:ea typeface="Tahoma"/>
                <a:cs typeface="Tahoma"/>
              </a:rPr>
              <a:t>Pythona</a:t>
            </a:r>
            <a:r>
              <a:rPr lang="en-US" sz="1800" dirty="0">
                <a:latin typeface="Tahoma"/>
                <a:ea typeface="Tahoma"/>
                <a:cs typeface="Tahoma"/>
              </a:rPr>
              <a:t>, </a:t>
            </a:r>
            <a:r>
              <a:rPr lang="en-US" sz="1800" err="1">
                <a:latin typeface="Tahoma"/>
                <a:ea typeface="Tahoma"/>
                <a:cs typeface="Tahoma"/>
              </a:rPr>
              <a:t>neophodan</a:t>
            </a:r>
            <a:r>
              <a:rPr lang="en-US" sz="1800" dirty="0">
                <a:latin typeface="Tahoma"/>
                <a:ea typeface="Tahoma"/>
                <a:cs typeface="Tahoma"/>
              </a:rPr>
              <a:t> za </a:t>
            </a:r>
            <a:r>
              <a:rPr lang="en-US" sz="1800" err="1">
                <a:latin typeface="Tahoma"/>
                <a:ea typeface="Tahoma"/>
                <a:cs typeface="Tahoma"/>
              </a:rPr>
              <a:t>učinkovito</a:t>
            </a:r>
            <a:r>
              <a:rPr lang="en-US" sz="1800" dirty="0">
                <a:latin typeface="Tahoma"/>
                <a:ea typeface="Tahoma"/>
                <a:cs typeface="Tahoma"/>
              </a:rPr>
              <a:t> </a:t>
            </a:r>
            <a:r>
              <a:rPr lang="en-US" sz="1800" err="1">
                <a:latin typeface="Tahoma"/>
                <a:ea typeface="Tahoma"/>
                <a:cs typeface="Tahoma"/>
              </a:rPr>
              <a:t>korištenje</a:t>
            </a:r>
            <a:r>
              <a:rPr lang="en-US" sz="1800" dirty="0">
                <a:latin typeface="Tahoma"/>
                <a:ea typeface="Tahoma"/>
                <a:cs typeface="Tahoma"/>
              </a:rPr>
              <a:t> TensorFlow-a. </a:t>
            </a:r>
            <a:endParaRPr lang="en-US" sz="1800"/>
          </a:p>
          <a:p>
            <a:r>
              <a:rPr lang="en-US" sz="1800" dirty="0">
                <a:latin typeface="Tahoma"/>
                <a:ea typeface="Tahoma"/>
                <a:cs typeface="Tahoma"/>
              </a:rPr>
              <a:t>Ovi </a:t>
            </a:r>
            <a:r>
              <a:rPr lang="en-US" sz="1800" dirty="0" err="1">
                <a:latin typeface="Tahoma"/>
                <a:ea typeface="Tahoma"/>
                <a:cs typeface="Tahoma"/>
              </a:rPr>
              <a:t>nam</a:t>
            </a:r>
            <a:r>
              <a:rPr lang="en-US" sz="1800" dirty="0">
                <a:latin typeface="Tahoma"/>
                <a:ea typeface="Tahoma"/>
                <a:cs typeface="Tahoma"/>
              </a:rPr>
              <a:t> </a:t>
            </a:r>
            <a:r>
              <a:rPr lang="en-US" sz="1800" dirty="0" err="1">
                <a:latin typeface="Tahoma"/>
                <a:ea typeface="Tahoma"/>
                <a:cs typeface="Tahoma"/>
              </a:rPr>
              <a:t>paketi</a:t>
            </a:r>
            <a:r>
              <a:rPr lang="en-US" sz="1800" dirty="0">
                <a:latin typeface="Tahoma"/>
                <a:ea typeface="Tahoma"/>
                <a:cs typeface="Tahoma"/>
              </a:rPr>
              <a:t> </a:t>
            </a:r>
            <a:r>
              <a:rPr lang="en-US" sz="1800" dirty="0" err="1">
                <a:latin typeface="Tahoma"/>
                <a:ea typeface="Tahoma"/>
                <a:cs typeface="Tahoma"/>
              </a:rPr>
              <a:t>omogućuju</a:t>
            </a:r>
            <a:r>
              <a:rPr lang="en-US" sz="1800" dirty="0">
                <a:latin typeface="Tahoma"/>
                <a:ea typeface="Tahoma"/>
                <a:cs typeface="Tahoma"/>
              </a:rPr>
              <a:t> </a:t>
            </a:r>
            <a:r>
              <a:rPr lang="en-US" sz="1800" dirty="0" err="1">
                <a:latin typeface="Tahoma"/>
                <a:ea typeface="Tahoma"/>
                <a:cs typeface="Tahoma"/>
              </a:rPr>
              <a:t>učinkovitu</a:t>
            </a:r>
            <a:r>
              <a:rPr lang="en-US" sz="1800" dirty="0">
                <a:latin typeface="Tahoma"/>
                <a:ea typeface="Tahoma"/>
                <a:cs typeface="Tahoma"/>
              </a:rPr>
              <a:t> </a:t>
            </a:r>
            <a:r>
              <a:rPr lang="en-US" sz="1800" dirty="0" err="1">
                <a:latin typeface="Tahoma"/>
                <a:ea typeface="Tahoma"/>
                <a:cs typeface="Tahoma"/>
              </a:rPr>
              <a:t>implementaciju</a:t>
            </a:r>
            <a:r>
              <a:rPr lang="en-US" sz="1800" dirty="0">
                <a:latin typeface="Tahoma"/>
                <a:ea typeface="Tahoma"/>
                <a:cs typeface="Tahoma"/>
              </a:rPr>
              <a:t> </a:t>
            </a:r>
            <a:r>
              <a:rPr lang="en-US" sz="1800" dirty="0" err="1">
                <a:latin typeface="Tahoma"/>
                <a:ea typeface="Tahoma"/>
                <a:cs typeface="Tahoma"/>
              </a:rPr>
              <a:t>modela</a:t>
            </a:r>
            <a:r>
              <a:rPr lang="en-US" sz="1800" dirty="0">
                <a:latin typeface="Tahoma"/>
                <a:ea typeface="Tahoma"/>
                <a:cs typeface="Tahoma"/>
              </a:rPr>
              <a:t> </a:t>
            </a:r>
            <a:r>
              <a:rPr lang="en-US" sz="1800" dirty="0" err="1">
                <a:latin typeface="Tahoma"/>
                <a:ea typeface="Tahoma"/>
                <a:cs typeface="Tahoma"/>
              </a:rPr>
              <a:t>dubinskog</a:t>
            </a:r>
            <a:r>
              <a:rPr lang="en-US" sz="1800" dirty="0">
                <a:latin typeface="Tahoma"/>
                <a:ea typeface="Tahoma"/>
                <a:cs typeface="Tahoma"/>
              </a:rPr>
              <a:t> </a:t>
            </a:r>
            <a:r>
              <a:rPr lang="en-US" sz="1800" dirty="0" err="1">
                <a:latin typeface="Tahoma"/>
                <a:ea typeface="Tahoma"/>
                <a:cs typeface="Tahoma"/>
              </a:rPr>
              <a:t>učenja</a:t>
            </a:r>
            <a:r>
              <a:rPr lang="en-US" sz="1800" dirty="0">
                <a:latin typeface="Tahoma"/>
                <a:ea typeface="Tahoma"/>
                <a:cs typeface="Tahoma"/>
              </a:rPr>
              <a:t> </a:t>
            </a:r>
            <a:r>
              <a:rPr lang="en-US" sz="1800" dirty="0" err="1">
                <a:latin typeface="Tahoma"/>
                <a:ea typeface="Tahoma"/>
                <a:cs typeface="Tahoma"/>
              </a:rPr>
              <a:t>kao</a:t>
            </a:r>
            <a:r>
              <a:rPr lang="en-US" sz="1800" dirty="0">
                <a:latin typeface="Tahoma"/>
                <a:ea typeface="Tahoma"/>
                <a:cs typeface="Tahoma"/>
              </a:rPr>
              <a:t> </a:t>
            </a:r>
            <a:r>
              <a:rPr lang="en-US" sz="1800" dirty="0" err="1">
                <a:latin typeface="Tahoma"/>
                <a:ea typeface="Tahoma"/>
                <a:cs typeface="Tahoma"/>
              </a:rPr>
              <a:t>što</a:t>
            </a:r>
            <a:r>
              <a:rPr lang="en-US" sz="1800" dirty="0">
                <a:latin typeface="Tahoma"/>
                <a:ea typeface="Tahoma"/>
                <a:cs typeface="Tahoma"/>
              </a:rPr>
              <a:t> </a:t>
            </a:r>
            <a:r>
              <a:rPr lang="en-US" sz="1800" dirty="0" err="1">
                <a:latin typeface="Tahoma"/>
                <a:ea typeface="Tahoma"/>
                <a:cs typeface="Tahoma"/>
              </a:rPr>
              <a:t>su</a:t>
            </a:r>
            <a:r>
              <a:rPr lang="en-US" sz="1800" dirty="0">
                <a:latin typeface="Tahoma"/>
                <a:ea typeface="Tahoma"/>
                <a:cs typeface="Tahoma"/>
              </a:rPr>
              <a:t> </a:t>
            </a:r>
            <a:r>
              <a:rPr lang="en-US" sz="1800" dirty="0" err="1">
                <a:latin typeface="Tahoma"/>
                <a:ea typeface="Tahoma"/>
                <a:cs typeface="Tahoma"/>
              </a:rPr>
              <a:t>neuronske</a:t>
            </a:r>
            <a:r>
              <a:rPr lang="en-US" sz="1800" dirty="0">
                <a:latin typeface="Tahoma"/>
                <a:ea typeface="Tahoma"/>
                <a:cs typeface="Tahoma"/>
              </a:rPr>
              <a:t> </a:t>
            </a:r>
            <a:r>
              <a:rPr lang="en-US" sz="1800" dirty="0" err="1">
                <a:latin typeface="Tahoma"/>
                <a:ea typeface="Tahoma"/>
                <a:cs typeface="Tahoma"/>
              </a:rPr>
              <a:t>mreže</a:t>
            </a:r>
            <a:r>
              <a:rPr lang="en-US" sz="1800" dirty="0">
                <a:latin typeface="Tahoma"/>
                <a:ea typeface="Tahoma"/>
                <a:cs typeface="Tahoma"/>
              </a:rPr>
              <a:t> s </a:t>
            </a:r>
            <a:r>
              <a:rPr lang="en-US" sz="1800" dirty="0" err="1">
                <a:latin typeface="Tahoma"/>
                <a:ea typeface="Tahoma"/>
                <a:cs typeface="Tahoma"/>
              </a:rPr>
              <a:t>unaprijednim</a:t>
            </a:r>
            <a:r>
              <a:rPr lang="en-US" sz="1800" dirty="0">
                <a:latin typeface="Tahoma"/>
                <a:ea typeface="Tahoma"/>
                <a:cs typeface="Tahoma"/>
              </a:rPr>
              <a:t> </a:t>
            </a:r>
            <a:r>
              <a:rPr lang="en-US" sz="1800" dirty="0" err="1">
                <a:latin typeface="Tahoma"/>
                <a:ea typeface="Tahoma"/>
                <a:cs typeface="Tahoma"/>
              </a:rPr>
              <a:t>praćenjem</a:t>
            </a:r>
            <a:r>
              <a:rPr lang="en-US" sz="1800" dirty="0">
                <a:latin typeface="Tahoma"/>
                <a:ea typeface="Tahoma"/>
                <a:cs typeface="Tahoma"/>
              </a:rPr>
              <a:t> (DNN) </a:t>
            </a:r>
            <a:r>
              <a:rPr lang="en-US" sz="1800" dirty="0" err="1">
                <a:latin typeface="Tahoma"/>
                <a:ea typeface="Tahoma"/>
                <a:cs typeface="Tahoma"/>
              </a:rPr>
              <a:t>i</a:t>
            </a:r>
            <a:r>
              <a:rPr lang="en-US" sz="1800" dirty="0">
                <a:latin typeface="Tahoma"/>
                <a:ea typeface="Tahoma"/>
                <a:cs typeface="Tahoma"/>
              </a:rPr>
              <a:t> </a:t>
            </a:r>
            <a:r>
              <a:rPr lang="en-US" sz="1800" dirty="0" err="1">
                <a:latin typeface="Tahoma"/>
                <a:ea typeface="Tahoma"/>
                <a:cs typeface="Tahoma"/>
              </a:rPr>
              <a:t>konvolucijske</a:t>
            </a:r>
            <a:r>
              <a:rPr lang="en-US" sz="1800" dirty="0">
                <a:latin typeface="Tahoma"/>
                <a:ea typeface="Tahoma"/>
                <a:cs typeface="Tahoma"/>
              </a:rPr>
              <a:t> </a:t>
            </a:r>
            <a:r>
              <a:rPr lang="en-US" sz="1800" dirty="0" err="1">
                <a:latin typeface="Tahoma"/>
                <a:ea typeface="Tahoma"/>
                <a:cs typeface="Tahoma"/>
              </a:rPr>
              <a:t>neuronske</a:t>
            </a:r>
            <a:r>
              <a:rPr lang="en-US" sz="1800" dirty="0">
                <a:latin typeface="Tahoma"/>
                <a:ea typeface="Tahoma"/>
                <a:cs typeface="Tahoma"/>
              </a:rPr>
              <a:t> </a:t>
            </a:r>
            <a:r>
              <a:rPr lang="en-US" sz="1800" dirty="0" err="1">
                <a:latin typeface="Tahoma"/>
                <a:ea typeface="Tahoma"/>
                <a:cs typeface="Tahoma"/>
              </a:rPr>
              <a:t>mreže</a:t>
            </a:r>
            <a:r>
              <a:rPr lang="en-US" sz="1800" dirty="0">
                <a:latin typeface="Tahoma"/>
                <a:ea typeface="Tahoma"/>
                <a:cs typeface="Tahoma"/>
              </a:rPr>
              <a:t> (CNN) za </a:t>
            </a:r>
            <a:r>
              <a:rPr lang="en-US" sz="1800" dirty="0" err="1">
                <a:latin typeface="Tahoma"/>
                <a:ea typeface="Tahoma"/>
                <a:cs typeface="Tahoma"/>
              </a:rPr>
              <a:t>klasifikaciju</a:t>
            </a:r>
            <a:r>
              <a:rPr lang="en-US" sz="1800" dirty="0">
                <a:latin typeface="Tahoma"/>
                <a:ea typeface="Tahoma"/>
                <a:cs typeface="Tahoma"/>
              </a:rPr>
              <a:t> </a:t>
            </a:r>
            <a:r>
              <a:rPr lang="en-US" sz="1800" dirty="0" err="1">
                <a:latin typeface="Tahoma"/>
                <a:ea typeface="Tahoma"/>
                <a:cs typeface="Tahoma"/>
              </a:rPr>
              <a:t>znamenki</a:t>
            </a:r>
            <a:r>
              <a:rPr lang="en-US" sz="1800" dirty="0">
                <a:latin typeface="Tahoma"/>
                <a:ea typeface="Tahoma"/>
                <a:cs typeface="Tahoma"/>
              </a:rPr>
              <a:t>. </a:t>
            </a:r>
            <a:endParaRPr lang="en-US" dirty="0"/>
          </a:p>
          <a:p>
            <a:endParaRPr lang="en-GB" sz="1800" dirty="0"/>
          </a:p>
        </p:txBody>
      </p:sp>
    </p:spTree>
    <p:extLst>
      <p:ext uri="{BB962C8B-B14F-4D97-AF65-F5344CB8AC3E}">
        <p14:creationId xmlns:p14="http://schemas.microsoft.com/office/powerpoint/2010/main" val="3513674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sr-Latn-BA" kern="0" dirty="0">
                <a:latin typeface="Tahoma"/>
                <a:cs typeface="Tahoma"/>
              </a:rPr>
              <a:t>Koraci</a:t>
            </a:r>
            <a:endParaRPr lang="sr-Latn-RS"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vert="horz" lIns="91440" tIns="45720" rIns="91440" bIns="45720" rtlCol="0" anchor="t">
            <a:noAutofit/>
          </a:bodyPr>
          <a:lstStyle/>
          <a:p>
            <a:pPr marL="0">
              <a:lnSpc>
                <a:spcPct val="150000"/>
              </a:lnSpc>
              <a:spcBef>
                <a:spcPts val="0"/>
              </a:spcBef>
              <a:spcAft>
                <a:spcPts val="600"/>
              </a:spcAft>
            </a:pPr>
            <a:r>
              <a:rPr lang="en-US" sz="1800" kern="0" dirty="0">
                <a:latin typeface="Tahoma"/>
                <a:ea typeface="Tahoma"/>
                <a:cs typeface="Tahoma"/>
              </a:rPr>
              <a:t>Za </a:t>
            </a:r>
            <a:r>
              <a:rPr lang="en-US" sz="1800" kern="0" dirty="0" err="1">
                <a:latin typeface="Tahoma"/>
                <a:ea typeface="Tahoma"/>
                <a:cs typeface="Tahoma"/>
              </a:rPr>
              <a:t>rješavanje</a:t>
            </a:r>
            <a:r>
              <a:rPr lang="en-US" sz="1800" kern="0" dirty="0">
                <a:latin typeface="Tahoma"/>
                <a:ea typeface="Tahoma"/>
                <a:cs typeface="Tahoma"/>
              </a:rPr>
              <a:t> </a:t>
            </a:r>
            <a:r>
              <a:rPr lang="en-US" sz="1800" kern="0" dirty="0" err="1">
                <a:latin typeface="Tahoma"/>
                <a:ea typeface="Tahoma"/>
                <a:cs typeface="Tahoma"/>
              </a:rPr>
              <a:t>problema</a:t>
            </a:r>
            <a:r>
              <a:rPr lang="en-US" sz="1800" kern="0" dirty="0">
                <a:latin typeface="Tahoma"/>
                <a:ea typeface="Tahoma"/>
                <a:cs typeface="Tahoma"/>
              </a:rPr>
              <a:t> </a:t>
            </a:r>
            <a:r>
              <a:rPr lang="en-US" sz="1800" kern="0" dirty="0">
                <a:effectLst/>
                <a:latin typeface="Tahoma"/>
                <a:ea typeface="Tahoma"/>
                <a:cs typeface="Tahoma"/>
              </a:rPr>
              <a:t>MNIST </a:t>
            </a:r>
            <a:r>
              <a:rPr lang="en-US" sz="1800" kern="0" dirty="0" err="1">
                <a:latin typeface="Tahoma"/>
                <a:ea typeface="Tahoma"/>
                <a:cs typeface="Tahoma"/>
              </a:rPr>
              <a:t>klasifikacije</a:t>
            </a:r>
            <a:r>
              <a:rPr lang="en-US" sz="1800" kern="0" dirty="0">
                <a:effectLst/>
                <a:latin typeface="Tahoma"/>
                <a:ea typeface="Tahoma"/>
                <a:cs typeface="Tahoma"/>
              </a:rPr>
              <a:t>, </a:t>
            </a:r>
            <a:r>
              <a:rPr lang="en-US" sz="1800" kern="0" dirty="0" err="1">
                <a:latin typeface="Tahoma"/>
                <a:ea typeface="Tahoma"/>
                <a:cs typeface="Tahoma"/>
              </a:rPr>
              <a:t>opći</a:t>
            </a:r>
            <a:r>
              <a:rPr lang="en-US" sz="1800" kern="0" dirty="0">
                <a:latin typeface="Tahoma"/>
                <a:ea typeface="Tahoma"/>
                <a:cs typeface="Tahoma"/>
              </a:rPr>
              <a:t> </a:t>
            </a:r>
            <a:r>
              <a:rPr lang="en-US" sz="1800" kern="0" dirty="0" err="1">
                <a:latin typeface="Tahoma"/>
                <a:ea typeface="Tahoma"/>
                <a:cs typeface="Tahoma"/>
              </a:rPr>
              <a:t>postupak</a:t>
            </a:r>
            <a:r>
              <a:rPr lang="en-US" sz="1800" kern="0" dirty="0">
                <a:latin typeface="Tahoma"/>
                <a:ea typeface="Tahoma"/>
                <a:cs typeface="Tahoma"/>
              </a:rPr>
              <a:t> je </a:t>
            </a:r>
            <a:r>
              <a:rPr lang="en-US" sz="1800" kern="0" dirty="0" err="1">
                <a:latin typeface="Tahoma"/>
                <a:ea typeface="Tahoma"/>
                <a:cs typeface="Tahoma"/>
              </a:rPr>
              <a:t>sljedeći</a:t>
            </a:r>
            <a:r>
              <a:rPr lang="en-US" sz="1800" kern="0" dirty="0">
                <a:effectLst/>
                <a:latin typeface="Tahoma"/>
                <a:ea typeface="Tahoma"/>
                <a:cs typeface="Tahoma"/>
              </a:rPr>
              <a:t>:</a:t>
            </a:r>
            <a:endParaRPr lang="en-US" sz="1800" kern="100">
              <a:effectLst/>
              <a:latin typeface="Tahoma"/>
              <a:ea typeface="Tahoma"/>
              <a:cs typeface="Tahoma"/>
            </a:endParaRPr>
          </a:p>
          <a:p>
            <a:pPr marL="0" indent="0">
              <a:lnSpc>
                <a:spcPct val="150000"/>
              </a:lnSpc>
              <a:spcBef>
                <a:spcPts val="0"/>
              </a:spcBef>
              <a:spcAft>
                <a:spcPts val="600"/>
              </a:spcAft>
              <a:buNone/>
              <a:tabLst>
                <a:tab pos="457200" algn="l"/>
              </a:tabLst>
            </a:pPr>
            <a:r>
              <a:rPr lang="en-US" sz="1800" b="1" kern="0" err="1">
                <a:latin typeface="Tahoma"/>
                <a:ea typeface="Tahoma"/>
                <a:cs typeface="Tahoma"/>
              </a:rPr>
              <a:t>Učitaj</a:t>
            </a:r>
            <a:r>
              <a:rPr lang="en-US" sz="1800" b="1" kern="0" dirty="0">
                <a:latin typeface="Tahoma"/>
                <a:ea typeface="Tahoma"/>
                <a:cs typeface="Tahoma"/>
              </a:rPr>
              <a:t> </a:t>
            </a:r>
            <a:r>
              <a:rPr lang="en-US" sz="1800" b="1" kern="0" err="1">
                <a:latin typeface="Tahoma"/>
                <a:ea typeface="Tahoma"/>
                <a:cs typeface="Tahoma"/>
              </a:rPr>
              <a:t>i</a:t>
            </a:r>
            <a:r>
              <a:rPr lang="en-US" sz="1800" b="1" kern="0" dirty="0">
                <a:latin typeface="Tahoma"/>
                <a:ea typeface="Tahoma"/>
                <a:cs typeface="Tahoma"/>
              </a:rPr>
              <a:t> </a:t>
            </a:r>
            <a:r>
              <a:rPr lang="en-US" sz="1800" b="1" kern="0" err="1">
                <a:latin typeface="Tahoma"/>
                <a:ea typeface="Tahoma"/>
                <a:cs typeface="Tahoma"/>
              </a:rPr>
              <a:t>pretprocesiraj</a:t>
            </a:r>
            <a:r>
              <a:rPr lang="en-US" sz="1800" b="1" kern="0" dirty="0">
                <a:latin typeface="Tahoma"/>
                <a:ea typeface="Tahoma"/>
                <a:cs typeface="Tahoma"/>
              </a:rPr>
              <a:t> </a:t>
            </a:r>
            <a:r>
              <a:rPr lang="en-US" sz="1800" b="1" kern="0" err="1">
                <a:latin typeface="Tahoma"/>
                <a:ea typeface="Tahoma"/>
                <a:cs typeface="Tahoma"/>
              </a:rPr>
              <a:t>podatke</a:t>
            </a:r>
            <a:r>
              <a:rPr lang="en-US" sz="1800" b="1" kern="0" dirty="0">
                <a:effectLst/>
                <a:latin typeface="Tahoma"/>
                <a:ea typeface="Tahoma"/>
                <a:cs typeface="Tahoma"/>
              </a:rPr>
              <a:t>:</a:t>
            </a:r>
            <a:r>
              <a:rPr lang="en-US" sz="1800" b="1" kern="0" dirty="0">
                <a:latin typeface="Tahoma"/>
                <a:ea typeface="Tahoma"/>
                <a:cs typeface="Tahoma"/>
              </a:rPr>
              <a:t> </a:t>
            </a:r>
            <a:endParaRPr lang="en-US" b="1" dirty="0"/>
          </a:p>
          <a:p>
            <a:pPr lvl="1">
              <a:buSzPts val="1000"/>
              <a:buFont typeface="Arial" panose="02070309020205020404" pitchFamily="49" charset="0"/>
              <a:buChar char="•"/>
              <a:tabLst>
                <a:tab pos="914400" algn="l"/>
              </a:tabLst>
            </a:pPr>
            <a:r>
              <a:rPr lang="en-US" sz="1800" kern="0" dirty="0" err="1">
                <a:latin typeface="Tahoma"/>
                <a:ea typeface="Tahoma"/>
                <a:cs typeface="Tahoma"/>
              </a:rPr>
              <a:t>Učitajte</a:t>
            </a:r>
            <a:r>
              <a:rPr lang="en-US" sz="1800" kern="0" dirty="0">
                <a:latin typeface="Tahoma"/>
                <a:ea typeface="Tahoma"/>
                <a:cs typeface="Tahoma"/>
              </a:rPr>
              <a:t> </a:t>
            </a:r>
            <a:r>
              <a:rPr lang="en-US" sz="1800" kern="0" dirty="0" err="1">
                <a:latin typeface="Tahoma"/>
                <a:ea typeface="Tahoma"/>
                <a:cs typeface="Tahoma"/>
              </a:rPr>
              <a:t>skup</a:t>
            </a:r>
            <a:r>
              <a:rPr lang="en-US" sz="1800" kern="0" dirty="0">
                <a:latin typeface="Tahoma"/>
                <a:ea typeface="Tahoma"/>
                <a:cs typeface="Tahoma"/>
              </a:rPr>
              <a:t> </a:t>
            </a:r>
            <a:r>
              <a:rPr lang="en-US" sz="1800" kern="0" dirty="0" err="1">
                <a:latin typeface="Tahoma"/>
                <a:ea typeface="Tahoma"/>
                <a:cs typeface="Tahoma"/>
              </a:rPr>
              <a:t>podataka</a:t>
            </a:r>
            <a:r>
              <a:rPr lang="en-US" sz="1800" kern="0" dirty="0">
                <a:latin typeface="Tahoma"/>
                <a:ea typeface="Tahoma"/>
                <a:cs typeface="Tahoma"/>
              </a:rPr>
              <a:t> </a:t>
            </a:r>
            <a:r>
              <a:rPr lang="en-US" sz="1800" kern="0" dirty="0">
                <a:effectLst/>
                <a:latin typeface="Tahoma"/>
                <a:ea typeface="Tahoma"/>
                <a:cs typeface="Tahoma"/>
              </a:rPr>
              <a:t>MNIST </a:t>
            </a:r>
            <a:r>
              <a:rPr lang="en-US" sz="1800" kern="0" dirty="0" err="1">
                <a:latin typeface="Tahoma"/>
                <a:ea typeface="Tahoma"/>
                <a:cs typeface="Tahoma"/>
              </a:rPr>
              <a:t>pomoću</a:t>
            </a:r>
            <a:r>
              <a:rPr lang="en-US" sz="1800" kern="0" dirty="0">
                <a:latin typeface="Tahoma"/>
                <a:ea typeface="Tahoma"/>
                <a:cs typeface="Tahoma"/>
              </a:rPr>
              <a:t> </a:t>
            </a:r>
            <a:r>
              <a:rPr lang="en-US" sz="1800" kern="0" dirty="0" err="1">
                <a:latin typeface="Tahoma"/>
                <a:ea typeface="Tahoma"/>
                <a:cs typeface="Tahoma"/>
              </a:rPr>
              <a:t>funkcije</a:t>
            </a:r>
            <a:r>
              <a:rPr lang="en-US" sz="1800" kern="0" dirty="0">
                <a:latin typeface="Tahoma"/>
                <a:ea typeface="Tahoma"/>
                <a:cs typeface="Tahoma"/>
              </a:rPr>
              <a:t> </a:t>
            </a:r>
            <a:r>
              <a:rPr lang="en-US" sz="1800" kern="0" dirty="0" err="1">
                <a:effectLst/>
                <a:latin typeface="Tahoma"/>
                <a:ea typeface="Tahoma"/>
                <a:cs typeface="Tahoma"/>
              </a:rPr>
              <a:t>dataset_mnist</a:t>
            </a:r>
            <a:r>
              <a:rPr lang="en-US" sz="1800" kern="0" dirty="0">
                <a:effectLst/>
                <a:latin typeface="Tahoma"/>
                <a:ea typeface="Tahoma"/>
                <a:cs typeface="Tahoma"/>
              </a:rPr>
              <a:t>() </a:t>
            </a:r>
            <a:r>
              <a:rPr lang="en-US" sz="1800" kern="0" dirty="0" err="1">
                <a:latin typeface="Tahoma"/>
                <a:ea typeface="Tahoma"/>
                <a:cs typeface="Tahoma"/>
              </a:rPr>
              <a:t>tvrtke</a:t>
            </a:r>
            <a:r>
              <a:rPr lang="en-US" sz="1800" kern="0" dirty="0">
                <a:latin typeface="Tahoma"/>
                <a:ea typeface="Tahoma"/>
                <a:cs typeface="Tahoma"/>
              </a:rPr>
              <a:t> </a:t>
            </a:r>
            <a:r>
              <a:rPr lang="en-US" sz="1800" kern="0" dirty="0" err="1">
                <a:effectLst/>
                <a:latin typeface="Tahoma"/>
                <a:ea typeface="Tahoma"/>
                <a:cs typeface="Tahoma"/>
              </a:rPr>
              <a:t>Keras</a:t>
            </a:r>
            <a:r>
              <a:rPr lang="en-US" sz="1800" kern="0" dirty="0">
                <a:effectLst/>
                <a:latin typeface="Tahoma"/>
                <a:ea typeface="Tahoma"/>
                <a:cs typeface="Tahoma"/>
              </a:rPr>
              <a:t>.</a:t>
            </a:r>
            <a:r>
              <a:rPr lang="en-US" sz="1800" kern="0" dirty="0">
                <a:latin typeface="Tahoma"/>
                <a:ea typeface="Tahoma"/>
                <a:cs typeface="Tahoma"/>
              </a:rPr>
              <a:t> </a:t>
            </a:r>
            <a:endParaRPr lang="en-US" sz="1800" kern="100">
              <a:effectLst/>
              <a:latin typeface="Tahoma" panose="020B0604030504040204" pitchFamily="34" charset="0"/>
              <a:ea typeface="Calibri" panose="020F0502020204030204" pitchFamily="34" charset="0"/>
              <a:cs typeface="Times New Roman" panose="02020603050405020304" pitchFamily="18" charset="0"/>
            </a:endParaRPr>
          </a:p>
          <a:p>
            <a:pPr lvl="1">
              <a:buSzPts val="1000"/>
              <a:buFont typeface="Arial" panose="02070309020205020404" pitchFamily="49" charset="0"/>
              <a:buChar char="•"/>
              <a:tabLst>
                <a:tab pos="914400" algn="l"/>
              </a:tabLst>
            </a:pPr>
            <a:r>
              <a:rPr lang="en-US" sz="1800" kern="0" dirty="0" err="1">
                <a:latin typeface="Tahoma"/>
                <a:ea typeface="Tahoma"/>
                <a:cs typeface="Tahoma"/>
              </a:rPr>
              <a:t>Preoblikujte</a:t>
            </a:r>
            <a:r>
              <a:rPr lang="en-US" sz="1800" kern="0" dirty="0">
                <a:latin typeface="Tahoma"/>
                <a:ea typeface="Tahoma"/>
                <a:cs typeface="Tahoma"/>
              </a:rPr>
              <a:t> </a:t>
            </a:r>
            <a:r>
              <a:rPr lang="en-US" sz="1800" kern="0" dirty="0" err="1">
                <a:latin typeface="Tahoma"/>
                <a:ea typeface="Tahoma"/>
                <a:cs typeface="Tahoma"/>
              </a:rPr>
              <a:t>slike</a:t>
            </a:r>
            <a:r>
              <a:rPr lang="en-US" sz="1800" kern="0" dirty="0">
                <a:latin typeface="Tahoma"/>
                <a:ea typeface="Tahoma"/>
                <a:cs typeface="Tahoma"/>
              </a:rPr>
              <a:t> u </a:t>
            </a:r>
            <a:r>
              <a:rPr lang="en-US" sz="1800" kern="0" dirty="0" err="1">
                <a:latin typeface="Tahoma"/>
                <a:ea typeface="Tahoma"/>
                <a:cs typeface="Tahoma"/>
              </a:rPr>
              <a:t>vektore</a:t>
            </a:r>
            <a:r>
              <a:rPr lang="en-US" sz="1800" kern="0" dirty="0">
                <a:latin typeface="Tahoma"/>
                <a:ea typeface="Tahoma"/>
                <a:cs typeface="Tahoma"/>
              </a:rPr>
              <a:t> </a:t>
            </a:r>
            <a:r>
              <a:rPr lang="en-US" sz="1800" kern="0" dirty="0">
                <a:effectLst/>
                <a:latin typeface="Tahoma"/>
                <a:ea typeface="Tahoma"/>
                <a:cs typeface="Tahoma"/>
              </a:rPr>
              <a:t>(</a:t>
            </a:r>
            <a:r>
              <a:rPr lang="en-US" sz="1800" kern="0" dirty="0">
                <a:latin typeface="Tahoma"/>
                <a:ea typeface="Tahoma"/>
                <a:cs typeface="Tahoma"/>
              </a:rPr>
              <a:t>784-dimenzionalne</a:t>
            </a:r>
            <a:r>
              <a:rPr lang="en-US" sz="1800" kern="0" dirty="0">
                <a:effectLst/>
                <a:latin typeface="Tahoma"/>
                <a:ea typeface="Tahoma"/>
                <a:cs typeface="Tahoma"/>
              </a:rPr>
              <a:t>) </a:t>
            </a:r>
            <a:r>
              <a:rPr lang="en-US" sz="1800" kern="0" dirty="0" err="1">
                <a:latin typeface="Tahoma"/>
                <a:ea typeface="Tahoma"/>
                <a:cs typeface="Tahoma"/>
              </a:rPr>
              <a:t>budući</a:t>
            </a:r>
            <a:r>
              <a:rPr lang="en-US" sz="1800" kern="0" dirty="0">
                <a:latin typeface="Tahoma"/>
                <a:ea typeface="Tahoma"/>
                <a:cs typeface="Tahoma"/>
              </a:rPr>
              <a:t> da </a:t>
            </a:r>
            <a:r>
              <a:rPr lang="en-US" sz="1800" kern="0" dirty="0">
                <a:effectLst/>
                <a:latin typeface="Tahoma"/>
                <a:ea typeface="Tahoma"/>
                <a:cs typeface="Tahoma"/>
              </a:rPr>
              <a:t>model </a:t>
            </a:r>
            <a:r>
              <a:rPr lang="en-US" sz="1800" kern="0" dirty="0" err="1">
                <a:latin typeface="Tahoma"/>
                <a:ea typeface="Tahoma"/>
                <a:cs typeface="Tahoma"/>
              </a:rPr>
              <a:t>očekuje</a:t>
            </a:r>
            <a:r>
              <a:rPr lang="en-US" sz="1800" kern="0" dirty="0">
                <a:latin typeface="Tahoma"/>
                <a:ea typeface="Tahoma"/>
                <a:cs typeface="Tahoma"/>
              </a:rPr>
              <a:t> </a:t>
            </a:r>
            <a:r>
              <a:rPr lang="en-US" sz="1800" kern="0" dirty="0" err="1">
                <a:latin typeface="Tahoma"/>
                <a:ea typeface="Tahoma"/>
                <a:cs typeface="Tahoma"/>
              </a:rPr>
              <a:t>ravan</a:t>
            </a:r>
            <a:r>
              <a:rPr lang="en-US" sz="1800" kern="0" dirty="0">
                <a:latin typeface="Tahoma"/>
                <a:ea typeface="Tahoma"/>
                <a:cs typeface="Tahoma"/>
              </a:rPr>
              <a:t> </a:t>
            </a:r>
            <a:r>
              <a:rPr lang="en-US" sz="1800" kern="0" dirty="0" err="1">
                <a:latin typeface="Tahoma"/>
                <a:ea typeface="Tahoma"/>
                <a:cs typeface="Tahoma"/>
              </a:rPr>
              <a:t>unos</a:t>
            </a:r>
            <a:r>
              <a:rPr lang="en-US" sz="1800" kern="0" dirty="0">
                <a:effectLst/>
                <a:latin typeface="Tahoma"/>
                <a:ea typeface="Tahoma"/>
                <a:cs typeface="Tahoma"/>
              </a:rPr>
              <a:t>.</a:t>
            </a:r>
            <a:r>
              <a:rPr lang="en-US" sz="1800" kern="0" dirty="0">
                <a:latin typeface="Tahoma"/>
                <a:ea typeface="Tahoma"/>
                <a:cs typeface="Tahoma"/>
              </a:rPr>
              <a:t> </a:t>
            </a:r>
            <a:endParaRPr lang="en-US"/>
          </a:p>
          <a:p>
            <a:pPr lvl="1">
              <a:buSzPts val="1000"/>
              <a:buFont typeface="Arial" panose="02070309020205020404" pitchFamily="49" charset="0"/>
              <a:buChar char="•"/>
              <a:tabLst>
                <a:tab pos="914400" algn="l"/>
              </a:tabLst>
            </a:pPr>
            <a:r>
              <a:rPr lang="en-US" sz="1800" kern="0" err="1">
                <a:latin typeface="Tahoma"/>
                <a:ea typeface="Tahoma"/>
                <a:cs typeface="Tahoma"/>
              </a:rPr>
              <a:t>Normalizirajte</a:t>
            </a:r>
            <a:r>
              <a:rPr lang="en-US" sz="1800" kern="0" dirty="0">
                <a:latin typeface="Tahoma"/>
                <a:ea typeface="Tahoma"/>
                <a:cs typeface="Tahoma"/>
              </a:rPr>
              <a:t> </a:t>
            </a:r>
            <a:r>
              <a:rPr lang="en-US" sz="1800" kern="0" err="1">
                <a:latin typeface="Tahoma"/>
                <a:ea typeface="Tahoma"/>
                <a:cs typeface="Tahoma"/>
              </a:rPr>
              <a:t>vrijednosti</a:t>
            </a:r>
            <a:r>
              <a:rPr lang="en-US" sz="1800" kern="0" dirty="0">
                <a:latin typeface="Tahoma"/>
                <a:ea typeface="Tahoma"/>
                <a:cs typeface="Tahoma"/>
              </a:rPr>
              <a:t> </a:t>
            </a:r>
            <a:r>
              <a:rPr lang="en-US" sz="1800" kern="0" err="1">
                <a:latin typeface="Tahoma"/>
                <a:ea typeface="Tahoma"/>
                <a:cs typeface="Tahoma"/>
              </a:rPr>
              <a:t>piksela</a:t>
            </a:r>
            <a:r>
              <a:rPr lang="en-US" sz="1800" kern="0" dirty="0">
                <a:latin typeface="Tahoma"/>
                <a:ea typeface="Tahoma"/>
                <a:cs typeface="Tahoma"/>
              </a:rPr>
              <a:t> </a:t>
            </a:r>
            <a:r>
              <a:rPr lang="en-US" sz="1800" kern="0" err="1">
                <a:latin typeface="Tahoma"/>
                <a:ea typeface="Tahoma"/>
                <a:cs typeface="Tahoma"/>
              </a:rPr>
              <a:t>na</a:t>
            </a:r>
            <a:r>
              <a:rPr lang="en-US" sz="1800" kern="0" dirty="0">
                <a:latin typeface="Tahoma"/>
                <a:ea typeface="Tahoma"/>
                <a:cs typeface="Tahoma"/>
              </a:rPr>
              <a:t> </a:t>
            </a:r>
            <a:r>
              <a:rPr lang="en-US" sz="1800" kern="0" err="1">
                <a:latin typeface="Tahoma"/>
                <a:ea typeface="Tahoma"/>
                <a:cs typeface="Tahoma"/>
              </a:rPr>
              <a:t>raspon</a:t>
            </a:r>
            <a:r>
              <a:rPr lang="en-US" sz="1800" kern="0" dirty="0">
                <a:latin typeface="Tahoma"/>
                <a:ea typeface="Tahoma"/>
                <a:cs typeface="Tahoma"/>
              </a:rPr>
              <a:t> </a:t>
            </a:r>
            <a:r>
              <a:rPr lang="en-US" sz="1800" kern="0" err="1">
                <a:latin typeface="Tahoma"/>
                <a:ea typeface="Tahoma"/>
                <a:cs typeface="Tahoma"/>
              </a:rPr>
              <a:t>između</a:t>
            </a:r>
            <a:r>
              <a:rPr lang="en-US" sz="1800" kern="0" dirty="0">
                <a:latin typeface="Tahoma"/>
                <a:ea typeface="Tahoma"/>
                <a:cs typeface="Tahoma"/>
              </a:rPr>
              <a:t> </a:t>
            </a:r>
            <a:r>
              <a:rPr lang="en-US" sz="1800" kern="0" dirty="0">
                <a:effectLst/>
                <a:latin typeface="Tahoma"/>
                <a:ea typeface="Tahoma"/>
                <a:cs typeface="Tahoma"/>
              </a:rPr>
              <a:t>0 </a:t>
            </a:r>
            <a:r>
              <a:rPr lang="en-US" sz="1800" kern="0" err="1">
                <a:latin typeface="Tahoma"/>
                <a:ea typeface="Tahoma"/>
                <a:cs typeface="Tahoma"/>
              </a:rPr>
              <a:t>i</a:t>
            </a:r>
            <a:r>
              <a:rPr lang="en-US" sz="1800" kern="0" dirty="0">
                <a:latin typeface="Tahoma"/>
                <a:ea typeface="Tahoma"/>
                <a:cs typeface="Tahoma"/>
              </a:rPr>
              <a:t> </a:t>
            </a:r>
            <a:r>
              <a:rPr lang="en-US" sz="1800" kern="0" dirty="0">
                <a:effectLst/>
                <a:latin typeface="Tahoma"/>
                <a:ea typeface="Tahoma"/>
                <a:cs typeface="Tahoma"/>
              </a:rPr>
              <a:t>1 </a:t>
            </a:r>
            <a:r>
              <a:rPr lang="en-US" sz="1800" kern="0" dirty="0">
                <a:latin typeface="Tahoma"/>
                <a:ea typeface="Tahoma"/>
                <a:cs typeface="Tahoma"/>
              </a:rPr>
              <a:t>za </a:t>
            </a:r>
            <a:r>
              <a:rPr lang="en-US" sz="1800" kern="0" err="1">
                <a:latin typeface="Tahoma"/>
                <a:ea typeface="Tahoma"/>
                <a:cs typeface="Tahoma"/>
              </a:rPr>
              <a:t>bolju</a:t>
            </a:r>
            <a:r>
              <a:rPr lang="en-US" sz="1800" kern="0" dirty="0">
                <a:latin typeface="Tahoma"/>
                <a:ea typeface="Tahoma"/>
                <a:cs typeface="Tahoma"/>
              </a:rPr>
              <a:t> </a:t>
            </a:r>
            <a:r>
              <a:rPr lang="en-US" sz="1800" kern="0" err="1">
                <a:latin typeface="Tahoma"/>
                <a:ea typeface="Tahoma"/>
                <a:cs typeface="Tahoma"/>
              </a:rPr>
              <a:t>izvedbu</a:t>
            </a:r>
            <a:r>
              <a:rPr lang="en-US" sz="1800" kern="0" dirty="0">
                <a:effectLst/>
                <a:latin typeface="Tahoma"/>
                <a:ea typeface="Tahoma"/>
                <a:cs typeface="Tahoma"/>
              </a:rPr>
              <a:t>.</a:t>
            </a:r>
            <a:r>
              <a:rPr lang="en-US" sz="1800" kern="0" dirty="0">
                <a:latin typeface="Tahoma"/>
                <a:ea typeface="Tahoma"/>
                <a:cs typeface="Tahoma"/>
              </a:rPr>
              <a:t> </a:t>
            </a:r>
            <a:endParaRPr lang="en-US"/>
          </a:p>
          <a:p>
            <a:pPr lvl="1">
              <a:buSzPts val="1000"/>
              <a:buFont typeface="Arial" panose="02070309020205020404" pitchFamily="49" charset="0"/>
              <a:buChar char="•"/>
              <a:tabLst>
                <a:tab pos="914400" algn="l"/>
              </a:tabLst>
            </a:pPr>
            <a:r>
              <a:rPr lang="en-US" sz="1800" kern="0" dirty="0">
                <a:effectLst/>
                <a:latin typeface="Tahoma"/>
                <a:ea typeface="Tahoma"/>
                <a:cs typeface="Tahoma"/>
              </a:rPr>
              <a:t>One-hot </a:t>
            </a:r>
            <a:r>
              <a:rPr lang="en-US" sz="1800" kern="0" dirty="0" err="1">
                <a:latin typeface="Tahoma"/>
                <a:ea typeface="Tahoma"/>
                <a:cs typeface="Tahoma"/>
              </a:rPr>
              <a:t>kodirajte</a:t>
            </a:r>
            <a:r>
              <a:rPr lang="en-US" sz="1800" kern="0" dirty="0">
                <a:latin typeface="Tahoma"/>
                <a:ea typeface="Tahoma"/>
                <a:cs typeface="Tahoma"/>
              </a:rPr>
              <a:t> </a:t>
            </a:r>
            <a:r>
              <a:rPr lang="en-US" sz="1800" kern="0" dirty="0" err="1">
                <a:latin typeface="Tahoma"/>
                <a:ea typeface="Tahoma"/>
                <a:cs typeface="Tahoma"/>
              </a:rPr>
              <a:t>oznake</a:t>
            </a:r>
            <a:r>
              <a:rPr lang="en-US" sz="1800" kern="0" dirty="0">
                <a:latin typeface="Tahoma"/>
                <a:ea typeface="Tahoma"/>
                <a:cs typeface="Tahoma"/>
              </a:rPr>
              <a:t> </a:t>
            </a:r>
            <a:r>
              <a:rPr lang="en-US" sz="1800" kern="0" dirty="0" err="1">
                <a:latin typeface="Tahoma"/>
                <a:ea typeface="Tahoma"/>
                <a:cs typeface="Tahoma"/>
              </a:rPr>
              <a:t>kako</a:t>
            </a:r>
            <a:r>
              <a:rPr lang="en-US" sz="1800" kern="0" dirty="0">
                <a:latin typeface="Tahoma"/>
                <a:ea typeface="Tahoma"/>
                <a:cs typeface="Tahoma"/>
              </a:rPr>
              <a:t> bi </a:t>
            </a:r>
            <a:r>
              <a:rPr lang="en-US" sz="1800" kern="0" dirty="0" err="1">
                <a:latin typeface="Tahoma"/>
                <a:ea typeface="Tahoma"/>
                <a:cs typeface="Tahoma"/>
              </a:rPr>
              <a:t>odgovarale</a:t>
            </a:r>
            <a:r>
              <a:rPr lang="en-US" sz="1800" kern="0" dirty="0">
                <a:latin typeface="Tahoma"/>
                <a:ea typeface="Tahoma"/>
                <a:cs typeface="Tahoma"/>
              </a:rPr>
              <a:t> </a:t>
            </a:r>
            <a:r>
              <a:rPr lang="en-US" sz="1800" kern="0" dirty="0" err="1">
                <a:latin typeface="Tahoma"/>
                <a:ea typeface="Tahoma"/>
                <a:cs typeface="Tahoma"/>
              </a:rPr>
              <a:t>izlaznom</a:t>
            </a:r>
            <a:r>
              <a:rPr lang="en-US" sz="1800" kern="0" dirty="0">
                <a:latin typeface="Tahoma"/>
                <a:ea typeface="Tahoma"/>
                <a:cs typeface="Tahoma"/>
              </a:rPr>
              <a:t> </a:t>
            </a:r>
            <a:r>
              <a:rPr lang="en-US" sz="1800" kern="0" dirty="0" err="1">
                <a:latin typeface="Tahoma"/>
                <a:ea typeface="Tahoma"/>
                <a:cs typeface="Tahoma"/>
              </a:rPr>
              <a:t>formatu</a:t>
            </a:r>
            <a:r>
              <a:rPr lang="en-US" sz="1800" kern="0" dirty="0">
                <a:latin typeface="Tahoma"/>
                <a:ea typeface="Tahoma"/>
                <a:cs typeface="Tahoma"/>
              </a:rPr>
              <a:t> </a:t>
            </a:r>
            <a:r>
              <a:rPr lang="en-US" sz="1800" kern="0" dirty="0" err="1">
                <a:latin typeface="Tahoma"/>
                <a:ea typeface="Tahoma"/>
                <a:cs typeface="Tahoma"/>
              </a:rPr>
              <a:t>mreže</a:t>
            </a:r>
            <a:r>
              <a:rPr lang="en-US" sz="1800" kern="0" dirty="0">
                <a:effectLst/>
                <a:latin typeface="Tahoma"/>
                <a:ea typeface="Tahoma"/>
                <a:cs typeface="Tahoma"/>
              </a:rPr>
              <a:t>.</a:t>
            </a:r>
            <a:r>
              <a:rPr lang="en-US" sz="1800" kern="0" dirty="0">
                <a:latin typeface="Tahoma"/>
                <a:ea typeface="Tahoma"/>
                <a:cs typeface="Tahoma"/>
              </a:rPr>
              <a:t> </a:t>
            </a:r>
            <a:endParaRPr lang="en-US" dirty="0"/>
          </a:p>
          <a:p>
            <a:pPr marL="0" indent="0">
              <a:lnSpc>
                <a:spcPct val="150000"/>
              </a:lnSpc>
              <a:spcBef>
                <a:spcPts val="0"/>
              </a:spcBef>
              <a:spcAft>
                <a:spcPts val="600"/>
              </a:spcAft>
              <a:buNone/>
              <a:tabLst>
                <a:tab pos="457200" algn="l"/>
              </a:tabLst>
            </a:pPr>
            <a:r>
              <a:rPr lang="en-US" sz="1800" b="1" kern="0" dirty="0" err="1">
                <a:latin typeface="Tahoma"/>
                <a:ea typeface="Tahoma"/>
                <a:cs typeface="Tahoma"/>
              </a:rPr>
              <a:t>Definiraj</a:t>
            </a:r>
            <a:r>
              <a:rPr lang="en-US" sz="1800" b="1" kern="0" dirty="0">
                <a:latin typeface="Tahoma"/>
                <a:ea typeface="Tahoma"/>
                <a:cs typeface="Tahoma"/>
              </a:rPr>
              <a:t> model:</a:t>
            </a:r>
            <a:endParaRPr lang="en-US">
              <a:ea typeface="Tahoma"/>
            </a:endParaRPr>
          </a:p>
          <a:p>
            <a:pPr marL="685800">
              <a:spcBef>
                <a:spcPts val="500"/>
              </a:spcBef>
              <a:buSzPts val="1000"/>
              <a:buFont typeface="Arial" panose="02070309020205020404" pitchFamily="49" charset="0"/>
              <a:buChar char="•"/>
              <a:tabLst>
                <a:tab pos="914400" algn="l"/>
              </a:tabLst>
            </a:pPr>
            <a:r>
              <a:rPr lang="en-US" sz="1800" kern="0" dirty="0" err="1">
                <a:latin typeface="Tahoma"/>
                <a:ea typeface="Tahoma"/>
                <a:cs typeface="Tahoma"/>
              </a:rPr>
              <a:t>Izgradite</a:t>
            </a:r>
            <a:r>
              <a:rPr lang="en-US" sz="1800" kern="0" dirty="0">
                <a:latin typeface="Tahoma"/>
                <a:ea typeface="Tahoma"/>
                <a:cs typeface="Tahoma"/>
              </a:rPr>
              <a:t> </a:t>
            </a:r>
            <a:r>
              <a:rPr lang="en-US" sz="1800" kern="0" dirty="0" err="1">
                <a:latin typeface="Tahoma"/>
                <a:ea typeface="Tahoma"/>
                <a:cs typeface="Tahoma"/>
              </a:rPr>
              <a:t>duboku</a:t>
            </a:r>
            <a:r>
              <a:rPr lang="en-US" sz="1800" kern="0" dirty="0">
                <a:latin typeface="Tahoma"/>
                <a:ea typeface="Tahoma"/>
                <a:cs typeface="Tahoma"/>
              </a:rPr>
              <a:t> </a:t>
            </a:r>
            <a:r>
              <a:rPr lang="en-US" sz="1800" kern="0" dirty="0" err="1">
                <a:latin typeface="Tahoma"/>
                <a:ea typeface="Tahoma"/>
                <a:cs typeface="Tahoma"/>
              </a:rPr>
              <a:t>neuronsku</a:t>
            </a:r>
            <a:r>
              <a:rPr lang="en-US" sz="1800" kern="0" dirty="0">
                <a:latin typeface="Tahoma"/>
                <a:ea typeface="Tahoma"/>
                <a:cs typeface="Tahoma"/>
              </a:rPr>
              <a:t> </a:t>
            </a:r>
            <a:r>
              <a:rPr lang="en-US" sz="1800" kern="0" dirty="0" err="1">
                <a:latin typeface="Tahoma"/>
                <a:ea typeface="Tahoma"/>
                <a:cs typeface="Tahoma"/>
              </a:rPr>
              <a:t>mrežu</a:t>
            </a:r>
            <a:r>
              <a:rPr lang="en-US" sz="1800" kern="0" dirty="0">
                <a:latin typeface="Tahoma"/>
                <a:ea typeface="Tahoma"/>
                <a:cs typeface="Tahoma"/>
              </a:rPr>
              <a:t> </a:t>
            </a:r>
            <a:r>
              <a:rPr lang="en-US" sz="1800" kern="0" dirty="0" err="1">
                <a:latin typeface="Tahoma"/>
                <a:ea typeface="Tahoma"/>
                <a:cs typeface="Tahoma"/>
              </a:rPr>
              <a:t>koristeći</a:t>
            </a:r>
            <a:r>
              <a:rPr lang="en-US" sz="1800" kern="0" dirty="0">
                <a:latin typeface="Tahoma"/>
                <a:ea typeface="Tahoma"/>
                <a:cs typeface="Tahoma"/>
              </a:rPr>
              <a:t> </a:t>
            </a:r>
            <a:r>
              <a:rPr lang="en-US" sz="1800" kern="0" dirty="0" err="1">
                <a:latin typeface="Tahoma"/>
                <a:ea typeface="Tahoma"/>
                <a:cs typeface="Tahoma"/>
              </a:rPr>
              <a:t>Kerasovu</a:t>
            </a:r>
            <a:r>
              <a:rPr lang="en-US" sz="1800" kern="0" dirty="0">
                <a:latin typeface="Tahoma"/>
                <a:ea typeface="Tahoma"/>
                <a:cs typeface="Tahoma"/>
              </a:rPr>
              <a:t> </a:t>
            </a:r>
            <a:r>
              <a:rPr lang="en-US" sz="1800" kern="0" dirty="0" err="1">
                <a:latin typeface="Tahoma"/>
                <a:ea typeface="Tahoma"/>
                <a:cs typeface="Tahoma"/>
              </a:rPr>
              <a:t>funkciju</a:t>
            </a:r>
            <a:r>
              <a:rPr lang="en-US" sz="1800" kern="0" dirty="0">
                <a:latin typeface="Tahoma"/>
                <a:ea typeface="Tahoma"/>
                <a:cs typeface="Tahoma"/>
              </a:rPr>
              <a:t> </a:t>
            </a:r>
            <a:r>
              <a:rPr lang="en-US" sz="1800" kern="0" dirty="0" err="1">
                <a:effectLst/>
                <a:latin typeface="Tahoma"/>
                <a:ea typeface="Tahoma"/>
                <a:cs typeface="Tahoma"/>
              </a:rPr>
              <a:t>keras_model_sequential</a:t>
            </a:r>
            <a:r>
              <a:rPr lang="en-US" sz="1800" kern="0" dirty="0">
                <a:latin typeface="Tahoma"/>
                <a:ea typeface="Tahoma"/>
                <a:cs typeface="Tahoma"/>
              </a:rPr>
              <a:t>(). </a:t>
            </a:r>
            <a:endParaRPr lang="en-US"/>
          </a:p>
          <a:p>
            <a:pPr marL="685800">
              <a:spcBef>
                <a:spcPts val="500"/>
              </a:spcBef>
              <a:buSzPts val="1000"/>
              <a:buFont typeface="Arial" panose="02070309020205020404" pitchFamily="49" charset="0"/>
              <a:buChar char="•"/>
              <a:tabLst>
                <a:tab pos="914400" algn="l"/>
              </a:tabLst>
            </a:pPr>
            <a:r>
              <a:rPr lang="en-US" sz="1800" kern="0" dirty="0" err="1">
                <a:latin typeface="Tahoma"/>
                <a:ea typeface="Tahoma"/>
                <a:cs typeface="Tahoma"/>
              </a:rPr>
              <a:t>Dodajte</a:t>
            </a:r>
            <a:r>
              <a:rPr lang="en-US" sz="1800" kern="0" dirty="0">
                <a:latin typeface="Tahoma"/>
                <a:ea typeface="Tahoma"/>
                <a:cs typeface="Tahoma"/>
              </a:rPr>
              <a:t> </a:t>
            </a:r>
            <a:r>
              <a:rPr lang="en-US" sz="1800" kern="0" dirty="0" err="1">
                <a:latin typeface="Tahoma"/>
                <a:ea typeface="Tahoma"/>
                <a:cs typeface="Tahoma"/>
              </a:rPr>
              <a:t>guste</a:t>
            </a:r>
            <a:r>
              <a:rPr lang="en-US" sz="1800" kern="0" dirty="0">
                <a:latin typeface="Tahoma"/>
                <a:ea typeface="Tahoma"/>
                <a:cs typeface="Tahoma"/>
              </a:rPr>
              <a:t> </a:t>
            </a:r>
            <a:r>
              <a:rPr lang="en-US" sz="1800" kern="0" dirty="0" err="1">
                <a:latin typeface="Tahoma"/>
                <a:ea typeface="Tahoma"/>
                <a:cs typeface="Tahoma"/>
              </a:rPr>
              <a:t>slojeve</a:t>
            </a:r>
            <a:r>
              <a:rPr lang="en-US" sz="1800" kern="0" dirty="0">
                <a:latin typeface="Tahoma"/>
                <a:ea typeface="Tahoma"/>
                <a:cs typeface="Tahoma"/>
              </a:rPr>
              <a:t> s </a:t>
            </a:r>
            <a:r>
              <a:rPr lang="en-US" sz="1800" kern="0" dirty="0" err="1">
                <a:effectLst/>
                <a:latin typeface="Tahoma"/>
                <a:ea typeface="Tahoma"/>
                <a:cs typeface="Tahoma"/>
              </a:rPr>
              <a:t>ReLU</a:t>
            </a:r>
            <a:r>
              <a:rPr lang="en-US" sz="1800" kern="0" dirty="0">
                <a:effectLst/>
                <a:latin typeface="Tahoma"/>
                <a:ea typeface="Tahoma"/>
                <a:cs typeface="Tahoma"/>
              </a:rPr>
              <a:t> </a:t>
            </a:r>
            <a:r>
              <a:rPr lang="en-US" sz="1800" kern="0" dirty="0" err="1">
                <a:latin typeface="Tahoma"/>
                <a:ea typeface="Tahoma"/>
                <a:cs typeface="Tahoma"/>
              </a:rPr>
              <a:t>aktivacijom</a:t>
            </a:r>
            <a:r>
              <a:rPr lang="en-US" sz="1800" kern="0" dirty="0">
                <a:latin typeface="Tahoma"/>
                <a:ea typeface="Tahoma"/>
                <a:cs typeface="Tahoma"/>
              </a:rPr>
              <a:t> za </a:t>
            </a:r>
            <a:r>
              <a:rPr lang="en-US" sz="1800" kern="0" dirty="0" err="1">
                <a:latin typeface="Tahoma"/>
                <a:ea typeface="Tahoma"/>
                <a:cs typeface="Tahoma"/>
              </a:rPr>
              <a:t>skrivene</a:t>
            </a:r>
            <a:r>
              <a:rPr lang="en-US" sz="1800" kern="0" dirty="0">
                <a:latin typeface="Tahoma"/>
                <a:ea typeface="Tahoma"/>
                <a:cs typeface="Tahoma"/>
              </a:rPr>
              <a:t> </a:t>
            </a:r>
            <a:r>
              <a:rPr lang="en-US" sz="1800" kern="0" dirty="0" err="1">
                <a:latin typeface="Tahoma"/>
                <a:ea typeface="Tahoma"/>
                <a:cs typeface="Tahoma"/>
              </a:rPr>
              <a:t>slojeve</a:t>
            </a:r>
            <a:r>
              <a:rPr lang="en-US" sz="1800" kern="0" dirty="0">
                <a:latin typeface="Tahoma"/>
                <a:ea typeface="Tahoma"/>
                <a:cs typeface="Tahoma"/>
              </a:rPr>
              <a:t> </a:t>
            </a:r>
            <a:r>
              <a:rPr lang="en-US" sz="1800" kern="0" dirty="0" err="1">
                <a:latin typeface="Tahoma"/>
                <a:ea typeface="Tahoma"/>
                <a:cs typeface="Tahoma"/>
              </a:rPr>
              <a:t>i</a:t>
            </a:r>
            <a:r>
              <a:rPr lang="en-US" sz="1800" kern="0" dirty="0">
                <a:latin typeface="Tahoma"/>
                <a:ea typeface="Tahoma"/>
                <a:cs typeface="Tahoma"/>
              </a:rPr>
              <a:t> </a:t>
            </a:r>
            <a:r>
              <a:rPr lang="en-US" sz="1800" kern="0" dirty="0" err="1">
                <a:effectLst/>
                <a:latin typeface="Tahoma"/>
                <a:ea typeface="Tahoma"/>
                <a:cs typeface="Tahoma"/>
              </a:rPr>
              <a:t>softmax</a:t>
            </a:r>
            <a:r>
              <a:rPr lang="en-US" sz="1800" kern="0" dirty="0">
                <a:effectLst/>
                <a:latin typeface="Tahoma"/>
                <a:ea typeface="Tahoma"/>
                <a:cs typeface="Tahoma"/>
              </a:rPr>
              <a:t> </a:t>
            </a:r>
            <a:r>
              <a:rPr lang="en-US" sz="1800" kern="0" dirty="0" err="1">
                <a:latin typeface="Tahoma"/>
                <a:ea typeface="Tahoma"/>
                <a:cs typeface="Tahoma"/>
              </a:rPr>
              <a:t>aktivacijom</a:t>
            </a:r>
            <a:r>
              <a:rPr lang="en-US" sz="1800" kern="0" dirty="0">
                <a:latin typeface="Tahoma"/>
                <a:ea typeface="Tahoma"/>
                <a:cs typeface="Tahoma"/>
              </a:rPr>
              <a:t> za </a:t>
            </a:r>
            <a:r>
              <a:rPr lang="en-US" sz="1800" kern="0" dirty="0" err="1">
                <a:latin typeface="Tahoma"/>
                <a:ea typeface="Tahoma"/>
                <a:cs typeface="Tahoma"/>
              </a:rPr>
              <a:t>izlazni</a:t>
            </a:r>
            <a:r>
              <a:rPr lang="en-US" sz="1800" kern="0" dirty="0">
                <a:latin typeface="Tahoma"/>
                <a:ea typeface="Tahoma"/>
                <a:cs typeface="Tahoma"/>
              </a:rPr>
              <a:t> </a:t>
            </a:r>
            <a:r>
              <a:rPr lang="en-US" sz="1800" kern="0" dirty="0" err="1">
                <a:latin typeface="Tahoma"/>
                <a:ea typeface="Tahoma"/>
                <a:cs typeface="Tahoma"/>
              </a:rPr>
              <a:t>sloj</a:t>
            </a:r>
            <a:r>
              <a:rPr lang="en-US" sz="1800" kern="0" dirty="0">
                <a:effectLst/>
                <a:latin typeface="Tahoma"/>
                <a:ea typeface="Tahoma"/>
                <a:cs typeface="Tahoma"/>
              </a:rPr>
              <a:t>, </a:t>
            </a:r>
            <a:r>
              <a:rPr lang="en-US" sz="1800" kern="0" dirty="0" err="1">
                <a:latin typeface="Tahoma"/>
                <a:ea typeface="Tahoma"/>
                <a:cs typeface="Tahoma"/>
              </a:rPr>
              <a:t>što</a:t>
            </a:r>
            <a:r>
              <a:rPr lang="en-US" sz="1800" kern="0" dirty="0">
                <a:latin typeface="Tahoma"/>
                <a:ea typeface="Tahoma"/>
                <a:cs typeface="Tahoma"/>
              </a:rPr>
              <a:t> je </a:t>
            </a:r>
            <a:r>
              <a:rPr lang="en-US" sz="1800" kern="0" dirty="0" err="1">
                <a:latin typeface="Tahoma"/>
                <a:ea typeface="Tahoma"/>
                <a:cs typeface="Tahoma"/>
              </a:rPr>
              <a:t>prikladno</a:t>
            </a:r>
            <a:r>
              <a:rPr lang="en-US" sz="1800" kern="0" dirty="0">
                <a:latin typeface="Tahoma"/>
                <a:ea typeface="Tahoma"/>
                <a:cs typeface="Tahoma"/>
              </a:rPr>
              <a:t> za </a:t>
            </a:r>
            <a:r>
              <a:rPr lang="en-US" sz="1800" kern="0" dirty="0" err="1">
                <a:latin typeface="Tahoma"/>
                <a:ea typeface="Tahoma"/>
                <a:cs typeface="Tahoma"/>
              </a:rPr>
              <a:t>višeklasnu</a:t>
            </a:r>
            <a:r>
              <a:rPr lang="en-US" sz="1800" kern="0" dirty="0">
                <a:latin typeface="Tahoma"/>
                <a:ea typeface="Tahoma"/>
                <a:cs typeface="Tahoma"/>
              </a:rPr>
              <a:t> </a:t>
            </a:r>
            <a:r>
              <a:rPr lang="en-US" sz="1800" kern="0" dirty="0" err="1">
                <a:latin typeface="Tahoma"/>
                <a:ea typeface="Tahoma"/>
                <a:cs typeface="Tahoma"/>
              </a:rPr>
              <a:t>klasifikaciju</a:t>
            </a:r>
            <a:r>
              <a:rPr lang="en-US" sz="1800" kern="0" dirty="0">
                <a:effectLst/>
                <a:latin typeface="Tahoma"/>
                <a:ea typeface="Tahoma"/>
                <a:cs typeface="Tahoma"/>
              </a:rPr>
              <a:t>.</a:t>
            </a:r>
            <a:r>
              <a:rPr lang="en-US" sz="1800" kern="0" dirty="0">
                <a:latin typeface="Tahoma"/>
                <a:ea typeface="Tahoma"/>
                <a:cs typeface="Tahoma"/>
              </a:rPr>
              <a:t> </a:t>
            </a:r>
            <a:endParaRPr lang="en-US"/>
          </a:p>
        </p:txBody>
      </p:sp>
    </p:spTree>
    <p:extLst>
      <p:ext uri="{BB962C8B-B14F-4D97-AF65-F5344CB8AC3E}">
        <p14:creationId xmlns:p14="http://schemas.microsoft.com/office/powerpoint/2010/main" val="689661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sr-Latn-BA" kern="0" dirty="0">
                <a:latin typeface="Tahoma"/>
                <a:ea typeface="Tahoma"/>
                <a:cs typeface="Tahoma"/>
              </a:rPr>
              <a:t>Koraci</a:t>
            </a:r>
            <a:endParaRPr lang="sr-Latn-RS"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vert="horz" lIns="91440" tIns="45720" rIns="91440" bIns="45720" rtlCol="0" anchor="t">
            <a:noAutofit/>
          </a:bodyPr>
          <a:lstStyle/>
          <a:p>
            <a:pPr marL="0" indent="0">
              <a:lnSpc>
                <a:spcPct val="150000"/>
              </a:lnSpc>
              <a:spcBef>
                <a:spcPts val="0"/>
              </a:spcBef>
              <a:spcAft>
                <a:spcPts val="600"/>
              </a:spcAft>
              <a:buNone/>
              <a:tabLst>
                <a:tab pos="457200" algn="l"/>
              </a:tabLst>
            </a:pPr>
            <a:r>
              <a:rPr lang="en-US" sz="1800" b="1" kern="0" dirty="0" err="1">
                <a:latin typeface="Tahoma"/>
                <a:ea typeface="Tahoma"/>
                <a:cs typeface="Tahoma"/>
              </a:rPr>
              <a:t>Kompiliraj</a:t>
            </a:r>
            <a:r>
              <a:rPr lang="en-US" sz="1800" b="1" kern="0" dirty="0">
                <a:latin typeface="Tahoma"/>
                <a:ea typeface="Tahoma"/>
                <a:cs typeface="Tahoma"/>
              </a:rPr>
              <a:t> model:</a:t>
            </a:r>
            <a:endParaRPr lang="sr-Latn-RS" dirty="0">
              <a:ea typeface="Tahoma"/>
            </a:endParaRPr>
          </a:p>
          <a:p>
            <a:pPr marL="685800">
              <a:spcBef>
                <a:spcPts val="500"/>
              </a:spcBef>
              <a:buSzPts val="1000"/>
              <a:buFont typeface="Arial" panose="02070309020205020404" pitchFamily="49" charset="0"/>
              <a:buChar char="•"/>
              <a:tabLst>
                <a:tab pos="914400" algn="l"/>
              </a:tabLst>
            </a:pPr>
            <a:r>
              <a:rPr lang="en-US" sz="1800" kern="0" err="1">
                <a:latin typeface="Tahoma"/>
                <a:ea typeface="Tahoma"/>
                <a:cs typeface="Tahoma"/>
              </a:rPr>
              <a:t>Koristite</a:t>
            </a:r>
            <a:r>
              <a:rPr lang="en-US" sz="1800" kern="0" dirty="0">
                <a:latin typeface="Tahoma"/>
                <a:ea typeface="Tahoma"/>
                <a:cs typeface="Tahoma"/>
              </a:rPr>
              <a:t> </a:t>
            </a:r>
            <a:r>
              <a:rPr lang="en-US" sz="1800" kern="0" err="1">
                <a:latin typeface="Tahoma"/>
                <a:ea typeface="Tahoma"/>
                <a:cs typeface="Tahoma"/>
              </a:rPr>
              <a:t>funkciju</a:t>
            </a:r>
            <a:r>
              <a:rPr lang="en-US" sz="1800" kern="0" dirty="0">
                <a:latin typeface="Tahoma"/>
                <a:ea typeface="Tahoma"/>
                <a:cs typeface="Tahoma"/>
              </a:rPr>
              <a:t> </a:t>
            </a:r>
            <a:r>
              <a:rPr lang="en-US" sz="1800" kern="0" err="1">
                <a:latin typeface="Tahoma"/>
                <a:ea typeface="Tahoma"/>
                <a:cs typeface="Tahoma"/>
              </a:rPr>
              <a:t>gubitka</a:t>
            </a:r>
            <a:r>
              <a:rPr lang="en-US" sz="1800" kern="0" dirty="0">
                <a:latin typeface="Tahoma"/>
                <a:ea typeface="Tahoma"/>
                <a:cs typeface="Tahoma"/>
              </a:rPr>
              <a:t> </a:t>
            </a:r>
            <a:r>
              <a:rPr lang="en-US" sz="1800" kern="0" err="1">
                <a:effectLst/>
                <a:latin typeface="Tahoma"/>
                <a:ea typeface="Tahoma"/>
                <a:cs typeface="Tahoma"/>
              </a:rPr>
              <a:t>categorical_crossentropy</a:t>
            </a:r>
            <a:r>
              <a:rPr lang="en-US" sz="1800" kern="0" dirty="0">
                <a:effectLst/>
                <a:latin typeface="Tahoma"/>
                <a:ea typeface="Tahoma"/>
                <a:cs typeface="Tahoma"/>
              </a:rPr>
              <a:t>, </a:t>
            </a:r>
            <a:r>
              <a:rPr lang="en-US" sz="1800" kern="0" err="1">
                <a:latin typeface="Tahoma"/>
                <a:ea typeface="Tahoma"/>
                <a:cs typeface="Tahoma"/>
              </a:rPr>
              <a:t>koja</a:t>
            </a:r>
            <a:r>
              <a:rPr lang="en-US" sz="1800" kern="0" dirty="0">
                <a:latin typeface="Tahoma"/>
                <a:ea typeface="Tahoma"/>
                <a:cs typeface="Tahoma"/>
              </a:rPr>
              <a:t> je </a:t>
            </a:r>
            <a:r>
              <a:rPr lang="en-US" sz="1800" kern="0" err="1">
                <a:latin typeface="Tahoma"/>
                <a:ea typeface="Tahoma"/>
                <a:cs typeface="Tahoma"/>
              </a:rPr>
              <a:t>standardna</a:t>
            </a:r>
            <a:r>
              <a:rPr lang="en-US" sz="1800" kern="0" dirty="0">
                <a:latin typeface="Tahoma"/>
                <a:ea typeface="Tahoma"/>
                <a:cs typeface="Tahoma"/>
              </a:rPr>
              <a:t> za </a:t>
            </a:r>
            <a:r>
              <a:rPr lang="en-US" sz="1800" kern="0" err="1">
                <a:latin typeface="Tahoma"/>
                <a:ea typeface="Tahoma"/>
                <a:cs typeface="Tahoma"/>
              </a:rPr>
              <a:t>probleme</a:t>
            </a:r>
            <a:r>
              <a:rPr lang="en-US" sz="1800" kern="0" dirty="0">
                <a:latin typeface="Tahoma"/>
                <a:ea typeface="Tahoma"/>
                <a:cs typeface="Tahoma"/>
              </a:rPr>
              <a:t> </a:t>
            </a:r>
            <a:r>
              <a:rPr lang="en-US" sz="1800" kern="0" err="1">
                <a:latin typeface="Tahoma"/>
                <a:ea typeface="Tahoma"/>
                <a:cs typeface="Tahoma"/>
              </a:rPr>
              <a:t>klasifikacije</a:t>
            </a:r>
            <a:r>
              <a:rPr lang="en-US" sz="1800" kern="0" dirty="0">
                <a:latin typeface="Tahoma"/>
                <a:ea typeface="Tahoma"/>
                <a:cs typeface="Tahoma"/>
              </a:rPr>
              <a:t> </a:t>
            </a:r>
            <a:r>
              <a:rPr lang="en-US" sz="1800" kern="0" err="1">
                <a:latin typeface="Tahoma"/>
                <a:ea typeface="Tahoma"/>
                <a:cs typeface="Tahoma"/>
              </a:rPr>
              <a:t>više</a:t>
            </a:r>
            <a:r>
              <a:rPr lang="en-US" sz="1800" kern="0" dirty="0">
                <a:latin typeface="Tahoma"/>
                <a:ea typeface="Tahoma"/>
                <a:cs typeface="Tahoma"/>
              </a:rPr>
              <a:t> </a:t>
            </a:r>
            <a:r>
              <a:rPr lang="en-US" sz="1800" kern="0" err="1">
                <a:latin typeface="Tahoma"/>
                <a:ea typeface="Tahoma"/>
                <a:cs typeface="Tahoma"/>
              </a:rPr>
              <a:t>klasa</a:t>
            </a:r>
            <a:r>
              <a:rPr lang="en-US" sz="1800" kern="0" dirty="0">
                <a:effectLst/>
                <a:latin typeface="Tahoma"/>
                <a:ea typeface="Tahoma"/>
                <a:cs typeface="Tahoma"/>
              </a:rPr>
              <a:t>.</a:t>
            </a:r>
            <a:r>
              <a:rPr lang="en-US" sz="1800" kern="0" dirty="0">
                <a:latin typeface="Tahoma"/>
                <a:ea typeface="Tahoma"/>
                <a:cs typeface="Tahoma"/>
              </a:rPr>
              <a:t> </a:t>
            </a:r>
            <a:endParaRPr lang="en-US">
              <a:latin typeface="Tahoma"/>
              <a:ea typeface="Tahoma"/>
              <a:cs typeface="Tahoma"/>
            </a:endParaRPr>
          </a:p>
          <a:p>
            <a:pPr marL="685800">
              <a:spcBef>
                <a:spcPts val="500"/>
              </a:spcBef>
              <a:buSzPts val="1000"/>
              <a:buFont typeface="Arial" panose="02070309020205020404" pitchFamily="49" charset="0"/>
              <a:buChar char="•"/>
              <a:tabLst>
                <a:tab pos="914400" algn="l"/>
              </a:tabLst>
            </a:pPr>
            <a:r>
              <a:rPr lang="en-US" sz="1800" kern="0" dirty="0" err="1">
                <a:latin typeface="Tahoma"/>
                <a:ea typeface="Tahoma"/>
                <a:cs typeface="Tahoma"/>
              </a:rPr>
              <a:t>Odaberite</a:t>
            </a:r>
            <a:r>
              <a:rPr lang="en-US" sz="1800" kern="0" dirty="0">
                <a:latin typeface="Tahoma"/>
                <a:ea typeface="Tahoma"/>
                <a:cs typeface="Tahoma"/>
              </a:rPr>
              <a:t> </a:t>
            </a:r>
            <a:r>
              <a:rPr lang="en-US" sz="1800" kern="0" dirty="0" err="1">
                <a:latin typeface="Tahoma"/>
                <a:ea typeface="Tahoma"/>
                <a:cs typeface="Tahoma"/>
              </a:rPr>
              <a:t>optimizator</a:t>
            </a:r>
            <a:r>
              <a:rPr lang="en-US" sz="1800" kern="0" dirty="0">
                <a:latin typeface="Tahoma"/>
                <a:ea typeface="Tahoma"/>
                <a:cs typeface="Tahoma"/>
              </a:rPr>
              <a:t> </a:t>
            </a:r>
            <a:r>
              <a:rPr lang="en-US" sz="1800" kern="0" dirty="0">
                <a:effectLst/>
                <a:latin typeface="Tahoma"/>
                <a:ea typeface="Tahoma"/>
                <a:cs typeface="Tahoma"/>
              </a:rPr>
              <a:t>(</a:t>
            </a:r>
            <a:r>
              <a:rPr lang="en-US" sz="1800" kern="0" dirty="0" err="1">
                <a:latin typeface="Tahoma"/>
                <a:ea typeface="Tahoma"/>
                <a:cs typeface="Tahoma"/>
              </a:rPr>
              <a:t>npr</a:t>
            </a:r>
            <a:r>
              <a:rPr lang="en-US" sz="1800" kern="0" dirty="0">
                <a:effectLst/>
                <a:latin typeface="Tahoma"/>
                <a:ea typeface="Tahoma"/>
                <a:cs typeface="Tahoma"/>
              </a:rPr>
              <a:t>. RMSprop) </a:t>
            </a:r>
            <a:r>
              <a:rPr lang="en-US" sz="1800" kern="0" dirty="0">
                <a:latin typeface="Tahoma"/>
                <a:ea typeface="Tahoma"/>
                <a:cs typeface="Tahoma"/>
              </a:rPr>
              <a:t>za </a:t>
            </a:r>
            <a:r>
              <a:rPr lang="en-US" sz="1800" kern="0" dirty="0" err="1">
                <a:latin typeface="Tahoma"/>
                <a:ea typeface="Tahoma"/>
                <a:cs typeface="Tahoma"/>
              </a:rPr>
              <a:t>ažuriranje</a:t>
            </a:r>
            <a:r>
              <a:rPr lang="en-US" sz="1800" kern="0" dirty="0">
                <a:latin typeface="Tahoma"/>
                <a:ea typeface="Tahoma"/>
                <a:cs typeface="Tahoma"/>
              </a:rPr>
              <a:t> </a:t>
            </a:r>
            <a:r>
              <a:rPr lang="en-US" sz="1800" kern="0" dirty="0" err="1">
                <a:latin typeface="Tahoma"/>
                <a:ea typeface="Tahoma"/>
                <a:cs typeface="Tahoma"/>
              </a:rPr>
              <a:t>težine</a:t>
            </a:r>
            <a:r>
              <a:rPr lang="en-US" sz="1800" kern="0" dirty="0">
                <a:latin typeface="Tahoma"/>
                <a:ea typeface="Tahoma"/>
                <a:cs typeface="Tahoma"/>
              </a:rPr>
              <a:t> </a:t>
            </a:r>
            <a:r>
              <a:rPr lang="en-US" sz="1800" kern="0" dirty="0" err="1">
                <a:latin typeface="Tahoma"/>
                <a:ea typeface="Tahoma"/>
                <a:cs typeface="Tahoma"/>
              </a:rPr>
              <a:t>modela</a:t>
            </a:r>
            <a:r>
              <a:rPr lang="en-US" sz="1800" kern="0" dirty="0">
                <a:latin typeface="Tahoma"/>
                <a:ea typeface="Tahoma"/>
                <a:cs typeface="Tahoma"/>
              </a:rPr>
              <a:t> </a:t>
            </a:r>
            <a:r>
              <a:rPr lang="en-US" sz="1800" kern="0" dirty="0" err="1">
                <a:latin typeface="Tahoma"/>
                <a:ea typeface="Tahoma"/>
                <a:cs typeface="Tahoma"/>
              </a:rPr>
              <a:t>tijekom</a:t>
            </a:r>
            <a:r>
              <a:rPr lang="en-US" sz="1800" kern="0" dirty="0">
                <a:latin typeface="Tahoma"/>
                <a:ea typeface="Tahoma"/>
                <a:cs typeface="Tahoma"/>
              </a:rPr>
              <a:t> </a:t>
            </a:r>
            <a:r>
              <a:rPr lang="en-US" sz="1800" kern="0" dirty="0" err="1">
                <a:latin typeface="Tahoma"/>
                <a:ea typeface="Tahoma"/>
                <a:cs typeface="Tahoma"/>
              </a:rPr>
              <a:t>treninga</a:t>
            </a:r>
            <a:r>
              <a:rPr lang="en-US" sz="1800" kern="0" dirty="0">
                <a:effectLst/>
                <a:latin typeface="Tahoma"/>
                <a:ea typeface="Tahoma"/>
                <a:cs typeface="Tahoma"/>
              </a:rPr>
              <a:t>.</a:t>
            </a:r>
            <a:endParaRPr lang="en-US" dirty="0">
              <a:latin typeface="Tahoma"/>
              <a:ea typeface="Tahoma"/>
              <a:cs typeface="Tahoma"/>
            </a:endParaRPr>
          </a:p>
          <a:p>
            <a:pPr marL="0" indent="0">
              <a:lnSpc>
                <a:spcPct val="150000"/>
              </a:lnSpc>
              <a:spcBef>
                <a:spcPts val="0"/>
              </a:spcBef>
              <a:spcAft>
                <a:spcPts val="600"/>
              </a:spcAft>
              <a:buNone/>
              <a:tabLst>
                <a:tab pos="457200" algn="l"/>
              </a:tabLst>
            </a:pPr>
            <a:r>
              <a:rPr lang="en-US" sz="1800" b="1" kern="0" dirty="0" err="1">
                <a:latin typeface="Times New Roman"/>
                <a:ea typeface="Tahoma"/>
                <a:cs typeface="Tahoma"/>
              </a:rPr>
              <a:t>Treniriraj</a:t>
            </a:r>
            <a:r>
              <a:rPr lang="en-US" sz="1800" b="1" kern="0" dirty="0">
                <a:latin typeface="Times New Roman"/>
                <a:ea typeface="Tahoma"/>
                <a:cs typeface="Tahoma"/>
              </a:rPr>
              <a:t> model:</a:t>
            </a:r>
            <a:endParaRPr lang="en-US" dirty="0"/>
          </a:p>
          <a:p>
            <a:pPr lvl="1">
              <a:buSzPts val="1000"/>
              <a:buFont typeface="Arial" panose="02070309020205020404" pitchFamily="49" charset="0"/>
              <a:buChar char="•"/>
              <a:tabLst>
                <a:tab pos="914400" algn="l"/>
              </a:tabLst>
            </a:pPr>
            <a:r>
              <a:rPr lang="en-US" sz="1800" kern="0" dirty="0" err="1">
                <a:latin typeface="Tahoma"/>
                <a:ea typeface="Tahoma"/>
                <a:cs typeface="Tahoma"/>
              </a:rPr>
              <a:t>Trenirajte</a:t>
            </a:r>
            <a:r>
              <a:rPr lang="en-US" sz="1800" kern="0" dirty="0">
                <a:latin typeface="Tahoma"/>
                <a:ea typeface="Tahoma"/>
                <a:cs typeface="Tahoma"/>
              </a:rPr>
              <a:t> model</a:t>
            </a:r>
            <a:r>
              <a:rPr lang="en-US" sz="1800" kern="0" dirty="0">
                <a:effectLst/>
                <a:latin typeface="Tahoma"/>
                <a:ea typeface="Tahoma"/>
                <a:cs typeface="Tahoma"/>
              </a:rPr>
              <a:t> </a:t>
            </a:r>
            <a:r>
              <a:rPr lang="en-US" sz="1800" kern="0" dirty="0" err="1">
                <a:latin typeface="Tahoma"/>
                <a:ea typeface="Tahoma"/>
                <a:cs typeface="Tahoma"/>
              </a:rPr>
              <a:t>pomoću</a:t>
            </a:r>
            <a:r>
              <a:rPr lang="en-US" sz="1800" kern="0" dirty="0">
                <a:latin typeface="Tahoma"/>
                <a:ea typeface="Tahoma"/>
                <a:cs typeface="Tahoma"/>
              </a:rPr>
              <a:t> </a:t>
            </a:r>
            <a:r>
              <a:rPr lang="en-US" sz="1800" kern="0" dirty="0" err="1">
                <a:latin typeface="Tahoma"/>
                <a:ea typeface="Tahoma"/>
                <a:cs typeface="Tahoma"/>
              </a:rPr>
              <a:t>skupa</a:t>
            </a:r>
            <a:r>
              <a:rPr lang="en-US" sz="1800" kern="0" dirty="0">
                <a:latin typeface="Tahoma"/>
                <a:ea typeface="Tahoma"/>
                <a:cs typeface="Tahoma"/>
              </a:rPr>
              <a:t> </a:t>
            </a:r>
            <a:r>
              <a:rPr lang="en-US" sz="1800" kern="0" dirty="0" err="1">
                <a:latin typeface="Tahoma"/>
                <a:ea typeface="Tahoma"/>
                <a:cs typeface="Tahoma"/>
              </a:rPr>
              <a:t>podataka</a:t>
            </a:r>
            <a:r>
              <a:rPr lang="en-US" sz="1800" kern="0" dirty="0">
                <a:latin typeface="Tahoma"/>
                <a:ea typeface="Tahoma"/>
                <a:cs typeface="Tahoma"/>
              </a:rPr>
              <a:t> za </a:t>
            </a:r>
            <a:r>
              <a:rPr lang="en-US" sz="1800" kern="0" dirty="0" err="1">
                <a:latin typeface="Tahoma"/>
                <a:ea typeface="Tahoma"/>
                <a:cs typeface="Tahoma"/>
              </a:rPr>
              <a:t>obuku</a:t>
            </a:r>
            <a:r>
              <a:rPr lang="en-US" sz="1800" kern="0" dirty="0">
                <a:effectLst/>
                <a:latin typeface="Tahoma"/>
                <a:ea typeface="Tahoma"/>
                <a:cs typeface="Tahoma"/>
              </a:rPr>
              <a:t>, </a:t>
            </a:r>
            <a:r>
              <a:rPr lang="en-US" sz="1800" kern="0" dirty="0" err="1">
                <a:latin typeface="Tahoma"/>
                <a:ea typeface="Tahoma"/>
                <a:cs typeface="Tahoma"/>
              </a:rPr>
              <a:t>obično</a:t>
            </a:r>
            <a:r>
              <a:rPr lang="en-US" sz="1800" kern="0" dirty="0">
                <a:latin typeface="Tahoma"/>
                <a:ea typeface="Tahoma"/>
                <a:cs typeface="Tahoma"/>
              </a:rPr>
              <a:t> </a:t>
            </a:r>
            <a:r>
              <a:rPr lang="en-US" sz="1800" kern="0" dirty="0" err="1">
                <a:latin typeface="Tahoma"/>
                <a:ea typeface="Tahoma"/>
                <a:cs typeface="Tahoma"/>
              </a:rPr>
              <a:t>koristeći</a:t>
            </a:r>
            <a:r>
              <a:rPr lang="en-US" sz="1800" kern="0" dirty="0">
                <a:latin typeface="Tahoma"/>
                <a:ea typeface="Tahoma"/>
                <a:cs typeface="Tahoma"/>
              </a:rPr>
              <a:t> </a:t>
            </a:r>
            <a:r>
              <a:rPr lang="en-US" sz="1800" kern="0" dirty="0">
                <a:effectLst/>
                <a:latin typeface="Tahoma"/>
                <a:ea typeface="Tahoma"/>
                <a:cs typeface="Tahoma"/>
              </a:rPr>
              <a:t>80% </a:t>
            </a:r>
            <a:r>
              <a:rPr lang="en-US" sz="1800" kern="0" dirty="0" err="1">
                <a:latin typeface="Tahoma"/>
                <a:ea typeface="Tahoma"/>
                <a:cs typeface="Tahoma"/>
              </a:rPr>
              <a:t>podataka</a:t>
            </a:r>
            <a:r>
              <a:rPr lang="en-US" sz="1800" kern="0" dirty="0">
                <a:latin typeface="Tahoma"/>
                <a:ea typeface="Tahoma"/>
                <a:cs typeface="Tahoma"/>
              </a:rPr>
              <a:t> za </a:t>
            </a:r>
            <a:r>
              <a:rPr lang="en-US" sz="1800" kern="0" dirty="0" err="1">
                <a:latin typeface="Tahoma"/>
                <a:ea typeface="Tahoma"/>
                <a:cs typeface="Tahoma"/>
              </a:rPr>
              <a:t>obuku</a:t>
            </a:r>
            <a:r>
              <a:rPr lang="en-US" sz="1800" kern="0" dirty="0">
                <a:latin typeface="Tahoma"/>
                <a:ea typeface="Tahoma"/>
                <a:cs typeface="Tahoma"/>
              </a:rPr>
              <a:t> </a:t>
            </a:r>
            <a:r>
              <a:rPr lang="en-US" sz="1800" kern="0" dirty="0" err="1">
                <a:latin typeface="Tahoma"/>
                <a:ea typeface="Tahoma"/>
                <a:cs typeface="Tahoma"/>
              </a:rPr>
              <a:t>i</a:t>
            </a:r>
            <a:r>
              <a:rPr lang="en-US" sz="1800" kern="0" dirty="0">
                <a:latin typeface="Tahoma"/>
                <a:ea typeface="Tahoma"/>
                <a:cs typeface="Tahoma"/>
              </a:rPr>
              <a:t> </a:t>
            </a:r>
            <a:r>
              <a:rPr lang="en-US" sz="1800" kern="0" dirty="0">
                <a:effectLst/>
                <a:latin typeface="Tahoma"/>
                <a:ea typeface="Tahoma"/>
                <a:cs typeface="Tahoma"/>
              </a:rPr>
              <a:t>20% </a:t>
            </a:r>
            <a:r>
              <a:rPr lang="en-US" sz="1800" kern="0" dirty="0">
                <a:latin typeface="Tahoma"/>
                <a:ea typeface="Tahoma"/>
                <a:cs typeface="Tahoma"/>
              </a:rPr>
              <a:t>za </a:t>
            </a:r>
            <a:r>
              <a:rPr lang="en-US" sz="1800" kern="0" dirty="0" err="1">
                <a:latin typeface="Tahoma"/>
                <a:ea typeface="Tahoma"/>
                <a:cs typeface="Tahoma"/>
              </a:rPr>
              <a:t>provjeru</a:t>
            </a:r>
            <a:r>
              <a:rPr lang="en-US" sz="1800" kern="0" dirty="0">
                <a:latin typeface="Tahoma"/>
                <a:ea typeface="Tahoma"/>
                <a:cs typeface="Tahoma"/>
              </a:rPr>
              <a:t> </a:t>
            </a:r>
            <a:r>
              <a:rPr lang="en-US" sz="1800" kern="0" dirty="0" err="1">
                <a:latin typeface="Tahoma"/>
                <a:ea typeface="Tahoma"/>
                <a:cs typeface="Tahoma"/>
              </a:rPr>
              <a:t>valjanosti</a:t>
            </a:r>
            <a:r>
              <a:rPr lang="en-US" sz="1800" kern="0" dirty="0">
                <a:effectLst/>
                <a:latin typeface="Tahoma"/>
                <a:ea typeface="Tahoma"/>
                <a:cs typeface="Tahoma"/>
              </a:rPr>
              <a:t>.</a:t>
            </a:r>
            <a:r>
              <a:rPr lang="en-US" sz="1800" kern="0" dirty="0">
                <a:latin typeface="Tahoma"/>
                <a:ea typeface="Tahoma"/>
                <a:cs typeface="Tahoma"/>
              </a:rPr>
              <a:t> </a:t>
            </a:r>
            <a:endParaRPr lang="en-US">
              <a:latin typeface="Tahoma"/>
              <a:ea typeface="Tahoma"/>
              <a:cs typeface="Tahoma"/>
            </a:endParaRPr>
          </a:p>
          <a:p>
            <a:pPr lvl="1">
              <a:buSzPts val="1000"/>
              <a:buFont typeface="Arial" panose="02070309020205020404" pitchFamily="49" charset="0"/>
              <a:buChar char="•"/>
              <a:tabLst>
                <a:tab pos="914400" algn="l"/>
              </a:tabLst>
            </a:pPr>
            <a:r>
              <a:rPr lang="en-US" sz="1800" kern="0" dirty="0" err="1">
                <a:latin typeface="Tahoma"/>
                <a:ea typeface="Tahoma"/>
                <a:cs typeface="Tahoma"/>
              </a:rPr>
              <a:t>Pratite</a:t>
            </a:r>
            <a:r>
              <a:rPr lang="en-US" sz="1800" kern="0" dirty="0">
                <a:latin typeface="Tahoma"/>
                <a:ea typeface="Tahoma"/>
                <a:cs typeface="Tahoma"/>
              </a:rPr>
              <a:t> </a:t>
            </a:r>
            <a:r>
              <a:rPr lang="en-US" sz="1800" kern="0" dirty="0" err="1">
                <a:latin typeface="Tahoma"/>
                <a:ea typeface="Tahoma"/>
                <a:cs typeface="Tahoma"/>
              </a:rPr>
              <a:t>metrike</a:t>
            </a:r>
            <a:r>
              <a:rPr lang="en-US" sz="1800" kern="0" dirty="0">
                <a:latin typeface="Tahoma"/>
                <a:ea typeface="Tahoma"/>
                <a:cs typeface="Tahoma"/>
              </a:rPr>
              <a:t> </a:t>
            </a:r>
            <a:r>
              <a:rPr lang="en-US" sz="1800" kern="0" dirty="0" err="1">
                <a:latin typeface="Tahoma"/>
                <a:ea typeface="Tahoma"/>
                <a:cs typeface="Tahoma"/>
              </a:rPr>
              <a:t>izvedbe</a:t>
            </a:r>
            <a:r>
              <a:rPr lang="en-US" sz="1800" kern="0" dirty="0">
                <a:latin typeface="Tahoma"/>
                <a:ea typeface="Tahoma"/>
                <a:cs typeface="Tahoma"/>
              </a:rPr>
              <a:t> </a:t>
            </a:r>
            <a:r>
              <a:rPr lang="en-US" sz="1800" kern="0" dirty="0" err="1">
                <a:latin typeface="Tahoma"/>
                <a:ea typeface="Tahoma"/>
                <a:cs typeface="Tahoma"/>
              </a:rPr>
              <a:t>kao</a:t>
            </a:r>
            <a:r>
              <a:rPr lang="en-US" sz="1800" kern="0" dirty="0">
                <a:latin typeface="Tahoma"/>
                <a:ea typeface="Tahoma"/>
                <a:cs typeface="Tahoma"/>
              </a:rPr>
              <a:t> </a:t>
            </a:r>
            <a:r>
              <a:rPr lang="en-US" sz="1800" kern="0" dirty="0" err="1">
                <a:latin typeface="Tahoma"/>
                <a:ea typeface="Tahoma"/>
                <a:cs typeface="Tahoma"/>
              </a:rPr>
              <a:t>što</a:t>
            </a:r>
            <a:r>
              <a:rPr lang="en-US" sz="1800" kern="0" dirty="0">
                <a:latin typeface="Tahoma"/>
                <a:ea typeface="Tahoma"/>
                <a:cs typeface="Tahoma"/>
              </a:rPr>
              <a:t> je </a:t>
            </a:r>
            <a:r>
              <a:rPr lang="en-US" sz="1800" kern="0" dirty="0" err="1">
                <a:latin typeface="Tahoma"/>
                <a:ea typeface="Tahoma"/>
                <a:cs typeface="Tahoma"/>
              </a:rPr>
              <a:t>točnost</a:t>
            </a:r>
            <a:r>
              <a:rPr lang="en-US" sz="1800" kern="0" dirty="0">
                <a:latin typeface="Tahoma"/>
                <a:ea typeface="Tahoma"/>
                <a:cs typeface="Tahoma"/>
              </a:rPr>
              <a:t> </a:t>
            </a:r>
            <a:r>
              <a:rPr lang="en-US" sz="1800" kern="0" dirty="0" err="1">
                <a:latin typeface="Tahoma"/>
                <a:ea typeface="Tahoma"/>
                <a:cs typeface="Tahoma"/>
              </a:rPr>
              <a:t>kako</a:t>
            </a:r>
            <a:r>
              <a:rPr lang="en-US" sz="1800" kern="0" dirty="0">
                <a:latin typeface="Tahoma"/>
                <a:ea typeface="Tahoma"/>
                <a:cs typeface="Tahoma"/>
              </a:rPr>
              <a:t> </a:t>
            </a:r>
            <a:r>
              <a:rPr lang="en-US" sz="1800" kern="0" dirty="0" err="1">
                <a:latin typeface="Tahoma"/>
                <a:ea typeface="Tahoma"/>
                <a:cs typeface="Tahoma"/>
              </a:rPr>
              <a:t>biste</a:t>
            </a:r>
            <a:r>
              <a:rPr lang="en-US" sz="1800" kern="0" dirty="0">
                <a:latin typeface="Tahoma"/>
                <a:ea typeface="Tahoma"/>
                <a:cs typeface="Tahoma"/>
              </a:rPr>
              <a:t> </a:t>
            </a:r>
            <a:r>
              <a:rPr lang="en-US" sz="1800" kern="0" dirty="0" err="1">
                <a:latin typeface="Tahoma"/>
                <a:ea typeface="Tahoma"/>
                <a:cs typeface="Tahoma"/>
              </a:rPr>
              <a:t>procijenili</a:t>
            </a:r>
            <a:r>
              <a:rPr lang="en-US" sz="1800" kern="0" dirty="0">
                <a:latin typeface="Tahoma"/>
                <a:ea typeface="Tahoma"/>
                <a:cs typeface="Tahoma"/>
              </a:rPr>
              <a:t> </a:t>
            </a:r>
            <a:r>
              <a:rPr lang="en-US" sz="1800" kern="0" dirty="0" err="1">
                <a:latin typeface="Tahoma"/>
                <a:ea typeface="Tahoma"/>
                <a:cs typeface="Tahoma"/>
              </a:rPr>
              <a:t>koliko</a:t>
            </a:r>
            <a:r>
              <a:rPr lang="en-US" sz="1800" kern="0" dirty="0">
                <a:latin typeface="Tahoma"/>
                <a:ea typeface="Tahoma"/>
                <a:cs typeface="Tahoma"/>
              </a:rPr>
              <a:t> dobro </a:t>
            </a:r>
            <a:r>
              <a:rPr lang="en-US" sz="1800" kern="0" dirty="0">
                <a:effectLst/>
                <a:latin typeface="Tahoma"/>
                <a:ea typeface="Tahoma"/>
                <a:cs typeface="Tahoma"/>
              </a:rPr>
              <a:t>model </a:t>
            </a:r>
            <a:r>
              <a:rPr lang="en-US" sz="1800" kern="0" dirty="0" err="1">
                <a:latin typeface="Tahoma"/>
                <a:ea typeface="Tahoma"/>
                <a:cs typeface="Tahoma"/>
              </a:rPr>
              <a:t>uči</a:t>
            </a:r>
            <a:r>
              <a:rPr lang="en-US" sz="1800" kern="0" dirty="0">
                <a:effectLst/>
                <a:latin typeface="Tahoma"/>
                <a:ea typeface="Tahoma"/>
                <a:cs typeface="Tahoma"/>
              </a:rPr>
              <a:t>.</a:t>
            </a:r>
            <a:r>
              <a:rPr lang="en-US" sz="1800" kern="0" dirty="0">
                <a:latin typeface="Tahoma"/>
                <a:ea typeface="Tahoma"/>
                <a:cs typeface="Tahoma"/>
              </a:rPr>
              <a:t> </a:t>
            </a:r>
            <a:endParaRPr lang="en-US"/>
          </a:p>
          <a:p>
            <a:pPr marL="0" marR="0" algn="l">
              <a:lnSpc>
                <a:spcPct val="150000"/>
              </a:lnSpc>
              <a:spcBef>
                <a:spcPts val="0"/>
              </a:spcBef>
              <a:spcAft>
                <a:spcPts val="600"/>
              </a:spcAft>
            </a:pP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0580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sr-Latn-BA" kern="0" dirty="0">
                <a:latin typeface="Tahoma"/>
                <a:ea typeface="Tahoma"/>
                <a:cs typeface="Tahoma"/>
              </a:rPr>
              <a:t>Koraci</a:t>
            </a:r>
            <a:endParaRPr lang="sr-Latn-RS"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vert="horz" lIns="91440" tIns="45720" rIns="91440" bIns="45720" rtlCol="0" anchor="t">
            <a:noAutofit/>
          </a:bodyPr>
          <a:lstStyle/>
          <a:p>
            <a:pPr marL="0" indent="0">
              <a:lnSpc>
                <a:spcPct val="150000"/>
              </a:lnSpc>
              <a:spcBef>
                <a:spcPts val="0"/>
              </a:spcBef>
              <a:spcAft>
                <a:spcPts val="600"/>
              </a:spcAft>
              <a:buNone/>
              <a:tabLst>
                <a:tab pos="457200" algn="l"/>
              </a:tabLst>
            </a:pPr>
            <a:r>
              <a:rPr lang="en-US" sz="1800" b="1" kern="0" dirty="0" err="1">
                <a:latin typeface="Times New Roman"/>
                <a:ea typeface="Tahoma"/>
                <a:cs typeface="Tahoma"/>
              </a:rPr>
              <a:t>Evaluirajte</a:t>
            </a:r>
            <a:r>
              <a:rPr lang="en-US" sz="1800" b="1" kern="0" dirty="0">
                <a:latin typeface="Times New Roman"/>
                <a:ea typeface="Tahoma"/>
                <a:cs typeface="Tahoma"/>
              </a:rPr>
              <a:t> model:</a:t>
            </a:r>
            <a:endParaRPr lang="sr-Latn-RS" dirty="0"/>
          </a:p>
          <a:p>
            <a:pPr marL="742950" lvl="1" indent="-285750">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err="1">
                <a:latin typeface="Tahoma"/>
                <a:ea typeface="Tahoma"/>
                <a:cs typeface="Tahoma"/>
              </a:rPr>
              <a:t>Nakon</a:t>
            </a:r>
            <a:r>
              <a:rPr lang="en-US" sz="1800" kern="0" dirty="0">
                <a:latin typeface="Tahoma"/>
                <a:ea typeface="Tahoma"/>
                <a:cs typeface="Tahoma"/>
              </a:rPr>
              <a:t> </a:t>
            </a:r>
            <a:r>
              <a:rPr lang="en-US" sz="1800" kern="0" dirty="0" err="1">
                <a:latin typeface="Tahoma"/>
                <a:ea typeface="Tahoma"/>
                <a:cs typeface="Tahoma"/>
              </a:rPr>
              <a:t>obuke</a:t>
            </a:r>
            <a:r>
              <a:rPr lang="en-US" sz="1800" kern="0" dirty="0">
                <a:effectLst/>
                <a:latin typeface="Tahoma"/>
                <a:ea typeface="Tahoma"/>
                <a:cs typeface="Tahoma"/>
              </a:rPr>
              <a:t>, </a:t>
            </a:r>
            <a:r>
              <a:rPr lang="en-US" sz="1800" kern="0" dirty="0" err="1">
                <a:latin typeface="Tahoma"/>
                <a:ea typeface="Tahoma"/>
                <a:cs typeface="Tahoma"/>
              </a:rPr>
              <a:t>procijenite</a:t>
            </a:r>
            <a:r>
              <a:rPr lang="en-US" sz="1800" kern="0" dirty="0">
                <a:latin typeface="Tahoma"/>
                <a:ea typeface="Tahoma"/>
                <a:cs typeface="Tahoma"/>
              </a:rPr>
              <a:t> </a:t>
            </a:r>
            <a:r>
              <a:rPr lang="en-US" sz="1800" kern="0" dirty="0" err="1">
                <a:latin typeface="Tahoma"/>
                <a:ea typeface="Tahoma"/>
                <a:cs typeface="Tahoma"/>
              </a:rPr>
              <a:t>izvedbu</a:t>
            </a:r>
            <a:r>
              <a:rPr lang="en-US" sz="1800" kern="0" dirty="0">
                <a:latin typeface="Tahoma"/>
                <a:ea typeface="Tahoma"/>
                <a:cs typeface="Tahoma"/>
              </a:rPr>
              <a:t> </a:t>
            </a:r>
            <a:r>
              <a:rPr lang="en-US" sz="1800" kern="0" dirty="0" err="1">
                <a:latin typeface="Tahoma"/>
                <a:ea typeface="Tahoma"/>
                <a:cs typeface="Tahoma"/>
              </a:rPr>
              <a:t>modela</a:t>
            </a:r>
            <a:r>
              <a:rPr lang="en-US" sz="1800" kern="0" dirty="0">
                <a:latin typeface="Tahoma"/>
                <a:ea typeface="Tahoma"/>
                <a:cs typeface="Tahoma"/>
              </a:rPr>
              <a:t> </a:t>
            </a:r>
            <a:r>
              <a:rPr lang="en-US" sz="1800" kern="0" dirty="0" err="1">
                <a:latin typeface="Tahoma"/>
                <a:ea typeface="Tahoma"/>
                <a:cs typeface="Tahoma"/>
              </a:rPr>
              <a:t>na</a:t>
            </a:r>
            <a:r>
              <a:rPr lang="en-US" sz="1800" kern="0" dirty="0">
                <a:latin typeface="Tahoma"/>
                <a:ea typeface="Tahoma"/>
                <a:cs typeface="Tahoma"/>
              </a:rPr>
              <a:t> </a:t>
            </a:r>
            <a:r>
              <a:rPr lang="en-US" sz="1800" kern="0" dirty="0" err="1">
                <a:latin typeface="Tahoma"/>
                <a:ea typeface="Tahoma"/>
                <a:cs typeface="Tahoma"/>
              </a:rPr>
              <a:t>testnom</a:t>
            </a:r>
            <a:r>
              <a:rPr lang="en-US" sz="1800" kern="0" dirty="0">
                <a:latin typeface="Tahoma"/>
                <a:ea typeface="Tahoma"/>
                <a:cs typeface="Tahoma"/>
              </a:rPr>
              <a:t> </a:t>
            </a:r>
            <a:r>
              <a:rPr lang="en-US" sz="1800" kern="0" dirty="0" err="1">
                <a:latin typeface="Tahoma"/>
                <a:ea typeface="Tahoma"/>
                <a:cs typeface="Tahoma"/>
              </a:rPr>
              <a:t>skupu</a:t>
            </a:r>
            <a:r>
              <a:rPr lang="en-US" sz="1800" kern="0" dirty="0">
                <a:latin typeface="Tahoma"/>
                <a:ea typeface="Tahoma"/>
                <a:cs typeface="Tahoma"/>
              </a:rPr>
              <a:t> </a:t>
            </a:r>
            <a:r>
              <a:rPr lang="en-US" sz="1800" kern="0" dirty="0" err="1">
                <a:latin typeface="Tahoma"/>
                <a:ea typeface="Tahoma"/>
                <a:cs typeface="Tahoma"/>
              </a:rPr>
              <a:t>kako</a:t>
            </a:r>
            <a:r>
              <a:rPr lang="en-US" sz="1800" kern="0" dirty="0">
                <a:latin typeface="Tahoma"/>
                <a:ea typeface="Tahoma"/>
                <a:cs typeface="Tahoma"/>
              </a:rPr>
              <a:t> </a:t>
            </a:r>
            <a:r>
              <a:rPr lang="en-US" sz="1800" kern="0" dirty="0" err="1">
                <a:latin typeface="Tahoma"/>
                <a:ea typeface="Tahoma"/>
                <a:cs typeface="Tahoma"/>
              </a:rPr>
              <a:t>biste</a:t>
            </a:r>
            <a:r>
              <a:rPr lang="en-US" sz="1800" kern="0" dirty="0">
                <a:latin typeface="Tahoma"/>
                <a:ea typeface="Tahoma"/>
                <a:cs typeface="Tahoma"/>
              </a:rPr>
              <a:t> </a:t>
            </a:r>
            <a:r>
              <a:rPr lang="en-US" sz="1800" kern="0" dirty="0" err="1">
                <a:latin typeface="Tahoma"/>
                <a:ea typeface="Tahoma"/>
                <a:cs typeface="Tahoma"/>
              </a:rPr>
              <a:t>utvrdili</a:t>
            </a:r>
            <a:r>
              <a:rPr lang="en-US" sz="1800" kern="0" dirty="0">
                <a:latin typeface="Tahoma"/>
                <a:ea typeface="Tahoma"/>
                <a:cs typeface="Tahoma"/>
              </a:rPr>
              <a:t> </a:t>
            </a:r>
            <a:r>
              <a:rPr lang="en-US" sz="1800" kern="0" dirty="0" err="1">
                <a:latin typeface="Tahoma"/>
                <a:ea typeface="Tahoma"/>
                <a:cs typeface="Tahoma"/>
              </a:rPr>
              <a:t>koliko</a:t>
            </a:r>
            <a:r>
              <a:rPr lang="en-US" sz="1800" kern="0" dirty="0">
                <a:latin typeface="Tahoma"/>
                <a:ea typeface="Tahoma"/>
                <a:cs typeface="Tahoma"/>
              </a:rPr>
              <a:t> se dobro </a:t>
            </a:r>
            <a:r>
              <a:rPr lang="en-US" sz="1800" kern="0" dirty="0" err="1">
                <a:latin typeface="Tahoma"/>
                <a:ea typeface="Tahoma"/>
                <a:cs typeface="Tahoma"/>
              </a:rPr>
              <a:t>generalizira</a:t>
            </a:r>
            <a:r>
              <a:rPr lang="en-US" sz="1800" kern="0" dirty="0">
                <a:latin typeface="Tahoma"/>
                <a:ea typeface="Tahoma"/>
                <a:cs typeface="Tahoma"/>
              </a:rPr>
              <a:t> </a:t>
            </a:r>
            <a:r>
              <a:rPr lang="en-US" sz="1800" kern="0" dirty="0" err="1">
                <a:latin typeface="Tahoma"/>
                <a:ea typeface="Tahoma"/>
                <a:cs typeface="Tahoma"/>
              </a:rPr>
              <a:t>na</a:t>
            </a:r>
            <a:r>
              <a:rPr lang="en-US" sz="1800" kern="0" dirty="0">
                <a:latin typeface="Tahoma"/>
                <a:ea typeface="Tahoma"/>
                <a:cs typeface="Tahoma"/>
              </a:rPr>
              <a:t> </a:t>
            </a:r>
            <a:r>
              <a:rPr lang="en-US" sz="1800" kern="0" dirty="0" err="1">
                <a:latin typeface="Tahoma"/>
                <a:ea typeface="Tahoma"/>
                <a:cs typeface="Tahoma"/>
              </a:rPr>
              <a:t>nove</a:t>
            </a:r>
            <a:r>
              <a:rPr lang="en-US" sz="1800" kern="0" dirty="0">
                <a:effectLst/>
                <a:latin typeface="Tahoma"/>
                <a:ea typeface="Tahoma"/>
                <a:cs typeface="Tahoma"/>
              </a:rPr>
              <a:t>, </a:t>
            </a:r>
            <a:r>
              <a:rPr lang="en-US" sz="1800" kern="0" dirty="0" err="1">
                <a:latin typeface="Tahoma"/>
                <a:ea typeface="Tahoma"/>
                <a:cs typeface="Tahoma"/>
              </a:rPr>
              <a:t>neviđene</a:t>
            </a:r>
            <a:r>
              <a:rPr lang="en-US" sz="1800" kern="0" dirty="0">
                <a:latin typeface="Tahoma"/>
                <a:ea typeface="Tahoma"/>
                <a:cs typeface="Tahoma"/>
              </a:rPr>
              <a:t> </a:t>
            </a:r>
            <a:r>
              <a:rPr lang="en-US" sz="1800" kern="0" dirty="0" err="1">
                <a:latin typeface="Tahoma"/>
                <a:ea typeface="Tahoma"/>
                <a:cs typeface="Tahoma"/>
              </a:rPr>
              <a:t>podatke</a:t>
            </a:r>
            <a:r>
              <a:rPr lang="en-US" sz="1800" kern="0" dirty="0">
                <a:effectLst/>
                <a:latin typeface="Tahoma"/>
                <a:ea typeface="Tahoma"/>
                <a:cs typeface="Tahoma"/>
              </a:rPr>
              <a:t>.</a:t>
            </a:r>
            <a:r>
              <a:rPr lang="en-US" sz="1800" kern="0" dirty="0">
                <a:latin typeface="Tahoma"/>
                <a:ea typeface="Tahoma"/>
                <a:cs typeface="Tahoma"/>
              </a:rPr>
              <a:t> </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nSpc>
                <a:spcPct val="150000"/>
              </a:lnSpc>
              <a:spcBef>
                <a:spcPts val="0"/>
              </a:spcBef>
              <a:spcAft>
                <a:spcPts val="600"/>
              </a:spcAft>
              <a:buNone/>
              <a:tabLst>
                <a:tab pos="457200" algn="l"/>
              </a:tabLst>
            </a:pPr>
            <a:r>
              <a:rPr lang="en-US" sz="1800" b="1" kern="0" dirty="0" err="1">
                <a:latin typeface="Tahoma"/>
                <a:ea typeface="Calibri"/>
                <a:cs typeface="Tahoma"/>
              </a:rPr>
              <a:t>Intepretirajte</a:t>
            </a:r>
            <a:r>
              <a:rPr lang="en-US" sz="1800" b="1" kern="0" dirty="0">
                <a:latin typeface="Tahoma"/>
                <a:ea typeface="Calibri"/>
                <a:cs typeface="Tahoma"/>
              </a:rPr>
              <a:t> </a:t>
            </a:r>
            <a:r>
              <a:rPr lang="en-US" sz="1800" b="1" kern="0" dirty="0" err="1">
                <a:latin typeface="Tahoma"/>
                <a:ea typeface="Calibri"/>
                <a:cs typeface="Tahoma"/>
              </a:rPr>
              <a:t>rezultate</a:t>
            </a:r>
            <a:r>
              <a:rPr lang="en-US" sz="1800" b="1" kern="0" dirty="0">
                <a:latin typeface="Tahoma"/>
                <a:ea typeface="Calibri"/>
                <a:cs typeface="Tahoma"/>
              </a:rPr>
              <a:t>:</a:t>
            </a:r>
            <a:endParaRPr lang="en-US" sz="1800" b="1" kern="0" dirty="0">
              <a:effectLst/>
              <a:latin typeface="Tahoma" panose="020B0604030504040204" pitchFamily="34" charset="0"/>
              <a:ea typeface="Calibri" panose="020F0502020204030204" pitchFamily="34" charset="0"/>
              <a:cs typeface="Tahoma"/>
            </a:endParaRPr>
          </a:p>
          <a:p>
            <a:pPr lvl="1">
              <a:buSzPts val="1000"/>
              <a:buFont typeface="Arial" panose="02070309020205020404" pitchFamily="49" charset="0"/>
              <a:buChar char="•"/>
              <a:tabLst>
                <a:tab pos="914400" algn="l"/>
              </a:tabLst>
            </a:pPr>
            <a:r>
              <a:rPr lang="en-US" sz="1800" kern="0" dirty="0" err="1">
                <a:latin typeface="Tahoma"/>
                <a:ea typeface="Tahoma"/>
                <a:cs typeface="Tahoma"/>
              </a:rPr>
              <a:t>Vizualizirajte</a:t>
            </a:r>
            <a:r>
              <a:rPr lang="en-US" sz="1800" kern="0" dirty="0">
                <a:latin typeface="Tahoma"/>
                <a:ea typeface="Tahoma"/>
                <a:cs typeface="Tahoma"/>
              </a:rPr>
              <a:t> </a:t>
            </a:r>
            <a:r>
              <a:rPr lang="en-US" sz="1800" kern="0" dirty="0" err="1">
                <a:latin typeface="Tahoma"/>
                <a:ea typeface="Tahoma"/>
                <a:cs typeface="Tahoma"/>
              </a:rPr>
              <a:t>gubitak</a:t>
            </a:r>
            <a:r>
              <a:rPr lang="en-US" sz="1800" kern="0" dirty="0">
                <a:latin typeface="Tahoma"/>
                <a:ea typeface="Tahoma"/>
                <a:cs typeface="Tahoma"/>
              </a:rPr>
              <a:t> </a:t>
            </a:r>
            <a:r>
              <a:rPr lang="en-US" sz="1800" kern="0" dirty="0" err="1">
                <a:latin typeface="Tahoma"/>
                <a:ea typeface="Tahoma"/>
                <a:cs typeface="Tahoma"/>
              </a:rPr>
              <a:t>i</a:t>
            </a:r>
            <a:r>
              <a:rPr lang="en-US" sz="1800" kern="0" dirty="0">
                <a:latin typeface="Tahoma"/>
                <a:ea typeface="Tahoma"/>
                <a:cs typeface="Tahoma"/>
              </a:rPr>
              <a:t> </a:t>
            </a:r>
            <a:r>
              <a:rPr lang="en-US" sz="1800" kern="0" dirty="0" err="1">
                <a:latin typeface="Tahoma"/>
                <a:ea typeface="Tahoma"/>
                <a:cs typeface="Tahoma"/>
              </a:rPr>
              <a:t>točnost</a:t>
            </a:r>
            <a:r>
              <a:rPr lang="en-US" sz="1800" kern="0" dirty="0">
                <a:latin typeface="Tahoma"/>
                <a:ea typeface="Tahoma"/>
                <a:cs typeface="Tahoma"/>
              </a:rPr>
              <a:t> </a:t>
            </a:r>
            <a:r>
              <a:rPr lang="en-US" sz="1800" kern="0" dirty="0" err="1">
                <a:latin typeface="Tahoma"/>
                <a:ea typeface="Tahoma"/>
                <a:cs typeface="Tahoma"/>
              </a:rPr>
              <a:t>obuke</a:t>
            </a:r>
            <a:r>
              <a:rPr lang="en-US" sz="1800" kern="0" dirty="0">
                <a:latin typeface="Tahoma"/>
                <a:ea typeface="Tahoma"/>
                <a:cs typeface="Tahoma"/>
              </a:rPr>
              <a:t> </a:t>
            </a:r>
            <a:r>
              <a:rPr lang="en-US" sz="1800" kern="0" dirty="0" err="1">
                <a:latin typeface="Tahoma"/>
                <a:ea typeface="Tahoma"/>
                <a:cs typeface="Tahoma"/>
              </a:rPr>
              <a:t>i</a:t>
            </a:r>
            <a:r>
              <a:rPr lang="en-US" sz="1800" kern="0" dirty="0">
                <a:latin typeface="Tahoma"/>
                <a:ea typeface="Tahoma"/>
                <a:cs typeface="Tahoma"/>
              </a:rPr>
              <a:t> </a:t>
            </a:r>
            <a:r>
              <a:rPr lang="en-US" sz="1800" kern="0" dirty="0" err="1">
                <a:latin typeface="Tahoma"/>
                <a:ea typeface="Tahoma"/>
                <a:cs typeface="Tahoma"/>
              </a:rPr>
              <a:t>validacije</a:t>
            </a:r>
            <a:r>
              <a:rPr lang="en-US" sz="1800" kern="0" dirty="0">
                <a:latin typeface="Tahoma"/>
                <a:ea typeface="Tahoma"/>
                <a:cs typeface="Tahoma"/>
              </a:rPr>
              <a:t> </a:t>
            </a:r>
            <a:r>
              <a:rPr lang="en-US" sz="1800" kern="0" dirty="0" err="1">
                <a:latin typeface="Tahoma"/>
                <a:ea typeface="Tahoma"/>
                <a:cs typeface="Tahoma"/>
              </a:rPr>
              <a:t>tijekom</a:t>
            </a:r>
            <a:r>
              <a:rPr lang="en-US" sz="1800" kern="0" dirty="0">
                <a:latin typeface="Tahoma"/>
                <a:ea typeface="Tahoma"/>
                <a:cs typeface="Tahoma"/>
              </a:rPr>
              <a:t> </a:t>
            </a:r>
            <a:r>
              <a:rPr lang="en-US" sz="1800" kern="0" dirty="0" err="1">
                <a:latin typeface="Tahoma"/>
                <a:ea typeface="Tahoma"/>
                <a:cs typeface="Tahoma"/>
              </a:rPr>
              <a:t>epoha</a:t>
            </a:r>
            <a:r>
              <a:rPr lang="en-US" sz="1800" kern="0" dirty="0">
                <a:effectLst/>
                <a:latin typeface="Tahoma"/>
                <a:ea typeface="Tahoma"/>
                <a:cs typeface="Tahoma"/>
              </a:rPr>
              <a:t>.</a:t>
            </a:r>
            <a:r>
              <a:rPr lang="en-US" sz="1800" kern="0" dirty="0">
                <a:latin typeface="Tahoma"/>
                <a:ea typeface="Tahoma"/>
                <a:cs typeface="Tahoma"/>
              </a:rPr>
              <a:t> </a:t>
            </a:r>
            <a:endParaRPr lang="en-US" dirty="0"/>
          </a:p>
          <a:p>
            <a:pPr lvl="1">
              <a:buSzPts val="1000"/>
              <a:buFont typeface="Arial" panose="02070309020205020404" pitchFamily="49" charset="0"/>
              <a:buChar char="•"/>
              <a:tabLst>
                <a:tab pos="914400" algn="l"/>
              </a:tabLst>
            </a:pPr>
            <a:r>
              <a:rPr lang="en-US" sz="1800" kern="0" dirty="0" err="1">
                <a:latin typeface="Tahoma"/>
                <a:ea typeface="Tahoma"/>
                <a:cs typeface="Tahoma"/>
              </a:rPr>
              <a:t>Koristite</a:t>
            </a:r>
            <a:r>
              <a:rPr lang="en-US" sz="1800" kern="0" dirty="0">
                <a:latin typeface="Tahoma"/>
                <a:ea typeface="Tahoma"/>
                <a:cs typeface="Tahoma"/>
              </a:rPr>
              <a:t> </a:t>
            </a:r>
            <a:r>
              <a:rPr lang="en-US" sz="1800" kern="0" dirty="0" err="1">
                <a:latin typeface="Tahoma"/>
                <a:ea typeface="Tahoma"/>
                <a:cs typeface="Tahoma"/>
              </a:rPr>
              <a:t>uvježbani</a:t>
            </a:r>
            <a:r>
              <a:rPr lang="en-US" sz="1800" kern="0" dirty="0">
                <a:latin typeface="Tahoma"/>
                <a:ea typeface="Tahoma"/>
                <a:cs typeface="Tahoma"/>
              </a:rPr>
              <a:t> </a:t>
            </a:r>
            <a:r>
              <a:rPr lang="en-US" sz="1800" kern="0" dirty="0">
                <a:effectLst/>
                <a:latin typeface="Tahoma"/>
                <a:ea typeface="Tahoma"/>
                <a:cs typeface="Tahoma"/>
              </a:rPr>
              <a:t>model </a:t>
            </a:r>
            <a:r>
              <a:rPr lang="en-US" sz="1800" kern="0" dirty="0">
                <a:latin typeface="Tahoma"/>
                <a:ea typeface="Tahoma"/>
                <a:cs typeface="Tahoma"/>
              </a:rPr>
              <a:t>za </a:t>
            </a:r>
            <a:r>
              <a:rPr lang="en-US" sz="1800" kern="0" dirty="0" err="1">
                <a:latin typeface="Tahoma"/>
                <a:ea typeface="Tahoma"/>
                <a:cs typeface="Tahoma"/>
              </a:rPr>
              <a:t>predviđanje</a:t>
            </a:r>
            <a:r>
              <a:rPr lang="en-US" sz="1800" kern="0" dirty="0">
                <a:latin typeface="Tahoma"/>
                <a:ea typeface="Tahoma"/>
                <a:cs typeface="Tahoma"/>
              </a:rPr>
              <a:t> </a:t>
            </a:r>
            <a:r>
              <a:rPr lang="en-US" sz="1800" kern="0" dirty="0" err="1">
                <a:latin typeface="Tahoma"/>
                <a:ea typeface="Tahoma"/>
                <a:cs typeface="Tahoma"/>
              </a:rPr>
              <a:t>novih</a:t>
            </a:r>
            <a:r>
              <a:rPr lang="en-US" sz="1800" kern="0" dirty="0">
                <a:latin typeface="Tahoma"/>
                <a:ea typeface="Tahoma"/>
                <a:cs typeface="Tahoma"/>
              </a:rPr>
              <a:t> </a:t>
            </a:r>
            <a:r>
              <a:rPr lang="en-US" sz="1800" kern="0" dirty="0" err="1">
                <a:latin typeface="Tahoma"/>
                <a:ea typeface="Tahoma"/>
                <a:cs typeface="Tahoma"/>
              </a:rPr>
              <a:t>slika</a:t>
            </a:r>
            <a:r>
              <a:rPr lang="en-US" sz="1800" kern="0" dirty="0">
                <a:latin typeface="Tahoma"/>
                <a:ea typeface="Tahoma"/>
                <a:cs typeface="Tahoma"/>
              </a:rPr>
              <a:t> </a:t>
            </a:r>
            <a:r>
              <a:rPr lang="en-US" sz="1800" kern="0" dirty="0" err="1">
                <a:latin typeface="Tahoma"/>
                <a:ea typeface="Tahoma"/>
                <a:cs typeface="Tahoma"/>
              </a:rPr>
              <a:t>i</a:t>
            </a:r>
            <a:r>
              <a:rPr lang="en-US" sz="1800" kern="0" dirty="0">
                <a:latin typeface="Tahoma"/>
                <a:ea typeface="Tahoma"/>
                <a:cs typeface="Tahoma"/>
              </a:rPr>
              <a:t> </a:t>
            </a:r>
            <a:r>
              <a:rPr lang="en-US" sz="1800" kern="0" dirty="0" err="1">
                <a:latin typeface="Tahoma"/>
                <a:ea typeface="Tahoma"/>
                <a:cs typeface="Tahoma"/>
              </a:rPr>
              <a:t>analizu</a:t>
            </a:r>
            <a:r>
              <a:rPr lang="en-US" sz="1800" kern="0" dirty="0">
                <a:latin typeface="Tahoma"/>
                <a:ea typeface="Tahoma"/>
                <a:cs typeface="Tahoma"/>
              </a:rPr>
              <a:t> </a:t>
            </a:r>
            <a:r>
              <a:rPr lang="en-US" sz="1800" kern="0" dirty="0" err="1">
                <a:latin typeface="Tahoma"/>
                <a:ea typeface="Tahoma"/>
                <a:cs typeface="Tahoma"/>
              </a:rPr>
              <a:t>rezultata</a:t>
            </a:r>
            <a:r>
              <a:rPr lang="en-US" sz="1800" kern="0" dirty="0">
                <a:effectLst/>
                <a:latin typeface="Tahoma"/>
                <a:ea typeface="Tahoma"/>
                <a:cs typeface="Tahoma"/>
              </a:rPr>
              <a:t>.</a:t>
            </a:r>
            <a:r>
              <a:rPr lang="en-US" sz="1800" kern="0" dirty="0">
                <a:latin typeface="Tahoma"/>
                <a:ea typeface="Tahoma"/>
                <a:cs typeface="Tahoma"/>
              </a:rPr>
              <a:t> </a:t>
            </a:r>
            <a:endParaRPr lang="en-US"/>
          </a:p>
          <a:p>
            <a:pPr marL="0" marR="0" algn="l">
              <a:lnSpc>
                <a:spcPct val="150000"/>
              </a:lnSpc>
              <a:spcBef>
                <a:spcPts val="0"/>
              </a:spcBef>
              <a:spcAft>
                <a:spcPts val="600"/>
              </a:spcAft>
            </a:pP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9576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latin typeface="Tahoma"/>
                <a:ea typeface="Tahoma"/>
                <a:cs typeface="Tahoma"/>
              </a:rPr>
              <a:t>Sažetak</a:t>
            </a:r>
            <a:endParaRPr lang="pl-PL" dirty="0" err="1"/>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vert="horz" lIns="91440" tIns="45720" rIns="91440" bIns="45720" rtlCol="0" anchor="t">
            <a:normAutofit/>
          </a:bodyPr>
          <a:lstStyle/>
          <a:p>
            <a:pPr algn="just"/>
            <a:r>
              <a:rPr lang="en-US" sz="1800" dirty="0">
                <a:latin typeface="Tahoma"/>
                <a:ea typeface="Tahoma"/>
                <a:cs typeface="Tahoma"/>
              </a:rPr>
              <a:t>Problem MNIST </a:t>
            </a:r>
            <a:r>
              <a:rPr lang="en-US" sz="1800" dirty="0" err="1">
                <a:latin typeface="Tahoma"/>
                <a:ea typeface="Tahoma"/>
                <a:cs typeface="Tahoma"/>
              </a:rPr>
              <a:t>nudi</a:t>
            </a:r>
            <a:r>
              <a:rPr lang="en-US" sz="1800" dirty="0">
                <a:latin typeface="Tahoma"/>
                <a:ea typeface="Tahoma"/>
                <a:cs typeface="Tahoma"/>
              </a:rPr>
              <a:t> </a:t>
            </a:r>
            <a:r>
              <a:rPr lang="en-US" sz="1800" dirty="0" err="1">
                <a:latin typeface="Tahoma"/>
                <a:ea typeface="Tahoma"/>
                <a:cs typeface="Tahoma"/>
              </a:rPr>
              <a:t>vrijedan</a:t>
            </a:r>
            <a:r>
              <a:rPr lang="en-US" sz="1800" dirty="0">
                <a:latin typeface="Tahoma"/>
                <a:ea typeface="Tahoma"/>
                <a:cs typeface="Tahoma"/>
              </a:rPr>
              <a:t> </a:t>
            </a:r>
            <a:r>
              <a:rPr lang="en-US" sz="1800" dirty="0" err="1">
                <a:latin typeface="Tahoma"/>
                <a:ea typeface="Tahoma"/>
                <a:cs typeface="Tahoma"/>
              </a:rPr>
              <a:t>uvid</a:t>
            </a:r>
            <a:r>
              <a:rPr lang="en-US" sz="1800" dirty="0">
                <a:latin typeface="Tahoma"/>
                <a:ea typeface="Tahoma"/>
                <a:cs typeface="Tahoma"/>
              </a:rPr>
              <a:t> u </a:t>
            </a:r>
            <a:r>
              <a:rPr lang="en-US" sz="1800" dirty="0" err="1">
                <a:latin typeface="Tahoma"/>
                <a:ea typeface="Tahoma"/>
                <a:cs typeface="Tahoma"/>
              </a:rPr>
              <a:t>obuku</a:t>
            </a:r>
            <a:r>
              <a:rPr lang="en-US" sz="1800" dirty="0">
                <a:latin typeface="Tahoma"/>
                <a:ea typeface="Tahoma"/>
                <a:cs typeface="Tahoma"/>
              </a:rPr>
              <a:t> </a:t>
            </a:r>
            <a:r>
              <a:rPr lang="en-US" sz="1800" dirty="0" err="1">
                <a:latin typeface="Tahoma"/>
                <a:ea typeface="Tahoma"/>
                <a:cs typeface="Tahoma"/>
              </a:rPr>
              <a:t>modela</a:t>
            </a:r>
            <a:r>
              <a:rPr lang="en-US" sz="1800" dirty="0">
                <a:latin typeface="Tahoma"/>
                <a:ea typeface="Tahoma"/>
                <a:cs typeface="Tahoma"/>
              </a:rPr>
              <a:t> </a:t>
            </a:r>
            <a:r>
              <a:rPr lang="en-US" sz="1800" dirty="0" err="1">
                <a:latin typeface="Tahoma"/>
                <a:ea typeface="Tahoma"/>
                <a:cs typeface="Tahoma"/>
              </a:rPr>
              <a:t>dubokog</a:t>
            </a:r>
            <a:r>
              <a:rPr lang="en-US" sz="1800" dirty="0">
                <a:latin typeface="Tahoma"/>
                <a:ea typeface="Tahoma"/>
                <a:cs typeface="Tahoma"/>
              </a:rPr>
              <a:t> </a:t>
            </a:r>
            <a:r>
              <a:rPr lang="en-US" sz="1800" dirty="0" err="1">
                <a:latin typeface="Tahoma"/>
                <a:ea typeface="Tahoma"/>
                <a:cs typeface="Tahoma"/>
              </a:rPr>
              <a:t>učenja</a:t>
            </a:r>
            <a:r>
              <a:rPr lang="en-US" sz="1800" dirty="0">
                <a:latin typeface="Tahoma"/>
                <a:ea typeface="Tahoma"/>
                <a:cs typeface="Tahoma"/>
              </a:rPr>
              <a:t> za </a:t>
            </a:r>
            <a:r>
              <a:rPr lang="en-US" sz="1800" dirty="0" err="1">
                <a:latin typeface="Tahoma"/>
                <a:ea typeface="Tahoma"/>
                <a:cs typeface="Tahoma"/>
              </a:rPr>
              <a:t>klasifikaciju</a:t>
            </a:r>
            <a:r>
              <a:rPr lang="en-US" sz="1800" dirty="0">
                <a:latin typeface="Tahoma"/>
                <a:ea typeface="Tahoma"/>
                <a:cs typeface="Tahoma"/>
              </a:rPr>
              <a:t> </a:t>
            </a:r>
            <a:r>
              <a:rPr lang="en-US" sz="1800" dirty="0" err="1">
                <a:latin typeface="Tahoma"/>
                <a:ea typeface="Tahoma"/>
                <a:cs typeface="Tahoma"/>
              </a:rPr>
              <a:t>slika</a:t>
            </a:r>
            <a:r>
              <a:rPr lang="en-US" sz="1800" dirty="0">
                <a:latin typeface="Tahoma"/>
                <a:ea typeface="Tahoma"/>
                <a:cs typeface="Tahoma"/>
              </a:rPr>
              <a:t>. </a:t>
            </a:r>
            <a:endParaRPr lang="sr-Latn-BA" sz="1800" dirty="0">
              <a:latin typeface="Tahoma"/>
              <a:ea typeface="Tahoma"/>
              <a:cs typeface="Tahoma"/>
            </a:endParaRPr>
          </a:p>
          <a:p>
            <a:pPr algn="just"/>
            <a:r>
              <a:rPr lang="en-US" sz="1800" dirty="0">
                <a:latin typeface="Tahoma"/>
                <a:ea typeface="Tahoma"/>
                <a:cs typeface="Tahoma"/>
              </a:rPr>
              <a:t>Proces </a:t>
            </a:r>
            <a:r>
              <a:rPr lang="en-US" sz="1800" dirty="0" err="1">
                <a:latin typeface="Tahoma"/>
                <a:ea typeface="Tahoma"/>
                <a:cs typeface="Tahoma"/>
              </a:rPr>
              <a:t>uključuje</a:t>
            </a:r>
            <a:r>
              <a:rPr lang="en-US" sz="1800" dirty="0">
                <a:latin typeface="Tahoma"/>
                <a:ea typeface="Tahoma"/>
                <a:cs typeface="Tahoma"/>
              </a:rPr>
              <a:t> </a:t>
            </a:r>
            <a:r>
              <a:rPr lang="en-US" sz="1800" dirty="0" err="1">
                <a:latin typeface="Tahoma"/>
                <a:ea typeface="Tahoma"/>
                <a:cs typeface="Tahoma"/>
              </a:rPr>
              <a:t>ključne</a:t>
            </a:r>
            <a:r>
              <a:rPr lang="en-US" sz="1800" dirty="0">
                <a:latin typeface="Tahoma"/>
                <a:ea typeface="Tahoma"/>
                <a:cs typeface="Tahoma"/>
              </a:rPr>
              <a:t> </a:t>
            </a:r>
            <a:r>
              <a:rPr lang="en-US" sz="1800" dirty="0" err="1">
                <a:latin typeface="Tahoma"/>
                <a:ea typeface="Tahoma"/>
                <a:cs typeface="Tahoma"/>
              </a:rPr>
              <a:t>zadatke</a:t>
            </a:r>
            <a:r>
              <a:rPr lang="en-US" sz="1800" dirty="0">
                <a:latin typeface="Tahoma"/>
                <a:ea typeface="Tahoma"/>
                <a:cs typeface="Tahoma"/>
              </a:rPr>
              <a:t> </a:t>
            </a:r>
            <a:r>
              <a:rPr lang="en-US" sz="1800" dirty="0" err="1">
                <a:latin typeface="Tahoma"/>
                <a:ea typeface="Tahoma"/>
                <a:cs typeface="Tahoma"/>
              </a:rPr>
              <a:t>kao</a:t>
            </a:r>
            <a:r>
              <a:rPr lang="en-US" sz="1800" dirty="0">
                <a:latin typeface="Tahoma"/>
                <a:ea typeface="Tahoma"/>
                <a:cs typeface="Tahoma"/>
              </a:rPr>
              <a:t> </a:t>
            </a:r>
            <a:r>
              <a:rPr lang="en-US" sz="1800" dirty="0" err="1">
                <a:latin typeface="Tahoma"/>
                <a:ea typeface="Tahoma"/>
                <a:cs typeface="Tahoma"/>
              </a:rPr>
              <a:t>što</a:t>
            </a:r>
            <a:r>
              <a:rPr lang="en-US" sz="1800" dirty="0">
                <a:latin typeface="Tahoma"/>
                <a:ea typeface="Tahoma"/>
                <a:cs typeface="Tahoma"/>
              </a:rPr>
              <a:t> </a:t>
            </a:r>
            <a:r>
              <a:rPr lang="en-US" sz="1800" dirty="0" err="1">
                <a:latin typeface="Tahoma"/>
                <a:ea typeface="Tahoma"/>
                <a:cs typeface="Tahoma"/>
              </a:rPr>
              <a:t>su</a:t>
            </a:r>
            <a:r>
              <a:rPr lang="en-US" sz="1800" dirty="0">
                <a:latin typeface="Tahoma"/>
                <a:ea typeface="Tahoma"/>
                <a:cs typeface="Tahoma"/>
              </a:rPr>
              <a:t> </a:t>
            </a:r>
            <a:r>
              <a:rPr lang="en-US" sz="1800" dirty="0" err="1">
                <a:latin typeface="Tahoma"/>
                <a:ea typeface="Tahoma"/>
                <a:cs typeface="Tahoma"/>
              </a:rPr>
              <a:t>pretprocesiranje</a:t>
            </a:r>
            <a:r>
              <a:rPr lang="en-US" sz="1800" dirty="0">
                <a:latin typeface="Tahoma"/>
                <a:ea typeface="Tahoma"/>
                <a:cs typeface="Tahoma"/>
              </a:rPr>
              <a:t> </a:t>
            </a:r>
            <a:r>
              <a:rPr lang="en-US" sz="1800" dirty="0" err="1">
                <a:latin typeface="Tahoma"/>
                <a:ea typeface="Tahoma"/>
                <a:cs typeface="Tahoma"/>
              </a:rPr>
              <a:t>podataka</a:t>
            </a:r>
            <a:r>
              <a:rPr lang="en-US" sz="1800" dirty="0">
                <a:latin typeface="Tahoma"/>
                <a:ea typeface="Tahoma"/>
                <a:cs typeface="Tahoma"/>
              </a:rPr>
              <a:t>, </a:t>
            </a:r>
            <a:r>
              <a:rPr lang="en-US" sz="1800" dirty="0" err="1">
                <a:latin typeface="Tahoma"/>
                <a:ea typeface="Tahoma"/>
                <a:cs typeface="Tahoma"/>
              </a:rPr>
              <a:t>izgradnja</a:t>
            </a:r>
            <a:r>
              <a:rPr lang="en-US" sz="1800" dirty="0">
                <a:latin typeface="Tahoma"/>
                <a:ea typeface="Tahoma"/>
                <a:cs typeface="Tahoma"/>
              </a:rPr>
              <a:t> </a:t>
            </a:r>
            <a:r>
              <a:rPr lang="en-US" sz="1800" dirty="0" err="1">
                <a:latin typeface="Tahoma"/>
                <a:ea typeface="Tahoma"/>
                <a:cs typeface="Tahoma"/>
              </a:rPr>
              <a:t>modela</a:t>
            </a:r>
            <a:r>
              <a:rPr lang="en-US" sz="1800" dirty="0">
                <a:latin typeface="Tahoma"/>
                <a:ea typeface="Tahoma"/>
                <a:cs typeface="Tahoma"/>
              </a:rPr>
              <a:t>, </a:t>
            </a:r>
            <a:r>
              <a:rPr lang="en-US" sz="1800" dirty="0" err="1">
                <a:latin typeface="Tahoma"/>
                <a:ea typeface="Tahoma"/>
                <a:cs typeface="Tahoma"/>
              </a:rPr>
              <a:t>obuka</a:t>
            </a:r>
            <a:r>
              <a:rPr lang="en-US" sz="1800" dirty="0">
                <a:latin typeface="Tahoma"/>
                <a:ea typeface="Tahoma"/>
                <a:cs typeface="Tahoma"/>
              </a:rPr>
              <a:t>, </a:t>
            </a:r>
            <a:r>
              <a:rPr lang="en-US" sz="1800" dirty="0" err="1">
                <a:latin typeface="Tahoma"/>
                <a:ea typeface="Tahoma"/>
                <a:cs typeface="Tahoma"/>
              </a:rPr>
              <a:t>evaluacija</a:t>
            </a:r>
            <a:r>
              <a:rPr lang="en-US" sz="1800" dirty="0">
                <a:latin typeface="Tahoma"/>
                <a:ea typeface="Tahoma"/>
                <a:cs typeface="Tahoma"/>
              </a:rPr>
              <a:t> </a:t>
            </a:r>
            <a:r>
              <a:rPr lang="en-US" sz="1800" dirty="0" err="1">
                <a:latin typeface="Tahoma"/>
                <a:ea typeface="Tahoma"/>
                <a:cs typeface="Tahoma"/>
              </a:rPr>
              <a:t>i</a:t>
            </a:r>
            <a:r>
              <a:rPr lang="en-US" sz="1800" dirty="0">
                <a:latin typeface="Tahoma"/>
                <a:ea typeface="Tahoma"/>
                <a:cs typeface="Tahoma"/>
              </a:rPr>
              <a:t> </a:t>
            </a:r>
            <a:r>
              <a:rPr lang="en-US" sz="1800" dirty="0" err="1">
                <a:latin typeface="Tahoma"/>
                <a:ea typeface="Tahoma"/>
                <a:cs typeface="Tahoma"/>
              </a:rPr>
              <a:t>tumačenje</a:t>
            </a:r>
            <a:r>
              <a:rPr lang="en-US" sz="1800" dirty="0">
                <a:latin typeface="Tahoma"/>
                <a:ea typeface="Tahoma"/>
                <a:cs typeface="Tahoma"/>
              </a:rPr>
              <a:t>, </a:t>
            </a:r>
            <a:r>
              <a:rPr lang="en-US" sz="1800" dirty="0" err="1">
                <a:latin typeface="Tahoma"/>
                <a:ea typeface="Tahoma"/>
                <a:cs typeface="Tahoma"/>
              </a:rPr>
              <a:t>što</a:t>
            </a:r>
            <a:r>
              <a:rPr lang="en-US" sz="1800" dirty="0">
                <a:latin typeface="Tahoma"/>
                <a:ea typeface="Tahoma"/>
                <a:cs typeface="Tahoma"/>
              </a:rPr>
              <a:t> </a:t>
            </a:r>
            <a:r>
              <a:rPr lang="en-US" sz="1800" dirty="0" err="1">
                <a:latin typeface="Tahoma"/>
                <a:ea typeface="Tahoma"/>
                <a:cs typeface="Tahoma"/>
              </a:rPr>
              <a:t>su</a:t>
            </a:r>
            <a:r>
              <a:rPr lang="en-US" sz="1800" dirty="0">
                <a:latin typeface="Tahoma"/>
                <a:ea typeface="Tahoma"/>
                <a:cs typeface="Tahoma"/>
              </a:rPr>
              <a:t> </a:t>
            </a:r>
            <a:r>
              <a:rPr lang="en-US" sz="1800" dirty="0" err="1">
                <a:latin typeface="Tahoma"/>
                <a:ea typeface="Tahoma"/>
                <a:cs typeface="Tahoma"/>
              </a:rPr>
              <a:t>ključne</a:t>
            </a:r>
            <a:r>
              <a:rPr lang="en-US" sz="1800" dirty="0">
                <a:latin typeface="Tahoma"/>
                <a:ea typeface="Tahoma"/>
                <a:cs typeface="Tahoma"/>
              </a:rPr>
              <a:t> </a:t>
            </a:r>
            <a:r>
              <a:rPr lang="en-US" sz="1800" dirty="0" err="1">
                <a:latin typeface="Tahoma"/>
                <a:ea typeface="Tahoma"/>
                <a:cs typeface="Tahoma"/>
              </a:rPr>
              <a:t>vještine</a:t>
            </a:r>
            <a:r>
              <a:rPr lang="en-US" sz="1800" dirty="0">
                <a:latin typeface="Tahoma"/>
                <a:ea typeface="Tahoma"/>
                <a:cs typeface="Tahoma"/>
              </a:rPr>
              <a:t> za </a:t>
            </a:r>
            <a:r>
              <a:rPr lang="en-US" sz="1800" dirty="0" err="1">
                <a:latin typeface="Tahoma"/>
                <a:ea typeface="Tahoma"/>
                <a:cs typeface="Tahoma"/>
              </a:rPr>
              <a:t>svakoga</a:t>
            </a:r>
            <a:r>
              <a:rPr lang="en-US" sz="1800" dirty="0">
                <a:latin typeface="Tahoma"/>
                <a:ea typeface="Tahoma"/>
                <a:cs typeface="Tahoma"/>
              </a:rPr>
              <a:t> </a:t>
            </a:r>
            <a:r>
              <a:rPr lang="en-US" sz="1800" dirty="0" err="1">
                <a:latin typeface="Tahoma"/>
                <a:ea typeface="Tahoma"/>
                <a:cs typeface="Tahoma"/>
              </a:rPr>
              <a:t>tko</a:t>
            </a:r>
            <a:r>
              <a:rPr lang="en-US" sz="1800" dirty="0">
                <a:latin typeface="Tahoma"/>
                <a:ea typeface="Tahoma"/>
                <a:cs typeface="Tahoma"/>
              </a:rPr>
              <a:t> </a:t>
            </a:r>
            <a:r>
              <a:rPr lang="en-US" sz="1800" dirty="0" err="1">
                <a:latin typeface="Tahoma"/>
                <a:ea typeface="Tahoma"/>
                <a:cs typeface="Tahoma"/>
              </a:rPr>
              <a:t>radi</a:t>
            </a:r>
            <a:r>
              <a:rPr lang="en-US" sz="1800" dirty="0">
                <a:latin typeface="Tahoma"/>
                <a:ea typeface="Tahoma"/>
                <a:cs typeface="Tahoma"/>
              </a:rPr>
              <a:t> </a:t>
            </a:r>
            <a:r>
              <a:rPr lang="en-US" sz="1800" dirty="0" err="1">
                <a:latin typeface="Tahoma"/>
                <a:ea typeface="Tahoma"/>
                <a:cs typeface="Tahoma"/>
              </a:rPr>
              <a:t>sa</a:t>
            </a:r>
            <a:r>
              <a:rPr lang="en-US" sz="1800" dirty="0">
                <a:latin typeface="Tahoma"/>
                <a:ea typeface="Tahoma"/>
                <a:cs typeface="Tahoma"/>
              </a:rPr>
              <a:t> </a:t>
            </a:r>
            <a:r>
              <a:rPr lang="en-US" sz="1800" dirty="0" err="1">
                <a:latin typeface="Tahoma"/>
                <a:ea typeface="Tahoma"/>
                <a:cs typeface="Tahoma"/>
              </a:rPr>
              <a:t>strojnim</a:t>
            </a:r>
            <a:r>
              <a:rPr lang="en-US" sz="1800" dirty="0">
                <a:latin typeface="Tahoma"/>
                <a:ea typeface="Tahoma"/>
                <a:cs typeface="Tahoma"/>
              </a:rPr>
              <a:t> </a:t>
            </a:r>
            <a:r>
              <a:rPr lang="en-US" sz="1800" dirty="0" err="1">
                <a:latin typeface="Tahoma"/>
                <a:ea typeface="Tahoma"/>
                <a:cs typeface="Tahoma"/>
              </a:rPr>
              <a:t>učenjem</a:t>
            </a:r>
            <a:r>
              <a:rPr lang="en-US" sz="1800" dirty="0">
                <a:latin typeface="Tahoma"/>
                <a:ea typeface="Tahoma"/>
                <a:cs typeface="Tahoma"/>
              </a:rPr>
              <a:t> u </a:t>
            </a:r>
            <a:r>
              <a:rPr lang="en-US" sz="1800" dirty="0" err="1">
                <a:latin typeface="Tahoma"/>
                <a:ea typeface="Tahoma"/>
                <a:cs typeface="Tahoma"/>
              </a:rPr>
              <a:t>logistici</a:t>
            </a:r>
            <a:r>
              <a:rPr lang="en-US" sz="1800" dirty="0">
                <a:latin typeface="Tahoma"/>
                <a:ea typeface="Tahoma"/>
                <a:cs typeface="Tahoma"/>
              </a:rPr>
              <a:t> </a:t>
            </a:r>
            <a:r>
              <a:rPr lang="en-US" sz="1800" dirty="0" err="1">
                <a:latin typeface="Tahoma"/>
                <a:ea typeface="Tahoma"/>
                <a:cs typeface="Tahoma"/>
              </a:rPr>
              <a:t>ili</a:t>
            </a:r>
            <a:r>
              <a:rPr lang="en-US" sz="1800" dirty="0">
                <a:latin typeface="Tahoma"/>
                <a:ea typeface="Tahoma"/>
                <a:cs typeface="Tahoma"/>
              </a:rPr>
              <a:t> </a:t>
            </a:r>
            <a:r>
              <a:rPr lang="en-US" sz="1800" dirty="0" err="1">
                <a:latin typeface="Tahoma"/>
                <a:ea typeface="Tahoma"/>
                <a:cs typeface="Tahoma"/>
              </a:rPr>
              <a:t>drugim</a:t>
            </a:r>
            <a:r>
              <a:rPr lang="en-US" sz="1800" dirty="0">
                <a:latin typeface="Tahoma"/>
                <a:ea typeface="Tahoma"/>
                <a:cs typeface="Tahoma"/>
              </a:rPr>
              <a:t> </a:t>
            </a:r>
            <a:r>
              <a:rPr lang="en-US" sz="1800" dirty="0" err="1">
                <a:latin typeface="Tahoma"/>
                <a:ea typeface="Tahoma"/>
                <a:cs typeface="Tahoma"/>
              </a:rPr>
              <a:t>stvarnim</a:t>
            </a:r>
            <a:r>
              <a:rPr lang="en-US" sz="1800" dirty="0">
                <a:latin typeface="Tahoma"/>
                <a:ea typeface="Tahoma"/>
                <a:cs typeface="Tahoma"/>
              </a:rPr>
              <a:t> </a:t>
            </a:r>
            <a:r>
              <a:rPr lang="en-US" sz="1800" dirty="0" err="1">
                <a:latin typeface="Tahoma"/>
                <a:ea typeface="Tahoma"/>
                <a:cs typeface="Tahoma"/>
              </a:rPr>
              <a:t>aplikacijama</a:t>
            </a:r>
            <a:r>
              <a:rPr lang="en-US" sz="1800" dirty="0">
                <a:latin typeface="Tahoma"/>
                <a:ea typeface="Tahoma"/>
                <a:cs typeface="Tahoma"/>
              </a:rPr>
              <a:t>. </a:t>
            </a:r>
            <a:endParaRPr lang="en-GB"/>
          </a:p>
        </p:txBody>
      </p:sp>
    </p:spTree>
    <p:extLst>
      <p:ext uri="{BB962C8B-B14F-4D97-AF65-F5344CB8AC3E}">
        <p14:creationId xmlns:p14="http://schemas.microsoft.com/office/powerpoint/2010/main" val="329829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latin typeface="Tahoma"/>
                <a:ea typeface="Tahoma"/>
                <a:cs typeface="Tahoma"/>
              </a:rPr>
              <a:t>Hvala</a:t>
            </a:r>
            <a:r>
              <a:rPr lang="pl-PL" dirty="0">
                <a:latin typeface="Tahoma"/>
                <a:ea typeface="Tahoma"/>
                <a:cs typeface="Tahoma"/>
              </a:rPr>
              <a:t> na </a:t>
            </a:r>
            <a:r>
              <a:rPr lang="pl-PL" dirty="0" err="1">
                <a:latin typeface="Tahoma"/>
                <a:ea typeface="Tahoma"/>
                <a:cs typeface="Tahoma"/>
              </a:rPr>
              <a:t>pažnji</a:t>
            </a:r>
            <a:r>
              <a:rPr lang="pl-PL" dirty="0">
                <a:latin typeface="Tahoma"/>
                <a:ea typeface="Tahoma"/>
                <a:cs typeface="Tahoma"/>
              </a:rPr>
              <a:t>!</a:t>
            </a:r>
            <a:endParaRPr lang="sr-Latn-RS"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latin typeface="Tahoma"/>
                <a:ea typeface="Tahoma"/>
                <a:cs typeface="Tahoma"/>
              </a:rPr>
              <a:t>Sadržaj</a:t>
            </a:r>
            <a:endParaRPr lang="pl-PL" dirty="0" err="1"/>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vert="horz" lIns="91440" tIns="45720" rIns="91440" bIns="45720" rtlCol="0" anchor="t">
            <a:normAutofit/>
          </a:bodyPr>
          <a:lstStyle/>
          <a:p>
            <a:r>
              <a:rPr lang="en-GB" sz="2000" dirty="0" err="1">
                <a:latin typeface="Tahoma"/>
                <a:ea typeface="Tahoma"/>
                <a:cs typeface="Tahoma"/>
              </a:rPr>
              <a:t>Što</a:t>
            </a:r>
            <a:r>
              <a:rPr lang="en-GB" sz="2000" dirty="0">
                <a:latin typeface="Tahoma"/>
                <a:ea typeface="Tahoma"/>
                <a:cs typeface="Tahoma"/>
              </a:rPr>
              <a:t> je </a:t>
            </a:r>
            <a:r>
              <a:rPr lang="en-GB" sz="2000" dirty="0" err="1">
                <a:latin typeface="Tahoma"/>
                <a:ea typeface="Tahoma"/>
                <a:cs typeface="Tahoma"/>
              </a:rPr>
              <a:t>strojno</a:t>
            </a:r>
            <a:r>
              <a:rPr lang="en-GB" sz="2000" dirty="0">
                <a:latin typeface="Tahoma"/>
                <a:ea typeface="Tahoma"/>
                <a:cs typeface="Tahoma"/>
              </a:rPr>
              <a:t> </a:t>
            </a:r>
            <a:r>
              <a:rPr lang="en-GB" sz="2000" dirty="0" err="1">
                <a:latin typeface="Tahoma"/>
                <a:ea typeface="Tahoma"/>
                <a:cs typeface="Tahoma"/>
              </a:rPr>
              <a:t>učenje</a:t>
            </a:r>
            <a:r>
              <a:rPr lang="en-GB" sz="2000" dirty="0">
                <a:latin typeface="Tahoma"/>
                <a:ea typeface="Tahoma"/>
                <a:cs typeface="Tahoma"/>
              </a:rPr>
              <a:t>? </a:t>
            </a:r>
            <a:endParaRPr lang="sr-Latn-RS" sz="2000" dirty="0"/>
          </a:p>
          <a:p>
            <a:r>
              <a:rPr lang="en-GB" sz="2000" dirty="0" err="1">
                <a:latin typeface="Tahoma"/>
                <a:ea typeface="Tahoma"/>
                <a:cs typeface="Tahoma"/>
              </a:rPr>
              <a:t>Temelji</a:t>
            </a:r>
            <a:r>
              <a:rPr lang="en-GB" sz="2000" dirty="0">
                <a:latin typeface="Tahoma"/>
                <a:ea typeface="Tahoma"/>
                <a:cs typeface="Tahoma"/>
              </a:rPr>
              <a:t> </a:t>
            </a:r>
            <a:r>
              <a:rPr lang="en-GB" sz="2000" dirty="0" err="1">
                <a:latin typeface="Tahoma"/>
                <a:ea typeface="Tahoma"/>
                <a:cs typeface="Tahoma"/>
              </a:rPr>
              <a:t>i</a:t>
            </a:r>
            <a:r>
              <a:rPr lang="en-GB" sz="2000" dirty="0">
                <a:latin typeface="Tahoma"/>
                <a:ea typeface="Tahoma"/>
                <a:cs typeface="Tahoma"/>
              </a:rPr>
              <a:t> </a:t>
            </a:r>
            <a:r>
              <a:rPr lang="en-GB" sz="2000" dirty="0" err="1">
                <a:latin typeface="Tahoma"/>
                <a:ea typeface="Tahoma"/>
                <a:cs typeface="Tahoma"/>
              </a:rPr>
              <a:t>teorijske</a:t>
            </a:r>
            <a:r>
              <a:rPr lang="en-GB" sz="2000" dirty="0">
                <a:latin typeface="Tahoma"/>
                <a:ea typeface="Tahoma"/>
                <a:cs typeface="Tahoma"/>
              </a:rPr>
              <a:t> </a:t>
            </a:r>
            <a:r>
              <a:rPr lang="en-GB" sz="2000" dirty="0" err="1">
                <a:latin typeface="Tahoma"/>
                <a:ea typeface="Tahoma"/>
                <a:cs typeface="Tahoma"/>
              </a:rPr>
              <a:t>postavke</a:t>
            </a:r>
            <a:r>
              <a:rPr lang="en-GB" sz="2000" dirty="0">
                <a:latin typeface="Tahoma"/>
                <a:ea typeface="Tahoma"/>
                <a:cs typeface="Tahoma"/>
              </a:rPr>
              <a:t> ML </a:t>
            </a:r>
            <a:endParaRPr lang="en-US" dirty="0"/>
          </a:p>
          <a:p>
            <a:r>
              <a:rPr lang="en-GB" sz="2000" dirty="0" err="1">
                <a:latin typeface="Tahoma"/>
                <a:ea typeface="Tahoma"/>
                <a:cs typeface="Tahoma"/>
              </a:rPr>
              <a:t>Studija</a:t>
            </a:r>
            <a:r>
              <a:rPr lang="en-GB" sz="2000" dirty="0">
                <a:latin typeface="Tahoma"/>
                <a:ea typeface="Tahoma"/>
                <a:cs typeface="Tahoma"/>
              </a:rPr>
              <a:t> </a:t>
            </a:r>
            <a:r>
              <a:rPr lang="en-GB" sz="2000" dirty="0" err="1">
                <a:latin typeface="Tahoma"/>
                <a:ea typeface="Tahoma"/>
                <a:cs typeface="Tahoma"/>
              </a:rPr>
              <a:t>slučaja</a:t>
            </a:r>
            <a:r>
              <a:rPr lang="en-GB" sz="2000" dirty="0">
                <a:latin typeface="Tahoma"/>
                <a:ea typeface="Tahoma"/>
                <a:cs typeface="Tahoma"/>
              </a:rPr>
              <a:t>: </a:t>
            </a:r>
            <a:r>
              <a:rPr lang="en-GB" sz="2000" dirty="0" err="1">
                <a:latin typeface="Tahoma"/>
                <a:ea typeface="Tahoma"/>
                <a:cs typeface="Tahoma"/>
              </a:rPr>
              <a:t>Klasifikacija</a:t>
            </a:r>
            <a:r>
              <a:rPr lang="en-GB" sz="2000" dirty="0">
                <a:latin typeface="Tahoma"/>
                <a:ea typeface="Tahoma"/>
                <a:cs typeface="Tahoma"/>
              </a:rPr>
              <a:t> </a:t>
            </a:r>
            <a:r>
              <a:rPr lang="en-GB" sz="2000" dirty="0" err="1">
                <a:latin typeface="Tahoma"/>
                <a:ea typeface="Tahoma"/>
                <a:cs typeface="Tahoma"/>
              </a:rPr>
              <a:t>znamenki</a:t>
            </a:r>
            <a:r>
              <a:rPr lang="en-GB" sz="2000" dirty="0">
                <a:latin typeface="Tahoma"/>
                <a:ea typeface="Tahoma"/>
                <a:cs typeface="Tahoma"/>
              </a:rPr>
              <a:t> s MNIST </a:t>
            </a:r>
            <a:endParaRPr lang="en-US" dirty="0"/>
          </a:p>
          <a:p>
            <a:r>
              <a:rPr lang="en-GB" sz="2000" dirty="0">
                <a:latin typeface="Tahoma"/>
                <a:ea typeface="Tahoma"/>
                <a:cs typeface="Tahoma"/>
              </a:rPr>
              <a:t>Kako </a:t>
            </a:r>
            <a:r>
              <a:rPr lang="en-GB" sz="2000" dirty="0">
                <a:effectLst/>
                <a:latin typeface="Tahoma"/>
                <a:ea typeface="Tahoma"/>
                <a:cs typeface="Tahoma"/>
              </a:rPr>
              <a:t>to </a:t>
            </a:r>
            <a:r>
              <a:rPr lang="en-GB" sz="2000" dirty="0" err="1">
                <a:latin typeface="Tahoma"/>
                <a:ea typeface="Tahoma"/>
                <a:cs typeface="Tahoma"/>
              </a:rPr>
              <a:t>riješiti</a:t>
            </a:r>
            <a:r>
              <a:rPr lang="en-GB" sz="2000" dirty="0">
                <a:effectLst/>
                <a:latin typeface="Tahoma"/>
                <a:ea typeface="Tahoma"/>
                <a:cs typeface="Tahoma"/>
              </a:rPr>
              <a:t>: </a:t>
            </a:r>
            <a:r>
              <a:rPr lang="en-GB" sz="2000" dirty="0" err="1">
                <a:latin typeface="Tahoma"/>
                <a:ea typeface="Tahoma"/>
                <a:cs typeface="Tahoma"/>
              </a:rPr>
              <a:t>Paketi</a:t>
            </a:r>
            <a:r>
              <a:rPr lang="en-GB" sz="2000" dirty="0">
                <a:latin typeface="Tahoma"/>
                <a:ea typeface="Tahoma"/>
                <a:cs typeface="Tahoma"/>
              </a:rPr>
              <a:t> za </a:t>
            </a:r>
            <a:r>
              <a:rPr lang="en-GB" sz="2000" dirty="0" err="1">
                <a:latin typeface="Tahoma"/>
                <a:ea typeface="Tahoma"/>
                <a:cs typeface="Tahoma"/>
              </a:rPr>
              <a:t>korištenje</a:t>
            </a:r>
            <a:r>
              <a:rPr lang="en-GB" sz="2000" dirty="0">
                <a:latin typeface="Tahoma"/>
                <a:ea typeface="Tahoma"/>
                <a:cs typeface="Tahoma"/>
              </a:rPr>
              <a:t> </a:t>
            </a:r>
            <a:endParaRPr lang="en-US" dirty="0"/>
          </a:p>
          <a:p>
            <a:r>
              <a:rPr lang="en-GB" sz="2000" dirty="0" err="1">
                <a:latin typeface="Tahoma"/>
                <a:ea typeface="Tahoma"/>
                <a:cs typeface="Tahoma"/>
              </a:rPr>
              <a:t>Postupak</a:t>
            </a:r>
            <a:r>
              <a:rPr lang="en-GB" sz="2000" dirty="0">
                <a:latin typeface="Tahoma"/>
                <a:ea typeface="Tahoma"/>
                <a:cs typeface="Tahoma"/>
              </a:rPr>
              <a:t> koji </a:t>
            </a:r>
            <a:r>
              <a:rPr lang="en-GB" sz="2000" dirty="0" err="1">
                <a:latin typeface="Tahoma"/>
                <a:ea typeface="Tahoma"/>
                <a:cs typeface="Tahoma"/>
              </a:rPr>
              <a:t>treba</a:t>
            </a:r>
            <a:r>
              <a:rPr lang="en-GB" sz="2000" dirty="0">
                <a:latin typeface="Tahoma"/>
                <a:ea typeface="Tahoma"/>
                <a:cs typeface="Tahoma"/>
              </a:rPr>
              <a:t> </a:t>
            </a:r>
            <a:r>
              <a:rPr lang="en-GB" sz="2000" dirty="0" err="1">
                <a:latin typeface="Tahoma"/>
                <a:ea typeface="Tahoma"/>
                <a:cs typeface="Tahoma"/>
              </a:rPr>
              <a:t>slijediti</a:t>
            </a:r>
            <a:endParaRPr lang="en-US" dirty="0" err="1"/>
          </a:p>
          <a:p>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sr-Latn-RS" sz="2000" dirty="0"/>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a:latin typeface="Tahoma"/>
                <a:ea typeface="Tahoma"/>
                <a:cs typeface="Tahoma"/>
              </a:rPr>
              <a:t>Što je strojno učenje?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Machine learning is a subset of artificial intelligence (AI) that involves the development of algorithms and statistical models that enable computers to perform tasks without being explicitly programmed for those tasks. The primary goal of machine learning is to enable computers to learn from data and improve their performance over time without human intervention.</a:t>
            </a:r>
            <a:endParaRPr lang="sr-Latn-RS" sz="1800" dirty="0"/>
          </a:p>
          <a:p>
            <a:endParaRPr lang="sr-Latn-RS" sz="1800" dirty="0"/>
          </a:p>
          <a:p>
            <a:r>
              <a:rPr lang="en-GB" sz="1800" dirty="0"/>
              <a:t>ML arises from this question: could a computer go beyond "what we know how to order it to perform" and learn on its own how to perform a specified task? Could a computer surprise us? Rather than programmers crafting data-processing rules by hand, could a computer automatically learn these rules by looking at data?</a:t>
            </a:r>
            <a:endParaRPr lang="pl-PL" sz="1800" dirty="0"/>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latin typeface="Tahoma"/>
                <a:ea typeface="Tahoma"/>
                <a:cs typeface="Tahoma"/>
              </a:rPr>
              <a:t>Što</a:t>
            </a:r>
            <a:r>
              <a:rPr lang="pl-PL" dirty="0">
                <a:latin typeface="Tahoma"/>
                <a:ea typeface="Tahoma"/>
                <a:cs typeface="Tahoma"/>
              </a:rPr>
              <a:t> je </a:t>
            </a:r>
            <a:r>
              <a:rPr lang="pl-PL" dirty="0" err="1">
                <a:latin typeface="Tahoma"/>
                <a:ea typeface="Tahoma"/>
                <a:cs typeface="Tahoma"/>
              </a:rPr>
              <a:t>strojno</a:t>
            </a:r>
            <a:r>
              <a:rPr lang="pl-PL" dirty="0">
                <a:latin typeface="Tahoma"/>
                <a:ea typeface="Tahoma"/>
                <a:cs typeface="Tahoma"/>
              </a:rPr>
              <a:t> </a:t>
            </a:r>
            <a:r>
              <a:rPr lang="pl-PL" dirty="0" err="1">
                <a:latin typeface="Tahoma"/>
                <a:ea typeface="Tahoma"/>
                <a:cs typeface="Tahoma"/>
              </a:rPr>
              <a:t>učenje</a:t>
            </a:r>
            <a:r>
              <a:rPr lang="pl-PL" dirty="0">
                <a:latin typeface="Tahoma"/>
                <a:ea typeface="Tahoma"/>
                <a:cs typeface="Tahoma"/>
              </a:rPr>
              <a:t>?</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735" y="2294238"/>
            <a:ext cx="4886325" cy="3067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463763" y="5576471"/>
            <a:ext cx="574227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GB" sz="1100" dirty="0" err="1">
                <a:solidFill>
                  <a:srgbClr val="231F20"/>
                </a:solidFill>
                <a:latin typeface="Arial"/>
                <a:ea typeface="Tahoma"/>
                <a:cs typeface="Arial"/>
              </a:rPr>
              <a:t>Slika</a:t>
            </a:r>
            <a:r>
              <a:rPr kumimoji="0" lang="sr-Latn-RS" sz="1100" b="0" i="0" u="none" strike="noStrike" cap="none" normalizeH="0" baseline="0" dirty="0">
                <a:ln>
                  <a:noFill/>
                </a:ln>
                <a:solidFill>
                  <a:srgbClr val="231F20"/>
                </a:solidFill>
                <a:effectLst/>
                <a:latin typeface="Arial"/>
                <a:ea typeface="Tahoma"/>
                <a:cs typeface="Arial"/>
              </a:rPr>
              <a:t>.</a:t>
            </a:r>
            <a:r>
              <a:rPr kumimoji="0" lang="en-GB" sz="1100" b="0" i="0" u="none" strike="noStrike" cap="none" normalizeH="0" baseline="0" dirty="0">
                <a:ln>
                  <a:noFill/>
                </a:ln>
                <a:solidFill>
                  <a:srgbClr val="231F20"/>
                </a:solidFill>
                <a:effectLst/>
                <a:latin typeface="Arial"/>
                <a:ea typeface="Tahoma"/>
                <a:cs typeface="Arial"/>
              </a:rPr>
              <a:t> </a:t>
            </a:r>
            <a:r>
              <a:rPr lang="en-GB" sz="1100" dirty="0" err="1">
                <a:solidFill>
                  <a:srgbClr val="231F20"/>
                </a:solidFill>
                <a:latin typeface="Arial"/>
                <a:ea typeface="Tahoma"/>
                <a:cs typeface="Arial"/>
              </a:rPr>
              <a:t>Treniranje</a:t>
            </a:r>
            <a:r>
              <a:rPr lang="en-GB" sz="1100" dirty="0">
                <a:solidFill>
                  <a:srgbClr val="231F20"/>
                </a:solidFill>
                <a:latin typeface="Arial"/>
                <a:ea typeface="Tahoma"/>
                <a:cs typeface="Arial"/>
              </a:rPr>
              <a:t> </a:t>
            </a:r>
            <a:r>
              <a:rPr lang="en-GB" sz="1100" dirty="0" err="1">
                <a:solidFill>
                  <a:srgbClr val="231F20"/>
                </a:solidFill>
                <a:latin typeface="Arial"/>
                <a:ea typeface="Tahoma"/>
                <a:cs typeface="Arial"/>
              </a:rPr>
              <a:t>kod</a:t>
            </a:r>
            <a:r>
              <a:rPr lang="en-GB" sz="1100" dirty="0">
                <a:solidFill>
                  <a:srgbClr val="231F20"/>
                </a:solidFill>
                <a:latin typeface="Arial"/>
                <a:ea typeface="Tahoma"/>
                <a:cs typeface="Arial"/>
              </a:rPr>
              <a:t> </a:t>
            </a:r>
            <a:r>
              <a:rPr lang="en-GB" sz="1100" dirty="0" err="1">
                <a:solidFill>
                  <a:srgbClr val="231F20"/>
                </a:solidFill>
                <a:latin typeface="Arial"/>
                <a:ea typeface="Tahoma"/>
                <a:cs typeface="Arial"/>
              </a:rPr>
              <a:t>klasičnog</a:t>
            </a:r>
            <a:r>
              <a:rPr lang="en-GB" sz="1100" dirty="0">
                <a:solidFill>
                  <a:srgbClr val="231F20"/>
                </a:solidFill>
                <a:latin typeface="Arial"/>
                <a:ea typeface="Tahoma"/>
                <a:cs typeface="Arial"/>
              </a:rPr>
              <a:t> </a:t>
            </a:r>
            <a:r>
              <a:rPr lang="en-GB" sz="1100" dirty="0" err="1">
                <a:solidFill>
                  <a:srgbClr val="231F20"/>
                </a:solidFill>
                <a:latin typeface="Arial"/>
                <a:ea typeface="Tahoma"/>
                <a:cs typeface="Arial"/>
              </a:rPr>
              <a:t>programiranja</a:t>
            </a:r>
            <a:r>
              <a:rPr lang="en-GB" sz="1100" dirty="0">
                <a:solidFill>
                  <a:srgbClr val="231F20"/>
                </a:solidFill>
                <a:latin typeface="Arial"/>
                <a:ea typeface="Tahoma"/>
                <a:cs typeface="Arial"/>
              </a:rPr>
              <a:t> u </a:t>
            </a:r>
            <a:r>
              <a:rPr lang="en-GB" sz="1100" dirty="0" err="1">
                <a:solidFill>
                  <a:srgbClr val="231F20"/>
                </a:solidFill>
                <a:latin typeface="Arial"/>
                <a:ea typeface="Tahoma"/>
                <a:cs typeface="Arial"/>
              </a:rPr>
              <a:t>odnosu</a:t>
            </a:r>
            <a:r>
              <a:rPr lang="en-GB" sz="1100" dirty="0">
                <a:solidFill>
                  <a:srgbClr val="231F20"/>
                </a:solidFill>
                <a:latin typeface="Arial"/>
                <a:ea typeface="Tahoma"/>
                <a:cs typeface="Arial"/>
              </a:rPr>
              <a:t> </a:t>
            </a:r>
            <a:r>
              <a:rPr lang="en-GB" sz="1100" dirty="0" err="1">
                <a:solidFill>
                  <a:srgbClr val="231F20"/>
                </a:solidFill>
                <a:latin typeface="Arial"/>
                <a:ea typeface="Tahoma"/>
                <a:cs typeface="Arial"/>
              </a:rPr>
              <a:t>na</a:t>
            </a:r>
            <a:r>
              <a:rPr lang="en-GB" sz="1100" dirty="0">
                <a:solidFill>
                  <a:srgbClr val="231F20"/>
                </a:solidFill>
                <a:latin typeface="Arial"/>
                <a:ea typeface="Tahoma"/>
                <a:cs typeface="Arial"/>
              </a:rPr>
              <a:t> </a:t>
            </a:r>
            <a:r>
              <a:rPr lang="en-GB" sz="1100" dirty="0" err="1">
                <a:solidFill>
                  <a:srgbClr val="231F20"/>
                </a:solidFill>
                <a:latin typeface="Arial"/>
                <a:ea typeface="Tahoma"/>
                <a:cs typeface="Arial"/>
              </a:rPr>
              <a:t>strojno</a:t>
            </a:r>
            <a:r>
              <a:rPr lang="en-GB" sz="1100" dirty="0">
                <a:solidFill>
                  <a:srgbClr val="231F20"/>
                </a:solidFill>
                <a:latin typeface="Arial"/>
                <a:ea typeface="Tahoma"/>
                <a:cs typeface="Arial"/>
              </a:rPr>
              <a:t> </a:t>
            </a:r>
            <a:r>
              <a:rPr lang="en-GB" sz="1100" dirty="0" err="1">
                <a:solidFill>
                  <a:srgbClr val="231F20"/>
                </a:solidFill>
                <a:latin typeface="Arial"/>
                <a:ea typeface="Tahoma"/>
                <a:cs typeface="Arial"/>
              </a:rPr>
              <a:t>učenje</a:t>
            </a:r>
            <a:r>
              <a:rPr lang="en-GB" sz="1100" dirty="0">
                <a:solidFill>
                  <a:srgbClr val="231F20"/>
                </a:solidFill>
                <a:latin typeface="Arial"/>
                <a:ea typeface="Tahoma"/>
                <a:cs typeface="Arial"/>
              </a:rPr>
              <a:t> </a:t>
            </a:r>
            <a:r>
              <a:rPr kumimoji="0" lang="en-GB" sz="1100" b="0" i="0" u="none" strike="noStrike" cap="none" normalizeH="0" baseline="0" dirty="0">
                <a:ln>
                  <a:noFill/>
                </a:ln>
                <a:solidFill>
                  <a:srgbClr val="231F20"/>
                </a:solidFill>
                <a:effectLst/>
                <a:latin typeface="Arial"/>
                <a:ea typeface="Tahoma"/>
                <a:cs typeface="Arial"/>
              </a:rPr>
              <a:t>(Chollet, 2021).</a:t>
            </a:r>
            <a:endParaRPr kumimoji="0" lang="en-GB" sz="1800" b="0" i="0" u="none" strike="noStrike" cap="none" normalizeH="0" baseline="0" dirty="0">
              <a:ln>
                <a:noFill/>
              </a:ln>
              <a:solidFill>
                <a:schemeClr val="tx1"/>
              </a:solidFill>
              <a:effectLst/>
              <a:latin typeface="Arial"/>
              <a:ea typeface="Tahoma"/>
              <a:cs typeface="Arial"/>
            </a:endParaRPr>
          </a:p>
        </p:txBody>
      </p:sp>
    </p:spTree>
    <p:extLst>
      <p:ext uri="{BB962C8B-B14F-4D97-AF65-F5344CB8AC3E}">
        <p14:creationId xmlns:p14="http://schemas.microsoft.com/office/powerpoint/2010/main" val="1021420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err="1">
                <a:latin typeface="Tahoma"/>
                <a:ea typeface="Tahoma"/>
                <a:cs typeface="Tahoma"/>
              </a:rPr>
              <a:t>Temelji</a:t>
            </a:r>
            <a:r>
              <a:rPr lang="en-GB" dirty="0">
                <a:latin typeface="Tahoma"/>
                <a:ea typeface="Tahoma"/>
                <a:cs typeface="Tahoma"/>
              </a:rPr>
              <a:t> </a:t>
            </a:r>
            <a:r>
              <a:rPr lang="en-GB" dirty="0" err="1">
                <a:latin typeface="Tahoma"/>
                <a:ea typeface="Tahoma"/>
                <a:cs typeface="Tahoma"/>
              </a:rPr>
              <a:t>i</a:t>
            </a:r>
            <a:r>
              <a:rPr lang="en-GB" dirty="0">
                <a:latin typeface="Tahoma"/>
                <a:ea typeface="Tahoma"/>
                <a:cs typeface="Tahoma"/>
              </a:rPr>
              <a:t> </a:t>
            </a:r>
            <a:r>
              <a:rPr lang="en-GB" dirty="0" err="1">
                <a:latin typeface="Tahoma"/>
                <a:ea typeface="Tahoma"/>
                <a:cs typeface="Tahoma"/>
              </a:rPr>
              <a:t>teorijske</a:t>
            </a:r>
            <a:r>
              <a:rPr lang="en-GB" dirty="0">
                <a:latin typeface="Tahoma"/>
                <a:ea typeface="Tahoma"/>
                <a:cs typeface="Tahoma"/>
              </a:rPr>
              <a:t> </a:t>
            </a:r>
            <a:r>
              <a:rPr lang="en-GB" dirty="0" err="1">
                <a:latin typeface="Tahoma"/>
                <a:ea typeface="Tahoma"/>
                <a:cs typeface="Tahoma"/>
              </a:rPr>
              <a:t>postavke</a:t>
            </a:r>
            <a:r>
              <a:rPr lang="en-GB" dirty="0">
                <a:latin typeface="Tahoma"/>
                <a:ea typeface="Tahoma"/>
                <a:cs typeface="Tahoma"/>
              </a:rPr>
              <a:t> ML-a</a:t>
            </a:r>
            <a:endParaRPr lang="sr-Latn-RS"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vert="horz" lIns="91440" tIns="45720" rIns="91440" bIns="45720" rtlCol="0" anchor="t">
            <a:normAutofit/>
          </a:bodyPr>
          <a:lstStyle/>
          <a:p>
            <a:r>
              <a:rPr lang="en-GB" sz="1800" dirty="0" err="1">
                <a:latin typeface="Tahoma"/>
                <a:ea typeface="Tahoma"/>
                <a:cs typeface="Tahoma"/>
              </a:rPr>
              <a:t>Integracija</a:t>
            </a:r>
            <a:r>
              <a:rPr lang="en-GB" sz="1800" dirty="0">
                <a:latin typeface="Tahoma"/>
                <a:ea typeface="Tahoma"/>
                <a:cs typeface="Tahoma"/>
              </a:rPr>
              <a:t> </a:t>
            </a:r>
            <a:r>
              <a:rPr lang="en-GB" sz="1800" dirty="0" err="1">
                <a:latin typeface="Tahoma"/>
                <a:ea typeface="Tahoma"/>
                <a:cs typeface="Tahoma"/>
              </a:rPr>
              <a:t>strojnog</a:t>
            </a:r>
            <a:r>
              <a:rPr lang="en-GB" sz="1800" dirty="0">
                <a:latin typeface="Tahoma"/>
                <a:ea typeface="Tahoma"/>
                <a:cs typeface="Tahoma"/>
              </a:rPr>
              <a:t> </a:t>
            </a:r>
            <a:r>
              <a:rPr lang="en-GB" sz="1800" dirty="0" err="1">
                <a:latin typeface="Tahoma"/>
                <a:ea typeface="Tahoma"/>
                <a:cs typeface="Tahoma"/>
              </a:rPr>
              <a:t>učenja</a:t>
            </a:r>
            <a:r>
              <a:rPr lang="en-GB" sz="1800" dirty="0">
                <a:latin typeface="Tahoma"/>
                <a:ea typeface="Tahoma"/>
                <a:cs typeface="Tahoma"/>
              </a:rPr>
              <a:t> u </a:t>
            </a:r>
            <a:r>
              <a:rPr lang="en-GB" sz="1800" dirty="0" err="1">
                <a:latin typeface="Tahoma"/>
                <a:ea typeface="Tahoma"/>
                <a:cs typeface="Tahoma"/>
              </a:rPr>
              <a:t>poslovnu</a:t>
            </a:r>
            <a:r>
              <a:rPr lang="en-GB" sz="1800" dirty="0">
                <a:latin typeface="Tahoma"/>
                <a:ea typeface="Tahoma"/>
                <a:cs typeface="Tahoma"/>
              </a:rPr>
              <a:t> </a:t>
            </a:r>
            <a:r>
              <a:rPr lang="en-GB" sz="1800" dirty="0" err="1">
                <a:latin typeface="Tahoma"/>
                <a:ea typeface="Tahoma"/>
                <a:cs typeface="Tahoma"/>
              </a:rPr>
              <a:t>inteligenciju</a:t>
            </a:r>
            <a:r>
              <a:rPr lang="en-GB" sz="1800" dirty="0">
                <a:latin typeface="Tahoma"/>
                <a:ea typeface="Tahoma"/>
                <a:cs typeface="Tahoma"/>
              </a:rPr>
              <a:t> (BI) </a:t>
            </a:r>
            <a:r>
              <a:rPr lang="en-GB" sz="1800" dirty="0" err="1">
                <a:latin typeface="Tahoma"/>
                <a:ea typeface="Tahoma"/>
                <a:cs typeface="Tahoma"/>
              </a:rPr>
              <a:t>promijenila</a:t>
            </a:r>
            <a:r>
              <a:rPr lang="en-GB" sz="1800" dirty="0">
                <a:latin typeface="Tahoma"/>
                <a:ea typeface="Tahoma"/>
                <a:cs typeface="Tahoma"/>
              </a:rPr>
              <a:t> je </a:t>
            </a:r>
            <a:r>
              <a:rPr lang="en-GB" sz="1800" dirty="0" err="1">
                <a:latin typeface="Tahoma"/>
                <a:ea typeface="Tahoma"/>
                <a:cs typeface="Tahoma"/>
              </a:rPr>
              <a:t>donošenje</a:t>
            </a:r>
            <a:r>
              <a:rPr lang="en-GB" sz="1800" dirty="0">
                <a:latin typeface="Tahoma"/>
                <a:ea typeface="Tahoma"/>
                <a:cs typeface="Tahoma"/>
              </a:rPr>
              <a:t> </a:t>
            </a:r>
            <a:r>
              <a:rPr lang="en-GB" sz="1800" dirty="0" err="1">
                <a:latin typeface="Tahoma"/>
                <a:ea typeface="Tahoma"/>
                <a:cs typeface="Tahoma"/>
              </a:rPr>
              <a:t>odluka</a:t>
            </a:r>
            <a:r>
              <a:rPr lang="en-GB" sz="1800" dirty="0">
                <a:latin typeface="Tahoma"/>
                <a:ea typeface="Tahoma"/>
                <a:cs typeface="Tahoma"/>
              </a:rPr>
              <a:t>. </a:t>
            </a:r>
            <a:endParaRPr lang="sr-Latn-RS" sz="1800" dirty="0">
              <a:latin typeface="Tahoma"/>
              <a:ea typeface="Tahoma"/>
              <a:cs typeface="Tahoma"/>
            </a:endParaRPr>
          </a:p>
          <a:p>
            <a:r>
              <a:rPr lang="en-GB" sz="1800" dirty="0">
                <a:latin typeface="Tahoma"/>
                <a:ea typeface="Tahoma"/>
                <a:cs typeface="Tahoma"/>
              </a:rPr>
              <a:t>ML </a:t>
            </a:r>
            <a:r>
              <a:rPr lang="en-GB" sz="1800" dirty="0" err="1">
                <a:latin typeface="Tahoma"/>
                <a:ea typeface="Tahoma"/>
                <a:cs typeface="Tahoma"/>
              </a:rPr>
              <a:t>ukorijenjen</a:t>
            </a:r>
            <a:r>
              <a:rPr lang="en-GB" sz="1800" dirty="0">
                <a:latin typeface="Tahoma"/>
                <a:ea typeface="Tahoma"/>
                <a:cs typeface="Tahoma"/>
              </a:rPr>
              <a:t> u </a:t>
            </a:r>
            <a:r>
              <a:rPr lang="en-GB" sz="1800" dirty="0" err="1">
                <a:latin typeface="Tahoma"/>
                <a:ea typeface="Tahoma"/>
                <a:cs typeface="Tahoma"/>
              </a:rPr>
              <a:t>matematici</a:t>
            </a:r>
            <a:r>
              <a:rPr lang="en-GB" sz="1800" dirty="0">
                <a:latin typeface="Tahoma"/>
                <a:ea typeface="Tahoma"/>
                <a:cs typeface="Tahoma"/>
              </a:rPr>
              <a:t>, </a:t>
            </a:r>
            <a:r>
              <a:rPr lang="en-GB" sz="1800" dirty="0" err="1">
                <a:latin typeface="Tahoma"/>
                <a:ea typeface="Tahoma"/>
                <a:cs typeface="Tahoma"/>
              </a:rPr>
              <a:t>posebno</a:t>
            </a:r>
            <a:r>
              <a:rPr lang="en-GB" sz="1800" dirty="0">
                <a:latin typeface="Tahoma"/>
                <a:ea typeface="Tahoma"/>
                <a:cs typeface="Tahoma"/>
              </a:rPr>
              <a:t> </a:t>
            </a:r>
            <a:r>
              <a:rPr lang="en-GB" sz="1800" dirty="0" err="1">
                <a:latin typeface="Tahoma"/>
                <a:ea typeface="Tahoma"/>
                <a:cs typeface="Tahoma"/>
              </a:rPr>
              <a:t>statistici</a:t>
            </a:r>
            <a:r>
              <a:rPr lang="en-GB" sz="1800" dirty="0">
                <a:latin typeface="Tahoma"/>
                <a:ea typeface="Tahoma"/>
                <a:cs typeface="Tahoma"/>
              </a:rPr>
              <a:t>. </a:t>
            </a:r>
            <a:endParaRPr lang="en-GB" dirty="0"/>
          </a:p>
          <a:p>
            <a:r>
              <a:rPr lang="en-GB" sz="1800" dirty="0" err="1">
                <a:latin typeface="Tahoma"/>
                <a:ea typeface="Tahoma"/>
                <a:cs typeface="Tahoma"/>
              </a:rPr>
              <a:t>Rasprava</a:t>
            </a:r>
            <a:r>
              <a:rPr lang="en-GB" sz="1800" dirty="0">
                <a:latin typeface="Tahoma"/>
                <a:ea typeface="Tahoma"/>
                <a:cs typeface="Tahoma"/>
              </a:rPr>
              <a:t>: Je li ML </a:t>
            </a:r>
            <a:r>
              <a:rPr lang="en-GB" sz="1800" dirty="0" err="1">
                <a:latin typeface="Tahoma"/>
                <a:ea typeface="Tahoma"/>
                <a:cs typeface="Tahoma"/>
              </a:rPr>
              <a:t>područje</a:t>
            </a:r>
            <a:r>
              <a:rPr lang="en-GB" sz="1800" dirty="0">
                <a:latin typeface="Tahoma"/>
                <a:ea typeface="Tahoma"/>
                <a:cs typeface="Tahoma"/>
              </a:rPr>
              <a:t> </a:t>
            </a:r>
            <a:r>
              <a:rPr lang="en-GB" sz="1800" dirty="0" err="1">
                <a:latin typeface="Tahoma"/>
                <a:ea typeface="Tahoma"/>
                <a:cs typeface="Tahoma"/>
              </a:rPr>
              <a:t>matematike</a:t>
            </a:r>
            <a:r>
              <a:rPr lang="en-GB" sz="1800" dirty="0">
                <a:latin typeface="Tahoma"/>
                <a:ea typeface="Tahoma"/>
                <a:cs typeface="Tahoma"/>
              </a:rPr>
              <a:t>  </a:t>
            </a:r>
            <a:r>
              <a:rPr lang="en-GB" sz="1800" dirty="0" err="1">
                <a:latin typeface="Tahoma"/>
                <a:ea typeface="Tahoma"/>
                <a:cs typeface="Tahoma"/>
              </a:rPr>
              <a:t>ili</a:t>
            </a:r>
            <a:r>
              <a:rPr lang="en-GB" sz="1800" dirty="0">
                <a:latin typeface="Tahoma"/>
                <a:ea typeface="Tahoma"/>
                <a:cs typeface="Tahoma"/>
              </a:rPr>
              <a:t> </a:t>
            </a:r>
            <a:r>
              <a:rPr lang="en-GB" sz="1800" dirty="0" err="1">
                <a:latin typeface="Tahoma"/>
                <a:ea typeface="Tahoma"/>
                <a:cs typeface="Tahoma"/>
              </a:rPr>
              <a:t>dio</a:t>
            </a:r>
            <a:r>
              <a:rPr lang="en-GB" sz="1800" dirty="0">
                <a:latin typeface="Tahoma"/>
                <a:ea typeface="Tahoma"/>
                <a:cs typeface="Tahoma"/>
              </a:rPr>
              <a:t> </a:t>
            </a:r>
            <a:r>
              <a:rPr lang="en-GB" sz="1800" dirty="0" err="1">
                <a:latin typeface="Tahoma"/>
                <a:ea typeface="Tahoma"/>
                <a:cs typeface="Tahoma"/>
              </a:rPr>
              <a:t>statistike</a:t>
            </a:r>
            <a:r>
              <a:rPr lang="en-GB" sz="1800" dirty="0">
                <a:latin typeface="Tahoma"/>
                <a:ea typeface="Tahoma"/>
                <a:cs typeface="Tahoma"/>
              </a:rPr>
              <a:t>? </a:t>
            </a:r>
            <a:endParaRPr lang="en-GB" dirty="0"/>
          </a:p>
          <a:p>
            <a:r>
              <a:rPr lang="en-GB" sz="1800" dirty="0">
                <a:latin typeface="Tahoma"/>
                <a:ea typeface="Tahoma"/>
                <a:cs typeface="Tahoma"/>
              </a:rPr>
              <a:t>ML </a:t>
            </a:r>
            <a:r>
              <a:rPr lang="en-GB" sz="1800" dirty="0" err="1">
                <a:latin typeface="Tahoma"/>
                <a:ea typeface="Tahoma"/>
                <a:cs typeface="Tahoma"/>
              </a:rPr>
              <a:t>algoritmi</a:t>
            </a:r>
            <a:r>
              <a:rPr lang="en-GB" sz="1800" dirty="0">
                <a:latin typeface="Tahoma"/>
                <a:ea typeface="Tahoma"/>
                <a:cs typeface="Tahoma"/>
              </a:rPr>
              <a:t> </a:t>
            </a:r>
            <a:r>
              <a:rPr lang="en-GB" sz="1800" dirty="0" err="1">
                <a:latin typeface="Tahoma"/>
                <a:ea typeface="Tahoma"/>
                <a:cs typeface="Tahoma"/>
              </a:rPr>
              <a:t>često</a:t>
            </a:r>
            <a:r>
              <a:rPr lang="en-GB" sz="1800" dirty="0">
                <a:latin typeface="Tahoma"/>
                <a:ea typeface="Tahoma"/>
                <a:cs typeface="Tahoma"/>
              </a:rPr>
              <a:t> </a:t>
            </a:r>
            <a:r>
              <a:rPr lang="en-GB" sz="1800" dirty="0" err="1">
                <a:latin typeface="Tahoma"/>
                <a:ea typeface="Tahoma"/>
                <a:cs typeface="Tahoma"/>
              </a:rPr>
              <a:t>djeluju</a:t>
            </a:r>
            <a:r>
              <a:rPr lang="en-GB" sz="1800" dirty="0">
                <a:latin typeface="Tahoma"/>
                <a:ea typeface="Tahoma"/>
                <a:cs typeface="Tahoma"/>
              </a:rPr>
              <a:t> </a:t>
            </a:r>
            <a:r>
              <a:rPr lang="en-GB" sz="1800" dirty="0" err="1">
                <a:latin typeface="Tahoma"/>
                <a:ea typeface="Tahoma"/>
                <a:cs typeface="Tahoma"/>
              </a:rPr>
              <a:t>izvan</a:t>
            </a:r>
            <a:r>
              <a:rPr lang="en-GB" sz="1800" dirty="0">
                <a:latin typeface="Tahoma"/>
                <a:ea typeface="Tahoma"/>
                <a:cs typeface="Tahoma"/>
              </a:rPr>
              <a:t> </a:t>
            </a:r>
            <a:r>
              <a:rPr lang="en-GB" sz="1800" dirty="0" err="1">
                <a:latin typeface="Tahoma"/>
                <a:ea typeface="Tahoma"/>
                <a:cs typeface="Tahoma"/>
              </a:rPr>
              <a:t>tradicionalnih</a:t>
            </a:r>
            <a:r>
              <a:rPr lang="en-GB" sz="1800" dirty="0">
                <a:latin typeface="Tahoma"/>
                <a:ea typeface="Tahoma"/>
                <a:cs typeface="Tahoma"/>
              </a:rPr>
              <a:t> </a:t>
            </a:r>
            <a:r>
              <a:rPr lang="en-GB" sz="1800" dirty="0" err="1">
                <a:latin typeface="Tahoma"/>
                <a:ea typeface="Tahoma"/>
                <a:cs typeface="Tahoma"/>
              </a:rPr>
              <a:t>matematičkih</a:t>
            </a:r>
            <a:r>
              <a:rPr lang="en-GB" sz="1800" dirty="0">
                <a:latin typeface="Tahoma"/>
                <a:ea typeface="Tahoma"/>
                <a:cs typeface="Tahoma"/>
              </a:rPr>
              <a:t> </a:t>
            </a:r>
            <a:r>
              <a:rPr lang="en-GB" sz="1800" dirty="0" err="1">
                <a:latin typeface="Tahoma"/>
                <a:ea typeface="Tahoma"/>
                <a:cs typeface="Tahoma"/>
              </a:rPr>
              <a:t>granica</a:t>
            </a:r>
            <a:r>
              <a:rPr lang="en-GB" sz="1800" dirty="0">
                <a:latin typeface="Tahoma"/>
                <a:ea typeface="Tahoma"/>
                <a:cs typeface="Tahoma"/>
              </a:rPr>
              <a:t>. </a:t>
            </a:r>
            <a:endParaRPr lang="en-GB" dirty="0"/>
          </a:p>
          <a:p>
            <a:r>
              <a:rPr lang="en-GB" sz="1800" dirty="0">
                <a:latin typeface="Tahoma"/>
                <a:ea typeface="Tahoma"/>
                <a:cs typeface="Tahoma"/>
              </a:rPr>
              <a:t>ML </a:t>
            </a:r>
            <a:r>
              <a:rPr lang="en-GB" sz="1800" dirty="0" err="1">
                <a:latin typeface="Tahoma"/>
                <a:ea typeface="Tahoma"/>
                <a:cs typeface="Tahoma"/>
              </a:rPr>
              <a:t>vitalan</a:t>
            </a:r>
            <a:r>
              <a:rPr lang="en-GB" sz="1800" dirty="0">
                <a:latin typeface="Tahoma"/>
                <a:ea typeface="Tahoma"/>
                <a:cs typeface="Tahoma"/>
              </a:rPr>
              <a:t> u BI-u za </a:t>
            </a:r>
            <a:r>
              <a:rPr lang="en-GB" sz="1800" dirty="0" err="1">
                <a:latin typeface="Tahoma"/>
                <a:ea typeface="Tahoma"/>
                <a:cs typeface="Tahoma"/>
              </a:rPr>
              <a:t>pretprocesiranje</a:t>
            </a:r>
            <a:r>
              <a:rPr lang="en-GB" sz="1800" dirty="0">
                <a:latin typeface="Tahoma"/>
                <a:ea typeface="Tahoma"/>
                <a:cs typeface="Tahoma"/>
              </a:rPr>
              <a:t> </a:t>
            </a:r>
            <a:r>
              <a:rPr lang="en-GB" sz="1800" dirty="0" err="1">
                <a:latin typeface="Tahoma"/>
                <a:ea typeface="Tahoma"/>
                <a:cs typeface="Tahoma"/>
              </a:rPr>
              <a:t>podataka</a:t>
            </a:r>
            <a:r>
              <a:rPr lang="en-GB" sz="1800" dirty="0">
                <a:latin typeface="Tahoma"/>
                <a:ea typeface="Tahoma"/>
                <a:cs typeface="Tahoma"/>
              </a:rPr>
              <a:t>, </a:t>
            </a:r>
            <a:r>
              <a:rPr lang="en-GB" sz="1800" dirty="0" err="1">
                <a:latin typeface="Tahoma"/>
                <a:ea typeface="Tahoma"/>
                <a:cs typeface="Tahoma"/>
              </a:rPr>
              <a:t>rudarenje</a:t>
            </a:r>
            <a:r>
              <a:rPr lang="en-GB" sz="1800" dirty="0">
                <a:latin typeface="Tahoma"/>
                <a:ea typeface="Tahoma"/>
                <a:cs typeface="Tahoma"/>
              </a:rPr>
              <a:t> </a:t>
            </a:r>
            <a:r>
              <a:rPr lang="en-GB" sz="1800" dirty="0" err="1">
                <a:latin typeface="Tahoma"/>
                <a:ea typeface="Tahoma"/>
                <a:cs typeface="Tahoma"/>
              </a:rPr>
              <a:t>i</a:t>
            </a:r>
            <a:r>
              <a:rPr lang="en-GB" sz="1800" dirty="0">
                <a:latin typeface="Tahoma"/>
                <a:ea typeface="Tahoma"/>
                <a:cs typeface="Tahoma"/>
              </a:rPr>
              <a:t> </a:t>
            </a:r>
            <a:r>
              <a:rPr lang="en-GB" sz="1800" dirty="0" err="1">
                <a:latin typeface="Tahoma"/>
                <a:ea typeface="Tahoma"/>
                <a:cs typeface="Tahoma"/>
              </a:rPr>
              <a:t>primjenu</a:t>
            </a:r>
            <a:r>
              <a:rPr lang="en-GB" sz="1800" dirty="0">
                <a:latin typeface="Tahoma"/>
                <a:ea typeface="Tahoma"/>
                <a:cs typeface="Tahoma"/>
              </a:rPr>
              <a:t> </a:t>
            </a:r>
            <a:r>
              <a:rPr lang="en-GB" sz="1800" dirty="0" err="1">
                <a:latin typeface="Tahoma"/>
                <a:ea typeface="Tahoma"/>
                <a:cs typeface="Tahoma"/>
              </a:rPr>
              <a:t>uvida</a:t>
            </a:r>
            <a:r>
              <a:rPr lang="en-GB" sz="1800" dirty="0">
                <a:latin typeface="Tahoma"/>
                <a:ea typeface="Tahoma"/>
                <a:cs typeface="Tahoma"/>
              </a:rPr>
              <a:t>. </a:t>
            </a:r>
            <a:endParaRPr lang="en-GB" dirty="0"/>
          </a:p>
          <a:p>
            <a:r>
              <a:rPr lang="en-GB" sz="1800" dirty="0">
                <a:latin typeface="Tahoma"/>
                <a:ea typeface="Tahoma"/>
                <a:cs typeface="Tahoma"/>
              </a:rPr>
              <a:t>ML </a:t>
            </a:r>
            <a:r>
              <a:rPr lang="en-GB" sz="1800" dirty="0" err="1">
                <a:latin typeface="Tahoma"/>
                <a:ea typeface="Tahoma"/>
                <a:cs typeface="Tahoma"/>
              </a:rPr>
              <a:t>poboljšava</a:t>
            </a:r>
            <a:r>
              <a:rPr lang="en-GB" sz="1800" dirty="0">
                <a:latin typeface="Tahoma"/>
                <a:ea typeface="Tahoma"/>
                <a:cs typeface="Tahoma"/>
              </a:rPr>
              <a:t> </a:t>
            </a:r>
            <a:r>
              <a:rPr lang="en-GB" sz="1800" dirty="0" err="1">
                <a:latin typeface="Tahoma"/>
                <a:ea typeface="Tahoma"/>
                <a:cs typeface="Tahoma"/>
              </a:rPr>
              <a:t>donošenje</a:t>
            </a:r>
            <a:r>
              <a:rPr lang="en-GB" sz="1800" dirty="0">
                <a:latin typeface="Tahoma"/>
                <a:ea typeface="Tahoma"/>
                <a:cs typeface="Tahoma"/>
              </a:rPr>
              <a:t> </a:t>
            </a:r>
            <a:r>
              <a:rPr lang="en-GB" sz="1800" dirty="0" err="1">
                <a:latin typeface="Tahoma"/>
                <a:ea typeface="Tahoma"/>
                <a:cs typeface="Tahoma"/>
              </a:rPr>
              <a:t>odluka</a:t>
            </a:r>
            <a:r>
              <a:rPr lang="en-GB" sz="1800" dirty="0">
                <a:latin typeface="Tahoma"/>
                <a:ea typeface="Tahoma"/>
                <a:cs typeface="Tahoma"/>
              </a:rPr>
              <a:t> u </a:t>
            </a:r>
            <a:r>
              <a:rPr lang="en-GB" sz="1800" dirty="0" err="1">
                <a:latin typeface="Tahoma"/>
                <a:ea typeface="Tahoma"/>
                <a:cs typeface="Tahoma"/>
              </a:rPr>
              <a:t>organizacijama</a:t>
            </a:r>
            <a:r>
              <a:rPr lang="en-GB" sz="1800" dirty="0">
                <a:latin typeface="Tahoma"/>
                <a:ea typeface="Tahoma"/>
                <a:cs typeface="Tahoma"/>
              </a:rPr>
              <a:t>. </a:t>
            </a:r>
            <a:endParaRPr lang="en-GB" dirty="0"/>
          </a:p>
          <a:p>
            <a:r>
              <a:rPr lang="en-GB" sz="1800" dirty="0" err="1">
                <a:latin typeface="Tahoma"/>
                <a:ea typeface="Tahoma"/>
                <a:cs typeface="Tahoma"/>
              </a:rPr>
              <a:t>Integracija</a:t>
            </a:r>
            <a:r>
              <a:rPr lang="en-GB" sz="1800" dirty="0">
                <a:latin typeface="Tahoma"/>
                <a:ea typeface="Tahoma"/>
                <a:cs typeface="Tahoma"/>
              </a:rPr>
              <a:t> ML-a u BI </a:t>
            </a:r>
            <a:r>
              <a:rPr lang="en-GB" sz="1800" dirty="0" err="1">
                <a:latin typeface="Tahoma"/>
                <a:ea typeface="Tahoma"/>
                <a:cs typeface="Tahoma"/>
              </a:rPr>
              <a:t>radne</a:t>
            </a:r>
            <a:r>
              <a:rPr lang="en-GB" sz="1800" dirty="0">
                <a:latin typeface="Tahoma"/>
                <a:ea typeface="Tahoma"/>
                <a:cs typeface="Tahoma"/>
              </a:rPr>
              <a:t> </a:t>
            </a:r>
            <a:r>
              <a:rPr lang="en-GB" sz="1800" dirty="0" err="1">
                <a:latin typeface="Tahoma"/>
                <a:ea typeface="Tahoma"/>
                <a:cs typeface="Tahoma"/>
              </a:rPr>
              <a:t>procese</a:t>
            </a:r>
            <a:r>
              <a:rPr lang="en-GB" sz="1800" dirty="0">
                <a:latin typeface="Tahoma"/>
                <a:ea typeface="Tahoma"/>
                <a:cs typeface="Tahoma"/>
              </a:rPr>
              <a:t> za </a:t>
            </a:r>
            <a:r>
              <a:rPr lang="en-GB" sz="1800" dirty="0" err="1">
                <a:latin typeface="Tahoma"/>
                <a:ea typeface="Tahoma"/>
                <a:cs typeface="Tahoma"/>
              </a:rPr>
              <a:t>djelotvorne</a:t>
            </a:r>
            <a:r>
              <a:rPr lang="en-GB" sz="1800" dirty="0">
                <a:latin typeface="Tahoma"/>
                <a:ea typeface="Tahoma"/>
                <a:cs typeface="Tahoma"/>
              </a:rPr>
              <a:t> </a:t>
            </a:r>
            <a:r>
              <a:rPr lang="en-GB" sz="1800" dirty="0" err="1">
                <a:latin typeface="Tahoma"/>
                <a:ea typeface="Tahoma"/>
                <a:cs typeface="Tahoma"/>
              </a:rPr>
              <a:t>uvide</a:t>
            </a:r>
            <a:r>
              <a:rPr lang="en-GB" sz="1800" dirty="0">
                <a:latin typeface="Tahoma"/>
                <a:ea typeface="Tahoma"/>
                <a:cs typeface="Tahoma"/>
              </a:rPr>
              <a:t>. </a:t>
            </a:r>
            <a:endParaRPr lang="en-GB" dirty="0"/>
          </a:p>
          <a:p>
            <a:r>
              <a:rPr lang="en-GB" sz="1800" dirty="0" err="1">
                <a:latin typeface="Tahoma"/>
                <a:ea typeface="Tahoma"/>
                <a:cs typeface="Tahoma"/>
              </a:rPr>
              <a:t>Premošćivanje</a:t>
            </a:r>
            <a:r>
              <a:rPr lang="en-GB" sz="1800" dirty="0">
                <a:latin typeface="Tahoma"/>
                <a:ea typeface="Tahoma"/>
                <a:cs typeface="Tahoma"/>
              </a:rPr>
              <a:t> </a:t>
            </a:r>
            <a:r>
              <a:rPr lang="en-GB" sz="1800" dirty="0" err="1">
                <a:latin typeface="Tahoma"/>
                <a:ea typeface="Tahoma"/>
                <a:cs typeface="Tahoma"/>
              </a:rPr>
              <a:t>matematike</a:t>
            </a:r>
            <a:r>
              <a:rPr lang="en-GB" sz="1800" dirty="0">
                <a:latin typeface="Tahoma"/>
                <a:ea typeface="Tahoma"/>
                <a:cs typeface="Tahoma"/>
              </a:rPr>
              <a:t> </a:t>
            </a:r>
            <a:r>
              <a:rPr lang="en-GB" sz="1800" dirty="0" err="1">
                <a:latin typeface="Tahoma"/>
                <a:ea typeface="Tahoma"/>
                <a:cs typeface="Tahoma"/>
              </a:rPr>
              <a:t>i</a:t>
            </a:r>
            <a:r>
              <a:rPr lang="en-GB" sz="1800" dirty="0">
                <a:latin typeface="Tahoma"/>
                <a:ea typeface="Tahoma"/>
                <a:cs typeface="Tahoma"/>
              </a:rPr>
              <a:t> </a:t>
            </a:r>
            <a:r>
              <a:rPr lang="en-GB" sz="1800" dirty="0" err="1">
                <a:latin typeface="Tahoma"/>
                <a:ea typeface="Tahoma"/>
                <a:cs typeface="Tahoma"/>
              </a:rPr>
              <a:t>prakse</a:t>
            </a:r>
            <a:r>
              <a:rPr lang="en-GB" sz="1800" dirty="0">
                <a:latin typeface="Tahoma"/>
                <a:ea typeface="Tahoma"/>
                <a:cs typeface="Tahoma"/>
              </a:rPr>
              <a:t> u ML-u za </a:t>
            </a:r>
            <a:r>
              <a:rPr lang="en-GB" sz="1800" dirty="0" err="1">
                <a:latin typeface="Tahoma"/>
                <a:ea typeface="Tahoma"/>
                <a:cs typeface="Tahoma"/>
              </a:rPr>
              <a:t>učinkovit</a:t>
            </a:r>
            <a:r>
              <a:rPr lang="en-GB" sz="1800" dirty="0">
                <a:latin typeface="Tahoma"/>
                <a:ea typeface="Tahoma"/>
                <a:cs typeface="Tahoma"/>
              </a:rPr>
              <a:t> BI. </a:t>
            </a:r>
            <a:endParaRPr lang="en-GB" dirty="0"/>
          </a:p>
          <a:p>
            <a:r>
              <a:rPr lang="en-GB" sz="1800" dirty="0" err="1">
                <a:latin typeface="Tahoma"/>
                <a:ea typeface="Tahoma"/>
                <a:cs typeface="Tahoma"/>
              </a:rPr>
              <a:t>Strategije</a:t>
            </a:r>
            <a:r>
              <a:rPr lang="en-GB" sz="1800" dirty="0">
                <a:latin typeface="Tahoma"/>
                <a:ea typeface="Tahoma"/>
                <a:cs typeface="Tahoma"/>
              </a:rPr>
              <a:t> za </a:t>
            </a:r>
            <a:r>
              <a:rPr lang="en-GB" sz="1800" dirty="0" err="1">
                <a:latin typeface="Tahoma"/>
                <a:ea typeface="Tahoma"/>
                <a:cs typeface="Tahoma"/>
              </a:rPr>
              <a:t>optimizaciju</a:t>
            </a:r>
            <a:r>
              <a:rPr lang="en-GB" sz="1800" dirty="0">
                <a:latin typeface="Tahoma"/>
                <a:ea typeface="Tahoma"/>
                <a:cs typeface="Tahoma"/>
              </a:rPr>
              <a:t> ML </a:t>
            </a:r>
            <a:r>
              <a:rPr lang="en-GB" sz="1800" dirty="0" err="1">
                <a:latin typeface="Tahoma"/>
                <a:ea typeface="Tahoma"/>
                <a:cs typeface="Tahoma"/>
              </a:rPr>
              <a:t>algoritama</a:t>
            </a:r>
            <a:r>
              <a:rPr lang="en-GB" sz="1800" dirty="0">
                <a:latin typeface="Tahoma"/>
                <a:ea typeface="Tahoma"/>
                <a:cs typeface="Tahoma"/>
              </a:rPr>
              <a:t> za BI </a:t>
            </a:r>
            <a:r>
              <a:rPr lang="en-GB" sz="1800" dirty="0" err="1">
                <a:latin typeface="Tahoma"/>
                <a:ea typeface="Tahoma"/>
                <a:cs typeface="Tahoma"/>
              </a:rPr>
              <a:t>aplikacije</a:t>
            </a:r>
            <a:r>
              <a:rPr lang="en-GB" sz="1800" dirty="0">
                <a:latin typeface="Tahoma"/>
                <a:ea typeface="Tahoma"/>
                <a:cs typeface="Tahoma"/>
              </a:rPr>
              <a:t> u </a:t>
            </a:r>
            <a:r>
              <a:rPr lang="en-GB" sz="1800" dirty="0" err="1">
                <a:latin typeface="Tahoma"/>
                <a:ea typeface="Tahoma"/>
                <a:cs typeface="Tahoma"/>
              </a:rPr>
              <a:t>stvarnom</a:t>
            </a:r>
            <a:r>
              <a:rPr lang="en-GB" sz="1800" dirty="0">
                <a:latin typeface="Tahoma"/>
                <a:ea typeface="Tahoma"/>
                <a:cs typeface="Tahoma"/>
              </a:rPr>
              <a:t> </a:t>
            </a:r>
            <a:r>
              <a:rPr lang="en-GB" sz="1800" dirty="0" err="1">
                <a:latin typeface="Tahoma"/>
                <a:ea typeface="Tahoma"/>
                <a:cs typeface="Tahoma"/>
              </a:rPr>
              <a:t>svijetu</a:t>
            </a:r>
            <a:r>
              <a:rPr lang="en-GB" sz="1800" dirty="0">
                <a:latin typeface="Tahoma"/>
                <a:ea typeface="Tahoma"/>
                <a:cs typeface="Tahoma"/>
              </a:rPr>
              <a:t>. </a:t>
            </a:r>
            <a:endParaRPr lang="en-GB" dirty="0"/>
          </a:p>
          <a:p>
            <a:r>
              <a:rPr lang="en-GB" sz="1800" dirty="0" err="1">
                <a:latin typeface="Tahoma"/>
                <a:ea typeface="Tahoma"/>
                <a:cs typeface="Tahoma"/>
              </a:rPr>
              <a:t>Važnost</a:t>
            </a:r>
            <a:r>
              <a:rPr lang="en-GB" sz="1800" dirty="0">
                <a:latin typeface="Tahoma"/>
                <a:ea typeface="Tahoma"/>
                <a:cs typeface="Tahoma"/>
              </a:rPr>
              <a:t> </a:t>
            </a:r>
            <a:r>
              <a:rPr lang="en-GB" sz="1800" dirty="0" err="1">
                <a:latin typeface="Tahoma"/>
                <a:ea typeface="Tahoma"/>
                <a:cs typeface="Tahoma"/>
              </a:rPr>
              <a:t>korištenja</a:t>
            </a:r>
            <a:r>
              <a:rPr lang="en-GB" sz="1800" dirty="0">
                <a:latin typeface="Tahoma"/>
                <a:ea typeface="Tahoma"/>
                <a:cs typeface="Tahoma"/>
              </a:rPr>
              <a:t> ML </a:t>
            </a:r>
            <a:r>
              <a:rPr lang="en-GB" sz="1800" dirty="0" err="1">
                <a:latin typeface="Tahoma"/>
                <a:ea typeface="Tahoma"/>
                <a:cs typeface="Tahoma"/>
              </a:rPr>
              <a:t>izlaza</a:t>
            </a:r>
            <a:r>
              <a:rPr lang="en-GB" sz="1800" dirty="0">
                <a:latin typeface="Tahoma"/>
                <a:ea typeface="Tahoma"/>
                <a:cs typeface="Tahoma"/>
              </a:rPr>
              <a:t> u </a:t>
            </a:r>
            <a:r>
              <a:rPr lang="en-GB" sz="1800" dirty="0" err="1">
                <a:latin typeface="Tahoma"/>
                <a:ea typeface="Tahoma"/>
                <a:cs typeface="Tahoma"/>
              </a:rPr>
              <a:t>donošenju</a:t>
            </a:r>
            <a:r>
              <a:rPr lang="en-GB" sz="1800" dirty="0">
                <a:latin typeface="Tahoma"/>
                <a:ea typeface="Tahoma"/>
                <a:cs typeface="Tahoma"/>
              </a:rPr>
              <a:t> </a:t>
            </a:r>
            <a:r>
              <a:rPr lang="en-GB" sz="1800" dirty="0" err="1">
                <a:latin typeface="Tahoma"/>
                <a:ea typeface="Tahoma"/>
                <a:cs typeface="Tahoma"/>
              </a:rPr>
              <a:t>odluka</a:t>
            </a:r>
            <a:r>
              <a:rPr lang="en-GB" sz="1800" dirty="0">
                <a:latin typeface="Tahoma"/>
                <a:ea typeface="Tahoma"/>
                <a:cs typeface="Tahoma"/>
              </a:rPr>
              <a:t>. </a:t>
            </a:r>
            <a:endParaRPr lang="en-GB" dirty="0"/>
          </a:p>
        </p:txBody>
      </p:sp>
    </p:spTree>
    <p:extLst>
      <p:ext uri="{BB962C8B-B14F-4D97-AF65-F5344CB8AC3E}">
        <p14:creationId xmlns:p14="http://schemas.microsoft.com/office/powerpoint/2010/main" val="3549849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err="1">
                <a:latin typeface="Tahoma"/>
                <a:ea typeface="Tahoma"/>
                <a:cs typeface="Tahoma"/>
              </a:rPr>
              <a:t>Poslovna</a:t>
            </a:r>
            <a:r>
              <a:rPr lang="en-GB" dirty="0">
                <a:latin typeface="Tahoma"/>
                <a:ea typeface="Tahoma"/>
                <a:cs typeface="Tahoma"/>
              </a:rPr>
              <a:t> </a:t>
            </a:r>
            <a:r>
              <a:rPr lang="en-GB" dirty="0" err="1">
                <a:latin typeface="Tahoma"/>
                <a:ea typeface="Tahoma"/>
                <a:cs typeface="Tahoma"/>
              </a:rPr>
              <a:t>inteligencija</a:t>
            </a:r>
            <a:r>
              <a:rPr lang="en-GB" dirty="0">
                <a:latin typeface="Tahoma"/>
                <a:ea typeface="Tahoma"/>
                <a:cs typeface="Tahoma"/>
              </a:rPr>
              <a:t> </a:t>
            </a:r>
            <a:r>
              <a:rPr lang="en-GB" dirty="0" err="1">
                <a:latin typeface="Tahoma"/>
                <a:ea typeface="Tahoma"/>
                <a:cs typeface="Tahoma"/>
              </a:rPr>
              <a:t>i</a:t>
            </a:r>
            <a:r>
              <a:rPr lang="en-GB" dirty="0">
                <a:latin typeface="Tahoma"/>
                <a:ea typeface="Tahoma"/>
                <a:cs typeface="Tahoma"/>
              </a:rPr>
              <a:t> ML u SC-</a:t>
            </a:r>
            <a:r>
              <a:rPr lang="en-GB" dirty="0" err="1">
                <a:latin typeface="Tahoma"/>
                <a:ea typeface="Tahoma"/>
                <a:cs typeface="Tahoma"/>
              </a:rPr>
              <a:t>ovima</a:t>
            </a:r>
            <a:endParaRPr lang="pl-PL" dirty="0" err="1">
              <a:latin typeface="Tahoma"/>
              <a:ea typeface="Tahoma"/>
              <a:cs typeface="Tahoma"/>
            </a:endParaRPr>
          </a:p>
        </p:txBody>
      </p:sp>
      <p:pic>
        <p:nvPicPr>
          <p:cNvPr id="6" name="image15.png" descr="A chart of different types of software&#10;&#10;Description automatically generated with medium confidence"/>
          <p:cNvPicPr/>
          <p:nvPr/>
        </p:nvPicPr>
        <p:blipFill>
          <a:blip r:embed="rId2"/>
          <a:srcRect/>
          <a:stretch>
            <a:fillRect/>
          </a:stretch>
        </p:blipFill>
        <p:spPr>
          <a:xfrm>
            <a:off x="2411574" y="1636934"/>
            <a:ext cx="7012511" cy="4384925"/>
          </a:xfrm>
          <a:prstGeom prst="rect">
            <a:avLst/>
          </a:prstGeom>
          <a:ln/>
        </p:spPr>
      </p:pic>
      <p:sp>
        <p:nvSpPr>
          <p:cNvPr id="7" name="Rectangle 6"/>
          <p:cNvSpPr/>
          <p:nvPr/>
        </p:nvSpPr>
        <p:spPr>
          <a:xfrm>
            <a:off x="3138616" y="5655873"/>
            <a:ext cx="6096000" cy="568810"/>
          </a:xfrm>
          <a:prstGeom prst="rect">
            <a:avLst/>
          </a:prstGeom>
        </p:spPr>
        <p:txBody>
          <a:bodyPr lIns="91440" tIns="45720" rIns="91440" bIns="45720" anchor="t">
            <a:spAutoFit/>
          </a:bodyPr>
          <a:lstStyle/>
          <a:p>
            <a:pPr algn="ctr">
              <a:lnSpc>
                <a:spcPct val="150000"/>
              </a:lnSpc>
            </a:pPr>
            <a:r>
              <a:rPr lang="pl-PL" sz="1100" err="1">
                <a:solidFill>
                  <a:srgbClr val="000000"/>
                </a:solidFill>
                <a:latin typeface="Arial"/>
                <a:ea typeface="Tahoma"/>
                <a:cs typeface="Arial"/>
              </a:rPr>
              <a:t>Figure</a:t>
            </a:r>
            <a:r>
              <a:rPr lang="pl-PL" sz="1100" dirty="0">
                <a:solidFill>
                  <a:srgbClr val="000000"/>
                </a:solidFill>
                <a:latin typeface="Arial"/>
                <a:ea typeface="Tahoma"/>
                <a:cs typeface="Arial"/>
              </a:rPr>
              <a:t>. </a:t>
            </a:r>
            <a:r>
              <a:rPr lang="pl-PL" sz="1100" err="1">
                <a:solidFill>
                  <a:srgbClr val="000000"/>
                </a:solidFill>
                <a:latin typeface="Arial"/>
                <a:ea typeface="Tahoma"/>
                <a:cs typeface="Arial"/>
              </a:rPr>
              <a:t>Arhitektura</a:t>
            </a:r>
            <a:r>
              <a:rPr lang="pl-PL" sz="1100" dirty="0">
                <a:solidFill>
                  <a:srgbClr val="000000"/>
                </a:solidFill>
                <a:latin typeface="Arial"/>
                <a:ea typeface="Tahoma"/>
                <a:cs typeface="Arial"/>
              </a:rPr>
              <a:t> Microsoft business </a:t>
            </a:r>
            <a:r>
              <a:rPr lang="pl-PL" sz="1100" err="1">
                <a:solidFill>
                  <a:srgbClr val="000000"/>
                </a:solidFill>
                <a:latin typeface="Arial"/>
                <a:ea typeface="Tahoma"/>
                <a:cs typeface="Arial"/>
              </a:rPr>
              <a:t>intelligence</a:t>
            </a:r>
            <a:endParaRPr lang="en-GB" sz="1100" err="1">
              <a:latin typeface="Arial"/>
              <a:ea typeface="Tahoma"/>
              <a:cs typeface="Arial"/>
            </a:endParaRPr>
          </a:p>
          <a:p>
            <a:pPr algn="just">
              <a:lnSpc>
                <a:spcPct val="150000"/>
              </a:lnSpc>
            </a:pPr>
            <a:r>
              <a:rPr lang="pl-PL" sz="1100" err="1">
                <a:solidFill>
                  <a:srgbClr val="000000"/>
                </a:solidFill>
                <a:latin typeface="Arial"/>
                <a:ea typeface="Tahoma"/>
                <a:cs typeface="Arial"/>
              </a:rPr>
              <a:t>Prilagođeno</a:t>
            </a:r>
            <a:r>
              <a:rPr lang="pl-PL" sz="1100" dirty="0">
                <a:solidFill>
                  <a:srgbClr val="000000"/>
                </a:solidFill>
                <a:latin typeface="Arial"/>
                <a:ea typeface="Tahoma"/>
                <a:cs typeface="Arial"/>
              </a:rPr>
              <a:t> </a:t>
            </a:r>
            <a:r>
              <a:rPr lang="pl-PL" sz="1100" err="1">
                <a:solidFill>
                  <a:srgbClr val="000000"/>
                </a:solidFill>
                <a:latin typeface="Arial"/>
                <a:ea typeface="Tahoma"/>
                <a:cs typeface="Arial"/>
              </a:rPr>
              <a:t>prema</a:t>
            </a:r>
            <a:r>
              <a:rPr lang="pl-PL" sz="1100" dirty="0">
                <a:solidFill>
                  <a:srgbClr val="000000"/>
                </a:solidFill>
                <a:latin typeface="Arial"/>
                <a:ea typeface="Tahoma"/>
                <a:cs typeface="Arial"/>
              </a:rPr>
              <a:t> https://www.scnsoft.com/services/business-intelligence/microsoft</a:t>
            </a:r>
            <a:endParaRPr lang="en-GB" sz="1100" dirty="0">
              <a:effectLst/>
              <a:latin typeface="Arial"/>
              <a:ea typeface="Tahoma"/>
              <a:cs typeface="Arial"/>
            </a:endParaRPr>
          </a:p>
        </p:txBody>
      </p:sp>
    </p:spTree>
    <p:extLst>
      <p:ext uri="{BB962C8B-B14F-4D97-AF65-F5344CB8AC3E}">
        <p14:creationId xmlns:p14="http://schemas.microsoft.com/office/powerpoint/2010/main" val="2034886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err="1">
                <a:latin typeface="Tahoma"/>
                <a:ea typeface="Tahoma"/>
                <a:cs typeface="Tahoma"/>
              </a:rPr>
              <a:t>Poslovna</a:t>
            </a:r>
            <a:r>
              <a:rPr lang="en-GB" dirty="0">
                <a:latin typeface="Tahoma"/>
                <a:ea typeface="Tahoma"/>
                <a:cs typeface="Tahoma"/>
              </a:rPr>
              <a:t> </a:t>
            </a:r>
            <a:r>
              <a:rPr lang="en-GB" dirty="0" err="1">
                <a:latin typeface="Tahoma"/>
                <a:ea typeface="Tahoma"/>
                <a:cs typeface="Tahoma"/>
              </a:rPr>
              <a:t>inteligencija</a:t>
            </a:r>
            <a:r>
              <a:rPr lang="en-GB" dirty="0">
                <a:latin typeface="Tahoma"/>
                <a:ea typeface="Tahoma"/>
                <a:cs typeface="Tahoma"/>
              </a:rPr>
              <a:t> </a:t>
            </a:r>
            <a:r>
              <a:rPr lang="en-GB" dirty="0" err="1">
                <a:latin typeface="Tahoma"/>
                <a:ea typeface="Tahoma"/>
                <a:cs typeface="Tahoma"/>
              </a:rPr>
              <a:t>i</a:t>
            </a:r>
            <a:r>
              <a:rPr lang="en-GB" dirty="0">
                <a:latin typeface="Tahoma"/>
                <a:ea typeface="Tahoma"/>
                <a:cs typeface="Tahoma"/>
              </a:rPr>
              <a:t> ML u SC-</a:t>
            </a:r>
            <a:r>
              <a:rPr lang="en-GB" dirty="0" err="1">
                <a:latin typeface="Tahoma"/>
                <a:ea typeface="Tahoma"/>
                <a:cs typeface="Tahoma"/>
              </a:rPr>
              <a:t>ovima</a:t>
            </a:r>
            <a:endParaRPr lang="en-GB" b="0" dirty="0" err="1">
              <a:solidFill>
                <a:srgbClr val="000000"/>
              </a:solidFill>
              <a:latin typeface="Tahoma"/>
              <a:ea typeface="Tahoma"/>
              <a:cs typeface="Tahoma"/>
            </a:endParaRP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vert="horz" lIns="91440" tIns="45720" rIns="91440" bIns="45720" rtlCol="0" anchor="t">
            <a:normAutofit/>
          </a:bodyPr>
          <a:lstStyle/>
          <a:p>
            <a:r>
              <a:rPr lang="en-GB" sz="1800" dirty="0" err="1">
                <a:latin typeface="Tahoma"/>
                <a:ea typeface="Tahoma"/>
                <a:cs typeface="Tahoma"/>
              </a:rPr>
              <a:t>Poslovna</a:t>
            </a:r>
            <a:r>
              <a:rPr lang="en-GB" sz="1800" dirty="0">
                <a:latin typeface="Tahoma"/>
                <a:ea typeface="Tahoma"/>
                <a:cs typeface="Tahoma"/>
              </a:rPr>
              <a:t> </a:t>
            </a:r>
            <a:r>
              <a:rPr lang="en-GB" sz="1800" dirty="0" err="1">
                <a:latin typeface="Tahoma"/>
                <a:ea typeface="Tahoma"/>
                <a:cs typeface="Tahoma"/>
              </a:rPr>
              <a:t>inteligencija</a:t>
            </a:r>
            <a:r>
              <a:rPr lang="en-GB" sz="1800" dirty="0">
                <a:latin typeface="Tahoma"/>
                <a:ea typeface="Tahoma"/>
                <a:cs typeface="Tahoma"/>
              </a:rPr>
              <a:t> (BI) u SC-</a:t>
            </a:r>
            <a:r>
              <a:rPr lang="en-GB" sz="1800" dirty="0" err="1">
                <a:latin typeface="Tahoma"/>
                <a:ea typeface="Tahoma"/>
                <a:cs typeface="Tahoma"/>
              </a:rPr>
              <a:t>ovima</a:t>
            </a:r>
            <a:r>
              <a:rPr lang="en-GB" sz="1800" dirty="0">
                <a:latin typeface="Tahoma"/>
                <a:ea typeface="Tahoma"/>
                <a:cs typeface="Tahoma"/>
              </a:rPr>
              <a:t> </a:t>
            </a:r>
            <a:r>
              <a:rPr lang="en-GB" sz="1800" dirty="0" err="1">
                <a:latin typeface="Tahoma"/>
                <a:ea typeface="Tahoma"/>
                <a:cs typeface="Tahoma"/>
              </a:rPr>
              <a:t>uključuje</a:t>
            </a:r>
            <a:r>
              <a:rPr lang="en-GB" sz="1800" dirty="0">
                <a:latin typeface="Tahoma"/>
                <a:ea typeface="Tahoma"/>
                <a:cs typeface="Tahoma"/>
              </a:rPr>
              <a:t> </a:t>
            </a:r>
            <a:r>
              <a:rPr lang="en-GB" sz="1800" dirty="0" err="1">
                <a:latin typeface="Tahoma"/>
                <a:ea typeface="Tahoma"/>
                <a:cs typeface="Tahoma"/>
              </a:rPr>
              <a:t>donošenje</a:t>
            </a:r>
            <a:r>
              <a:rPr lang="en-GB" sz="1800" dirty="0">
                <a:latin typeface="Tahoma"/>
                <a:ea typeface="Tahoma"/>
                <a:cs typeface="Tahoma"/>
              </a:rPr>
              <a:t> </a:t>
            </a:r>
            <a:r>
              <a:rPr lang="en-GB" sz="1800" dirty="0" err="1">
                <a:latin typeface="Tahoma"/>
                <a:ea typeface="Tahoma"/>
                <a:cs typeface="Tahoma"/>
              </a:rPr>
              <a:t>zaključaka</a:t>
            </a:r>
            <a:r>
              <a:rPr lang="en-GB" sz="1800" dirty="0">
                <a:latin typeface="Tahoma"/>
                <a:ea typeface="Tahoma"/>
                <a:cs typeface="Tahoma"/>
              </a:rPr>
              <a:t> o </a:t>
            </a:r>
            <a:r>
              <a:rPr lang="en-GB" sz="1800" dirty="0" err="1">
                <a:latin typeface="Tahoma"/>
                <a:ea typeface="Tahoma"/>
                <a:cs typeface="Tahoma"/>
              </a:rPr>
              <a:t>promatranim</a:t>
            </a:r>
            <a:r>
              <a:rPr lang="en-GB" sz="1800" dirty="0">
                <a:latin typeface="Tahoma"/>
                <a:ea typeface="Tahoma"/>
                <a:cs typeface="Tahoma"/>
              </a:rPr>
              <a:t> </a:t>
            </a:r>
            <a:r>
              <a:rPr lang="en-GB" sz="1800" dirty="0" err="1">
                <a:latin typeface="Tahoma"/>
                <a:ea typeface="Tahoma"/>
                <a:cs typeface="Tahoma"/>
              </a:rPr>
              <a:t>procesima</a:t>
            </a:r>
            <a:r>
              <a:rPr lang="en-GB" sz="1800" dirty="0">
                <a:latin typeface="Tahoma"/>
                <a:ea typeface="Tahoma"/>
                <a:cs typeface="Tahoma"/>
              </a:rPr>
              <a:t> </a:t>
            </a:r>
            <a:r>
              <a:rPr lang="en-GB" sz="1800" dirty="0" err="1">
                <a:latin typeface="Tahoma"/>
                <a:ea typeface="Tahoma"/>
                <a:cs typeface="Tahoma"/>
              </a:rPr>
              <a:t>na</a:t>
            </a:r>
            <a:r>
              <a:rPr lang="en-GB" sz="1800" dirty="0">
                <a:latin typeface="Tahoma"/>
                <a:ea typeface="Tahoma"/>
                <a:cs typeface="Tahoma"/>
              </a:rPr>
              <a:t> </a:t>
            </a:r>
            <a:r>
              <a:rPr lang="en-GB" sz="1800" dirty="0" err="1">
                <a:latin typeface="Tahoma"/>
                <a:ea typeface="Tahoma"/>
                <a:cs typeface="Tahoma"/>
              </a:rPr>
              <a:t>temelju</a:t>
            </a:r>
            <a:r>
              <a:rPr lang="en-GB" sz="1800" dirty="0">
                <a:latin typeface="Tahoma"/>
                <a:ea typeface="Tahoma"/>
                <a:cs typeface="Tahoma"/>
              </a:rPr>
              <a:t> </a:t>
            </a:r>
            <a:r>
              <a:rPr lang="en-GB" sz="1800" dirty="0" err="1">
                <a:latin typeface="Tahoma"/>
                <a:ea typeface="Tahoma"/>
                <a:cs typeface="Tahoma"/>
              </a:rPr>
              <a:t>modeliranja</a:t>
            </a:r>
            <a:r>
              <a:rPr lang="en-GB" sz="1800" dirty="0">
                <a:latin typeface="Tahoma"/>
                <a:ea typeface="Tahoma"/>
                <a:cs typeface="Tahoma"/>
              </a:rPr>
              <a:t> </a:t>
            </a:r>
            <a:r>
              <a:rPr lang="en-GB" sz="1800" dirty="0" err="1">
                <a:latin typeface="Tahoma"/>
                <a:ea typeface="Tahoma"/>
                <a:cs typeface="Tahoma"/>
              </a:rPr>
              <a:t>podataka</a:t>
            </a:r>
            <a:r>
              <a:rPr lang="en-GB" sz="1800" dirty="0">
                <a:latin typeface="Tahoma"/>
                <a:ea typeface="Tahoma"/>
                <a:cs typeface="Tahoma"/>
              </a:rPr>
              <a:t>. </a:t>
            </a:r>
            <a:endParaRPr lang="sr-Latn-RS" dirty="0"/>
          </a:p>
          <a:p>
            <a:r>
              <a:rPr lang="en-GB" sz="1800" dirty="0" err="1">
                <a:latin typeface="Tahoma"/>
                <a:ea typeface="Tahoma"/>
                <a:cs typeface="Tahoma"/>
              </a:rPr>
              <a:t>Uključivanje</a:t>
            </a:r>
            <a:r>
              <a:rPr lang="en-GB" sz="1800" dirty="0">
                <a:latin typeface="Tahoma"/>
                <a:ea typeface="Tahoma"/>
                <a:cs typeface="Tahoma"/>
              </a:rPr>
              <a:t> </a:t>
            </a:r>
            <a:r>
              <a:rPr lang="en-GB" sz="1800" dirty="0" err="1">
                <a:latin typeface="Tahoma"/>
                <a:ea typeface="Tahoma"/>
                <a:cs typeface="Tahoma"/>
              </a:rPr>
              <a:t>matematike</a:t>
            </a:r>
            <a:r>
              <a:rPr lang="en-GB" sz="1800" dirty="0">
                <a:latin typeface="Tahoma"/>
                <a:ea typeface="Tahoma"/>
                <a:cs typeface="Tahoma"/>
              </a:rPr>
              <a:t>: BI se </a:t>
            </a:r>
            <a:r>
              <a:rPr lang="en-GB" sz="1800" dirty="0" err="1">
                <a:latin typeface="Tahoma"/>
                <a:ea typeface="Tahoma"/>
                <a:cs typeface="Tahoma"/>
              </a:rPr>
              <a:t>uvelike</a:t>
            </a:r>
            <a:r>
              <a:rPr lang="en-GB" sz="1800" dirty="0">
                <a:latin typeface="Tahoma"/>
                <a:ea typeface="Tahoma"/>
                <a:cs typeface="Tahoma"/>
              </a:rPr>
              <a:t> </a:t>
            </a:r>
            <a:r>
              <a:rPr lang="en-GB" sz="1800" dirty="0" err="1">
                <a:latin typeface="Tahoma"/>
                <a:ea typeface="Tahoma"/>
                <a:cs typeface="Tahoma"/>
              </a:rPr>
              <a:t>oslanja</a:t>
            </a:r>
            <a:r>
              <a:rPr lang="en-GB" sz="1800" dirty="0">
                <a:latin typeface="Tahoma"/>
                <a:ea typeface="Tahoma"/>
                <a:cs typeface="Tahoma"/>
              </a:rPr>
              <a:t> </a:t>
            </a:r>
            <a:r>
              <a:rPr lang="en-GB" sz="1800" dirty="0" err="1">
                <a:latin typeface="Tahoma"/>
                <a:ea typeface="Tahoma"/>
                <a:cs typeface="Tahoma"/>
              </a:rPr>
              <a:t>na</a:t>
            </a:r>
            <a:r>
              <a:rPr lang="en-GB" sz="1800" dirty="0">
                <a:latin typeface="Tahoma"/>
                <a:ea typeface="Tahoma"/>
                <a:cs typeface="Tahoma"/>
              </a:rPr>
              <a:t> </a:t>
            </a:r>
            <a:r>
              <a:rPr lang="en-GB" sz="1800" dirty="0" err="1">
                <a:latin typeface="Tahoma"/>
                <a:ea typeface="Tahoma"/>
                <a:cs typeface="Tahoma"/>
              </a:rPr>
              <a:t>statistiku</a:t>
            </a:r>
            <a:r>
              <a:rPr lang="en-GB" sz="1800" dirty="0">
                <a:latin typeface="Tahoma"/>
                <a:ea typeface="Tahoma"/>
                <a:cs typeface="Tahoma"/>
              </a:rPr>
              <a:t>, </a:t>
            </a:r>
            <a:r>
              <a:rPr lang="en-GB" sz="1800" dirty="0" err="1">
                <a:latin typeface="Tahoma"/>
                <a:ea typeface="Tahoma"/>
                <a:cs typeface="Tahoma"/>
              </a:rPr>
              <a:t>ali</a:t>
            </a:r>
            <a:r>
              <a:rPr lang="en-GB" sz="1800" dirty="0">
                <a:latin typeface="Tahoma"/>
                <a:ea typeface="Tahoma"/>
                <a:cs typeface="Tahoma"/>
              </a:rPr>
              <a:t> </a:t>
            </a:r>
            <a:r>
              <a:rPr lang="en-GB" sz="1800" dirty="0" err="1">
                <a:latin typeface="Tahoma"/>
                <a:ea typeface="Tahoma"/>
                <a:cs typeface="Tahoma"/>
              </a:rPr>
              <a:t>također</a:t>
            </a:r>
            <a:r>
              <a:rPr lang="en-GB" sz="1800" dirty="0">
                <a:latin typeface="Tahoma"/>
                <a:ea typeface="Tahoma"/>
                <a:cs typeface="Tahoma"/>
              </a:rPr>
              <a:t> </a:t>
            </a:r>
            <a:r>
              <a:rPr lang="en-GB" sz="1800" dirty="0" err="1">
                <a:latin typeface="Tahoma"/>
                <a:ea typeface="Tahoma"/>
                <a:cs typeface="Tahoma"/>
              </a:rPr>
              <a:t>koristi</a:t>
            </a:r>
            <a:r>
              <a:rPr lang="en-GB" sz="1800" dirty="0">
                <a:latin typeface="Tahoma"/>
                <a:ea typeface="Tahoma"/>
                <a:cs typeface="Tahoma"/>
              </a:rPr>
              <a:t> </a:t>
            </a:r>
            <a:r>
              <a:rPr lang="en-GB" sz="1800" dirty="0" err="1">
                <a:latin typeface="Tahoma"/>
                <a:ea typeface="Tahoma"/>
                <a:cs typeface="Tahoma"/>
              </a:rPr>
              <a:t>operacijsko</a:t>
            </a:r>
            <a:r>
              <a:rPr lang="en-GB" sz="1800" dirty="0">
                <a:latin typeface="Tahoma"/>
                <a:ea typeface="Tahoma"/>
                <a:cs typeface="Tahoma"/>
              </a:rPr>
              <a:t> </a:t>
            </a:r>
            <a:r>
              <a:rPr lang="en-GB" sz="1800" dirty="0" err="1">
                <a:latin typeface="Tahoma"/>
                <a:ea typeface="Tahoma"/>
                <a:cs typeface="Tahoma"/>
              </a:rPr>
              <a:t>istraživanje</a:t>
            </a:r>
            <a:r>
              <a:rPr lang="en-GB" sz="1800" dirty="0">
                <a:latin typeface="Tahoma"/>
                <a:ea typeface="Tahoma"/>
                <a:cs typeface="Tahoma"/>
              </a:rPr>
              <a:t>, </a:t>
            </a:r>
            <a:r>
              <a:rPr lang="en-GB" sz="1800" dirty="0" err="1">
                <a:latin typeface="Tahoma"/>
                <a:ea typeface="Tahoma"/>
                <a:cs typeface="Tahoma"/>
              </a:rPr>
              <a:t>linearnu</a:t>
            </a:r>
            <a:r>
              <a:rPr lang="en-GB" sz="1800" dirty="0">
                <a:latin typeface="Tahoma"/>
                <a:ea typeface="Tahoma"/>
                <a:cs typeface="Tahoma"/>
              </a:rPr>
              <a:t> </a:t>
            </a:r>
            <a:r>
              <a:rPr lang="en-GB" sz="1800" dirty="0" err="1">
                <a:latin typeface="Tahoma"/>
                <a:ea typeface="Tahoma"/>
                <a:cs typeface="Tahoma"/>
              </a:rPr>
              <a:t>algebru</a:t>
            </a:r>
            <a:r>
              <a:rPr lang="en-GB" sz="1800" dirty="0">
                <a:latin typeface="Tahoma"/>
                <a:ea typeface="Tahoma"/>
                <a:cs typeface="Tahoma"/>
              </a:rPr>
              <a:t>, </a:t>
            </a:r>
            <a:r>
              <a:rPr lang="en-GB" sz="1800" dirty="0" err="1">
                <a:latin typeface="Tahoma"/>
                <a:ea typeface="Tahoma"/>
                <a:cs typeface="Tahoma"/>
              </a:rPr>
              <a:t>neizrazitu</a:t>
            </a:r>
            <a:r>
              <a:rPr lang="en-GB" sz="1800" dirty="0">
                <a:latin typeface="Tahoma"/>
                <a:ea typeface="Tahoma"/>
                <a:cs typeface="Tahoma"/>
              </a:rPr>
              <a:t> </a:t>
            </a:r>
            <a:r>
              <a:rPr lang="en-GB" sz="1800" dirty="0" err="1">
                <a:latin typeface="Tahoma"/>
                <a:ea typeface="Tahoma"/>
                <a:cs typeface="Tahoma"/>
              </a:rPr>
              <a:t>logiku</a:t>
            </a:r>
            <a:r>
              <a:rPr lang="en-GB" sz="1800" dirty="0">
                <a:latin typeface="Tahoma"/>
                <a:ea typeface="Tahoma"/>
                <a:cs typeface="Tahoma"/>
              </a:rPr>
              <a:t>, </a:t>
            </a:r>
            <a:r>
              <a:rPr lang="en-GB" sz="1800" dirty="0" err="1">
                <a:latin typeface="Tahoma"/>
                <a:ea typeface="Tahoma"/>
                <a:cs typeface="Tahoma"/>
              </a:rPr>
              <a:t>numeričku</a:t>
            </a:r>
            <a:r>
              <a:rPr lang="en-GB" sz="1800" dirty="0">
                <a:latin typeface="Tahoma"/>
                <a:ea typeface="Tahoma"/>
                <a:cs typeface="Tahoma"/>
              </a:rPr>
              <a:t> </a:t>
            </a:r>
            <a:r>
              <a:rPr lang="en-GB" sz="1800" dirty="0" err="1">
                <a:latin typeface="Tahoma"/>
                <a:ea typeface="Tahoma"/>
                <a:cs typeface="Tahoma"/>
              </a:rPr>
              <a:t>optimizaciju</a:t>
            </a:r>
            <a:r>
              <a:rPr lang="en-GB" sz="1800" dirty="0">
                <a:latin typeface="Tahoma"/>
                <a:ea typeface="Tahoma"/>
                <a:cs typeface="Tahoma"/>
              </a:rPr>
              <a:t>, </a:t>
            </a:r>
            <a:r>
              <a:rPr lang="en-GB" sz="1800" dirty="0" err="1">
                <a:latin typeface="Tahoma"/>
                <a:ea typeface="Tahoma"/>
                <a:cs typeface="Tahoma"/>
              </a:rPr>
              <a:t>metaheuristiku</a:t>
            </a:r>
            <a:r>
              <a:rPr lang="en-GB" sz="1800" dirty="0">
                <a:latin typeface="Tahoma"/>
                <a:ea typeface="Tahoma"/>
                <a:cs typeface="Tahoma"/>
              </a:rPr>
              <a:t> </a:t>
            </a:r>
            <a:r>
              <a:rPr lang="en-GB" sz="1800" dirty="0" err="1">
                <a:latin typeface="Tahoma"/>
                <a:ea typeface="Tahoma"/>
                <a:cs typeface="Tahoma"/>
              </a:rPr>
              <a:t>itd</a:t>
            </a:r>
            <a:r>
              <a:rPr lang="en-GB" sz="1800" dirty="0">
                <a:latin typeface="Tahoma"/>
                <a:ea typeface="Tahoma"/>
                <a:cs typeface="Tahoma"/>
              </a:rPr>
              <a:t>. </a:t>
            </a:r>
            <a:endParaRPr lang="en-GB" dirty="0"/>
          </a:p>
          <a:p>
            <a:r>
              <a:rPr lang="en-GB" sz="1800" dirty="0" err="1">
                <a:latin typeface="Tahoma"/>
                <a:ea typeface="Tahoma"/>
                <a:cs typeface="Tahoma"/>
              </a:rPr>
              <a:t>Tehnologije</a:t>
            </a:r>
            <a:r>
              <a:rPr lang="en-GB" sz="1800" dirty="0">
                <a:latin typeface="Tahoma"/>
                <a:ea typeface="Tahoma"/>
                <a:cs typeface="Tahoma"/>
              </a:rPr>
              <a:t> u </a:t>
            </a:r>
            <a:r>
              <a:rPr lang="en-GB" sz="1800" dirty="0" err="1">
                <a:latin typeface="Tahoma"/>
                <a:ea typeface="Tahoma"/>
                <a:cs typeface="Tahoma"/>
              </a:rPr>
              <a:t>nastajanju</a:t>
            </a:r>
            <a:r>
              <a:rPr lang="en-GB" sz="1800" dirty="0">
                <a:latin typeface="Tahoma"/>
                <a:ea typeface="Tahoma"/>
                <a:cs typeface="Tahoma"/>
              </a:rPr>
              <a:t>: Nove </a:t>
            </a:r>
            <a:r>
              <a:rPr lang="en-GB" sz="1800" dirty="0" err="1">
                <a:latin typeface="Tahoma"/>
                <a:ea typeface="Tahoma"/>
                <a:cs typeface="Tahoma"/>
              </a:rPr>
              <a:t>disruptivne</a:t>
            </a:r>
            <a:r>
              <a:rPr lang="en-GB" sz="1800" dirty="0">
                <a:latin typeface="Tahoma"/>
                <a:ea typeface="Tahoma"/>
                <a:cs typeface="Tahoma"/>
              </a:rPr>
              <a:t> </a:t>
            </a:r>
            <a:r>
              <a:rPr lang="en-GB" sz="1800" dirty="0" err="1">
                <a:latin typeface="Tahoma"/>
                <a:ea typeface="Tahoma"/>
                <a:cs typeface="Tahoma"/>
              </a:rPr>
              <a:t>tehnologije</a:t>
            </a:r>
            <a:r>
              <a:rPr lang="en-GB" sz="1800" dirty="0">
                <a:latin typeface="Tahoma"/>
                <a:ea typeface="Tahoma"/>
                <a:cs typeface="Tahoma"/>
              </a:rPr>
              <a:t> </a:t>
            </a:r>
            <a:r>
              <a:rPr lang="en-GB" sz="1800" dirty="0" err="1">
                <a:latin typeface="Tahoma"/>
                <a:ea typeface="Tahoma"/>
                <a:cs typeface="Tahoma"/>
              </a:rPr>
              <a:t>kao</a:t>
            </a:r>
            <a:r>
              <a:rPr lang="en-GB" sz="1800" dirty="0">
                <a:latin typeface="Tahoma"/>
                <a:ea typeface="Tahoma"/>
                <a:cs typeface="Tahoma"/>
              </a:rPr>
              <a:t> </a:t>
            </a:r>
            <a:r>
              <a:rPr lang="en-GB" sz="1800" dirty="0" err="1">
                <a:latin typeface="Tahoma"/>
                <a:ea typeface="Tahoma"/>
                <a:cs typeface="Tahoma"/>
              </a:rPr>
              <a:t>što</a:t>
            </a:r>
            <a:r>
              <a:rPr lang="en-GB" sz="1800" dirty="0">
                <a:latin typeface="Tahoma"/>
                <a:ea typeface="Tahoma"/>
                <a:cs typeface="Tahoma"/>
              </a:rPr>
              <a:t> </a:t>
            </a:r>
            <a:r>
              <a:rPr lang="en-GB" sz="1800" dirty="0" err="1">
                <a:latin typeface="Tahoma"/>
                <a:ea typeface="Tahoma"/>
                <a:cs typeface="Tahoma"/>
              </a:rPr>
              <a:t>su</a:t>
            </a:r>
            <a:r>
              <a:rPr lang="en-GB" sz="1800" dirty="0">
                <a:latin typeface="Tahoma"/>
                <a:ea typeface="Tahoma"/>
                <a:cs typeface="Tahoma"/>
              </a:rPr>
              <a:t> </a:t>
            </a:r>
            <a:r>
              <a:rPr lang="en-GB" sz="1800" dirty="0" err="1">
                <a:latin typeface="Tahoma"/>
                <a:ea typeface="Tahoma"/>
                <a:cs typeface="Tahoma"/>
              </a:rPr>
              <a:t>strojno</a:t>
            </a:r>
            <a:r>
              <a:rPr lang="en-GB" sz="1800" dirty="0">
                <a:latin typeface="Tahoma"/>
                <a:ea typeface="Tahoma"/>
                <a:cs typeface="Tahoma"/>
              </a:rPr>
              <a:t> </a:t>
            </a:r>
            <a:r>
              <a:rPr lang="en-GB" sz="1800" dirty="0" err="1">
                <a:latin typeface="Tahoma"/>
                <a:ea typeface="Tahoma"/>
                <a:cs typeface="Tahoma"/>
              </a:rPr>
              <a:t>učenje</a:t>
            </a:r>
            <a:r>
              <a:rPr lang="en-GB" sz="1800" dirty="0">
                <a:latin typeface="Tahoma"/>
                <a:ea typeface="Tahoma"/>
                <a:cs typeface="Tahoma"/>
              </a:rPr>
              <a:t>, </a:t>
            </a:r>
            <a:r>
              <a:rPr lang="en-GB" sz="1800" dirty="0" err="1">
                <a:latin typeface="Tahoma"/>
                <a:ea typeface="Tahoma"/>
                <a:cs typeface="Tahoma"/>
              </a:rPr>
              <a:t>umjetna</a:t>
            </a:r>
            <a:r>
              <a:rPr lang="en-GB" sz="1800" dirty="0">
                <a:latin typeface="Tahoma"/>
                <a:ea typeface="Tahoma"/>
                <a:cs typeface="Tahoma"/>
              </a:rPr>
              <a:t> </a:t>
            </a:r>
            <a:r>
              <a:rPr lang="en-GB" sz="1800" dirty="0" err="1">
                <a:latin typeface="Tahoma"/>
                <a:ea typeface="Tahoma"/>
                <a:cs typeface="Tahoma"/>
              </a:rPr>
              <a:t>inteligencija</a:t>
            </a:r>
            <a:r>
              <a:rPr lang="en-GB" sz="1800" dirty="0">
                <a:latin typeface="Tahoma"/>
                <a:ea typeface="Tahoma"/>
                <a:cs typeface="Tahoma"/>
              </a:rPr>
              <a:t>, </a:t>
            </a:r>
            <a:r>
              <a:rPr lang="en-GB" sz="1800" dirty="0" err="1">
                <a:latin typeface="Tahoma"/>
                <a:ea typeface="Tahoma"/>
                <a:cs typeface="Tahoma"/>
              </a:rPr>
              <a:t>digitalni</a:t>
            </a:r>
            <a:r>
              <a:rPr lang="en-GB" sz="1800" dirty="0">
                <a:latin typeface="Tahoma"/>
                <a:ea typeface="Tahoma"/>
                <a:cs typeface="Tahoma"/>
              </a:rPr>
              <a:t> </a:t>
            </a:r>
            <a:r>
              <a:rPr lang="en-GB" sz="1800" dirty="0" err="1">
                <a:latin typeface="Tahoma"/>
                <a:ea typeface="Tahoma"/>
                <a:cs typeface="Tahoma"/>
              </a:rPr>
              <a:t>blizanci</a:t>
            </a:r>
            <a:r>
              <a:rPr lang="en-GB" sz="1800" dirty="0">
                <a:latin typeface="Tahoma"/>
                <a:ea typeface="Tahoma"/>
                <a:cs typeface="Tahoma"/>
              </a:rPr>
              <a:t>, </a:t>
            </a:r>
            <a:r>
              <a:rPr lang="en-GB" sz="1800" dirty="0" err="1">
                <a:latin typeface="Tahoma"/>
                <a:ea typeface="Tahoma"/>
                <a:cs typeface="Tahoma"/>
              </a:rPr>
              <a:t>smartizacija</a:t>
            </a:r>
            <a:r>
              <a:rPr lang="en-GB" sz="1800" dirty="0">
                <a:latin typeface="Tahoma"/>
                <a:ea typeface="Tahoma"/>
                <a:cs typeface="Tahoma"/>
              </a:rPr>
              <a:t>, </a:t>
            </a:r>
            <a:r>
              <a:rPr lang="en-GB" sz="1800" dirty="0" err="1">
                <a:latin typeface="Tahoma"/>
                <a:ea typeface="Tahoma"/>
                <a:cs typeface="Tahoma"/>
              </a:rPr>
              <a:t>živi</a:t>
            </a:r>
            <a:r>
              <a:rPr lang="en-GB" sz="1800" dirty="0">
                <a:latin typeface="Tahoma"/>
                <a:ea typeface="Tahoma"/>
                <a:cs typeface="Tahoma"/>
              </a:rPr>
              <a:t> </a:t>
            </a:r>
            <a:r>
              <a:rPr lang="en-GB" sz="1800" dirty="0" err="1">
                <a:latin typeface="Tahoma"/>
                <a:ea typeface="Tahoma"/>
                <a:cs typeface="Tahoma"/>
              </a:rPr>
              <a:t>laboratoriji</a:t>
            </a:r>
            <a:r>
              <a:rPr lang="en-GB" sz="1800" dirty="0">
                <a:latin typeface="Tahoma"/>
                <a:ea typeface="Tahoma"/>
                <a:cs typeface="Tahoma"/>
              </a:rPr>
              <a:t> </a:t>
            </a:r>
            <a:r>
              <a:rPr lang="en-GB" sz="1800" dirty="0" err="1">
                <a:latin typeface="Tahoma"/>
                <a:ea typeface="Tahoma"/>
                <a:cs typeface="Tahoma"/>
              </a:rPr>
              <a:t>itd</a:t>
            </a:r>
            <a:r>
              <a:rPr lang="en-GB" sz="1800" dirty="0">
                <a:latin typeface="Tahoma"/>
                <a:ea typeface="Tahoma"/>
                <a:cs typeface="Tahoma"/>
              </a:rPr>
              <a:t>., </a:t>
            </a:r>
            <a:r>
              <a:rPr lang="en-GB" sz="1800" dirty="0" err="1">
                <a:latin typeface="Tahoma"/>
                <a:ea typeface="Tahoma"/>
                <a:cs typeface="Tahoma"/>
              </a:rPr>
              <a:t>dobivaju</a:t>
            </a:r>
            <a:r>
              <a:rPr lang="en-GB" sz="1800" dirty="0">
                <a:latin typeface="Tahoma"/>
                <a:ea typeface="Tahoma"/>
                <a:cs typeface="Tahoma"/>
              </a:rPr>
              <a:t> </a:t>
            </a:r>
            <a:r>
              <a:rPr lang="en-GB" sz="1800" dirty="0" err="1">
                <a:latin typeface="Tahoma"/>
                <a:ea typeface="Tahoma"/>
                <a:cs typeface="Tahoma"/>
              </a:rPr>
              <a:t>na</a:t>
            </a:r>
            <a:r>
              <a:rPr lang="en-GB" sz="1800" dirty="0">
                <a:latin typeface="Tahoma"/>
                <a:ea typeface="Tahoma"/>
                <a:cs typeface="Tahoma"/>
              </a:rPr>
              <a:t> </a:t>
            </a:r>
            <a:r>
              <a:rPr lang="en-GB" sz="1800" dirty="0" err="1">
                <a:latin typeface="Tahoma"/>
                <a:ea typeface="Tahoma"/>
                <a:cs typeface="Tahoma"/>
              </a:rPr>
              <a:t>važnosti</a:t>
            </a:r>
            <a:r>
              <a:rPr lang="en-GB" sz="1800" dirty="0">
                <a:latin typeface="Tahoma"/>
                <a:ea typeface="Tahoma"/>
                <a:cs typeface="Tahoma"/>
              </a:rPr>
              <a:t> u </a:t>
            </a:r>
            <a:r>
              <a:rPr lang="en-GB" sz="1800" dirty="0" err="1">
                <a:latin typeface="Tahoma"/>
                <a:ea typeface="Tahoma"/>
                <a:cs typeface="Tahoma"/>
              </a:rPr>
              <a:t>analizi</a:t>
            </a:r>
            <a:r>
              <a:rPr lang="en-GB" sz="1800" dirty="0">
                <a:latin typeface="Tahoma"/>
                <a:ea typeface="Tahoma"/>
                <a:cs typeface="Tahoma"/>
              </a:rPr>
              <a:t> </a:t>
            </a:r>
            <a:r>
              <a:rPr lang="en-GB" sz="1800" dirty="0" err="1">
                <a:latin typeface="Tahoma"/>
                <a:ea typeface="Tahoma"/>
                <a:cs typeface="Tahoma"/>
              </a:rPr>
              <a:t>podataka</a:t>
            </a:r>
            <a:r>
              <a:rPr lang="en-GB" sz="1800" dirty="0">
                <a:latin typeface="Tahoma"/>
                <a:ea typeface="Tahoma"/>
                <a:cs typeface="Tahoma"/>
              </a:rPr>
              <a:t> </a:t>
            </a:r>
            <a:r>
              <a:rPr lang="en-GB" sz="1800" dirty="0" err="1">
                <a:latin typeface="Tahoma"/>
                <a:ea typeface="Tahoma"/>
                <a:cs typeface="Tahoma"/>
              </a:rPr>
              <a:t>i</a:t>
            </a:r>
            <a:r>
              <a:rPr lang="en-GB" sz="1800" dirty="0">
                <a:latin typeface="Tahoma"/>
                <a:ea typeface="Tahoma"/>
                <a:cs typeface="Tahoma"/>
              </a:rPr>
              <a:t> </a:t>
            </a:r>
            <a:r>
              <a:rPr lang="en-GB" sz="1800" dirty="0" err="1">
                <a:latin typeface="Tahoma"/>
                <a:ea typeface="Tahoma"/>
                <a:cs typeface="Tahoma"/>
              </a:rPr>
              <a:t>donošenju</a:t>
            </a:r>
            <a:r>
              <a:rPr lang="en-GB" sz="1800" dirty="0">
                <a:latin typeface="Tahoma"/>
                <a:ea typeface="Tahoma"/>
                <a:cs typeface="Tahoma"/>
              </a:rPr>
              <a:t> </a:t>
            </a:r>
            <a:r>
              <a:rPr lang="en-GB" sz="1800" dirty="0" err="1">
                <a:latin typeface="Tahoma"/>
                <a:ea typeface="Tahoma"/>
                <a:cs typeface="Tahoma"/>
              </a:rPr>
              <a:t>zaključaka</a:t>
            </a:r>
            <a:r>
              <a:rPr lang="en-GB" sz="1800" dirty="0">
                <a:latin typeface="Tahoma"/>
                <a:ea typeface="Tahoma"/>
                <a:cs typeface="Tahoma"/>
              </a:rPr>
              <a:t>. </a:t>
            </a:r>
            <a:endParaRPr lang="sr-Latn-RS" dirty="0"/>
          </a:p>
          <a:p>
            <a:r>
              <a:rPr lang="en-GB" sz="1800" dirty="0" err="1">
                <a:latin typeface="Tahoma"/>
                <a:ea typeface="Tahoma"/>
                <a:cs typeface="Tahoma"/>
              </a:rPr>
              <a:t>Nedostatak</a:t>
            </a:r>
            <a:r>
              <a:rPr lang="en-GB" sz="1800" dirty="0">
                <a:latin typeface="Tahoma"/>
                <a:ea typeface="Tahoma"/>
                <a:cs typeface="Tahoma"/>
              </a:rPr>
              <a:t> </a:t>
            </a:r>
            <a:r>
              <a:rPr lang="en-GB" sz="1800" dirty="0" err="1">
                <a:latin typeface="Tahoma"/>
                <a:ea typeface="Tahoma"/>
                <a:cs typeface="Tahoma"/>
              </a:rPr>
              <a:t>strogih</a:t>
            </a:r>
            <a:r>
              <a:rPr lang="en-GB" sz="1800" dirty="0">
                <a:latin typeface="Tahoma"/>
                <a:ea typeface="Tahoma"/>
                <a:cs typeface="Tahoma"/>
              </a:rPr>
              <a:t> </a:t>
            </a:r>
            <a:r>
              <a:rPr lang="en-GB" sz="1800" dirty="0" err="1">
                <a:latin typeface="Tahoma"/>
                <a:ea typeface="Tahoma"/>
                <a:cs typeface="Tahoma"/>
              </a:rPr>
              <a:t>procedura</a:t>
            </a:r>
            <a:r>
              <a:rPr lang="en-GB" sz="1800" dirty="0">
                <a:latin typeface="Tahoma"/>
                <a:ea typeface="Tahoma"/>
                <a:cs typeface="Tahoma"/>
              </a:rPr>
              <a:t>: </a:t>
            </a:r>
            <a:r>
              <a:rPr lang="en-GB" sz="1800" dirty="0" err="1">
                <a:latin typeface="Tahoma"/>
                <a:ea typeface="Tahoma"/>
                <a:cs typeface="Tahoma"/>
              </a:rPr>
              <a:t>radnim</a:t>
            </a:r>
            <a:r>
              <a:rPr lang="en-GB" sz="1800" dirty="0">
                <a:latin typeface="Tahoma"/>
                <a:ea typeface="Tahoma"/>
                <a:cs typeface="Tahoma"/>
              </a:rPr>
              <a:t> </a:t>
            </a:r>
            <a:r>
              <a:rPr lang="en-GB" sz="1800" dirty="0" err="1">
                <a:latin typeface="Tahoma"/>
                <a:ea typeface="Tahoma"/>
                <a:cs typeface="Tahoma"/>
              </a:rPr>
              <a:t>procesima</a:t>
            </a:r>
            <a:r>
              <a:rPr lang="en-GB" sz="1800" dirty="0">
                <a:latin typeface="Tahoma"/>
                <a:ea typeface="Tahoma"/>
                <a:cs typeface="Tahoma"/>
              </a:rPr>
              <a:t> BI </a:t>
            </a:r>
            <a:r>
              <a:rPr lang="en-GB" sz="1800" dirty="0" err="1">
                <a:latin typeface="Tahoma"/>
                <a:ea typeface="Tahoma"/>
                <a:cs typeface="Tahoma"/>
              </a:rPr>
              <a:t>i</a:t>
            </a:r>
            <a:r>
              <a:rPr lang="en-GB" sz="1800" dirty="0">
                <a:latin typeface="Tahoma"/>
                <a:ea typeface="Tahoma"/>
                <a:cs typeface="Tahoma"/>
              </a:rPr>
              <a:t> ML </a:t>
            </a:r>
            <a:r>
              <a:rPr lang="en-GB" sz="1800" dirty="0" err="1">
                <a:latin typeface="Tahoma"/>
                <a:ea typeface="Tahoma"/>
                <a:cs typeface="Tahoma"/>
              </a:rPr>
              <a:t>nedostaje</a:t>
            </a:r>
            <a:r>
              <a:rPr lang="en-GB" sz="1800" dirty="0">
                <a:latin typeface="Tahoma"/>
                <a:ea typeface="Tahoma"/>
                <a:cs typeface="Tahoma"/>
              </a:rPr>
              <a:t> </a:t>
            </a:r>
            <a:r>
              <a:rPr lang="en-GB" sz="1800" dirty="0" err="1">
                <a:latin typeface="Tahoma"/>
                <a:ea typeface="Tahoma"/>
                <a:cs typeface="Tahoma"/>
              </a:rPr>
              <a:t>stroga</a:t>
            </a:r>
            <a:r>
              <a:rPr lang="en-GB" sz="1800" dirty="0">
                <a:latin typeface="Tahoma"/>
                <a:ea typeface="Tahoma"/>
                <a:cs typeface="Tahoma"/>
              </a:rPr>
              <a:t> </a:t>
            </a:r>
            <a:r>
              <a:rPr lang="en-GB" sz="1800" dirty="0" err="1">
                <a:latin typeface="Tahoma"/>
                <a:ea typeface="Tahoma"/>
                <a:cs typeface="Tahoma"/>
              </a:rPr>
              <a:t>organizacija</a:t>
            </a:r>
            <a:r>
              <a:rPr lang="en-GB" sz="1800" dirty="0">
                <a:latin typeface="Tahoma"/>
                <a:ea typeface="Tahoma"/>
                <a:cs typeface="Tahoma"/>
              </a:rPr>
              <a:t>, </a:t>
            </a:r>
            <a:r>
              <a:rPr lang="en-GB" sz="1800" dirty="0" err="1">
                <a:latin typeface="Tahoma"/>
                <a:ea typeface="Tahoma"/>
                <a:cs typeface="Tahoma"/>
              </a:rPr>
              <a:t>ali</a:t>
            </a:r>
            <a:r>
              <a:rPr lang="en-GB" sz="1800" dirty="0">
                <a:latin typeface="Tahoma"/>
                <a:ea typeface="Tahoma"/>
                <a:cs typeface="Tahoma"/>
              </a:rPr>
              <a:t> se </a:t>
            </a:r>
            <a:r>
              <a:rPr lang="en-GB" sz="1800" dirty="0" err="1">
                <a:latin typeface="Tahoma"/>
                <a:ea typeface="Tahoma"/>
                <a:cs typeface="Tahoma"/>
              </a:rPr>
              <a:t>oslanjaju</a:t>
            </a:r>
            <a:r>
              <a:rPr lang="en-GB" sz="1800" dirty="0">
                <a:latin typeface="Tahoma"/>
                <a:ea typeface="Tahoma"/>
                <a:cs typeface="Tahoma"/>
              </a:rPr>
              <a:t> </a:t>
            </a:r>
            <a:r>
              <a:rPr lang="en-GB" sz="1800" dirty="0" err="1">
                <a:latin typeface="Tahoma"/>
                <a:ea typeface="Tahoma"/>
                <a:cs typeface="Tahoma"/>
              </a:rPr>
              <a:t>na</a:t>
            </a:r>
            <a:r>
              <a:rPr lang="en-GB" sz="1800" dirty="0">
                <a:latin typeface="Tahoma"/>
                <a:ea typeface="Tahoma"/>
                <a:cs typeface="Tahoma"/>
              </a:rPr>
              <a:t> </a:t>
            </a:r>
            <a:r>
              <a:rPr lang="en-GB" sz="1800" dirty="0" err="1">
                <a:latin typeface="Tahoma"/>
                <a:ea typeface="Tahoma"/>
                <a:cs typeface="Tahoma"/>
              </a:rPr>
              <a:t>uspješne</a:t>
            </a:r>
            <a:r>
              <a:rPr lang="en-GB" sz="1800" dirty="0">
                <a:latin typeface="Tahoma"/>
                <a:ea typeface="Tahoma"/>
                <a:cs typeface="Tahoma"/>
              </a:rPr>
              <a:t> </a:t>
            </a:r>
            <a:r>
              <a:rPr lang="en-GB" sz="1800" dirty="0" err="1">
                <a:latin typeface="Tahoma"/>
                <a:ea typeface="Tahoma"/>
                <a:cs typeface="Tahoma"/>
              </a:rPr>
              <a:t>smjernice</a:t>
            </a:r>
            <a:r>
              <a:rPr lang="en-GB" sz="1800" dirty="0">
                <a:latin typeface="Tahoma"/>
                <a:ea typeface="Tahoma"/>
                <a:cs typeface="Tahoma"/>
              </a:rPr>
              <a:t> </a:t>
            </a:r>
            <a:r>
              <a:rPr lang="en-GB" sz="1800" dirty="0" err="1">
                <a:latin typeface="Tahoma"/>
                <a:ea typeface="Tahoma"/>
                <a:cs typeface="Tahoma"/>
              </a:rPr>
              <a:t>iz</a:t>
            </a:r>
            <a:r>
              <a:rPr lang="en-GB" sz="1800" dirty="0">
                <a:latin typeface="Tahoma"/>
                <a:ea typeface="Tahoma"/>
                <a:cs typeface="Tahoma"/>
              </a:rPr>
              <a:t> </a:t>
            </a:r>
            <a:r>
              <a:rPr lang="en-GB" sz="1800" dirty="0" err="1">
                <a:latin typeface="Tahoma"/>
                <a:ea typeface="Tahoma"/>
                <a:cs typeface="Tahoma"/>
              </a:rPr>
              <a:t>prakse</a:t>
            </a:r>
            <a:r>
              <a:rPr lang="en-GB" sz="1800" dirty="0">
                <a:latin typeface="Tahoma"/>
                <a:ea typeface="Tahoma"/>
                <a:cs typeface="Tahoma"/>
              </a:rPr>
              <a:t> </a:t>
            </a:r>
            <a:r>
              <a:rPr lang="en-GB" sz="1800" dirty="0" err="1">
                <a:latin typeface="Tahoma"/>
                <a:ea typeface="Tahoma"/>
                <a:cs typeface="Tahoma"/>
              </a:rPr>
              <a:t>i</a:t>
            </a:r>
            <a:r>
              <a:rPr lang="en-GB" sz="1800" dirty="0">
                <a:latin typeface="Tahoma"/>
                <a:ea typeface="Tahoma"/>
                <a:cs typeface="Tahoma"/>
              </a:rPr>
              <a:t> literature. </a:t>
            </a:r>
            <a:endParaRPr lang="en-GB" dirty="0"/>
          </a:p>
          <a:p>
            <a:r>
              <a:rPr lang="en-GB" sz="1800" dirty="0" err="1">
                <a:latin typeface="Tahoma"/>
                <a:ea typeface="Tahoma"/>
                <a:cs typeface="Tahoma"/>
              </a:rPr>
              <a:t>Različiti</a:t>
            </a:r>
            <a:r>
              <a:rPr lang="en-GB" sz="1800" dirty="0">
                <a:latin typeface="Tahoma"/>
                <a:ea typeface="Tahoma"/>
                <a:cs typeface="Tahoma"/>
              </a:rPr>
              <a:t> </a:t>
            </a:r>
            <a:r>
              <a:rPr lang="en-GB" sz="1800" dirty="0" err="1">
                <a:latin typeface="Tahoma"/>
                <a:ea typeface="Tahoma"/>
                <a:cs typeface="Tahoma"/>
              </a:rPr>
              <a:t>postupci</a:t>
            </a:r>
            <a:r>
              <a:rPr lang="en-GB" sz="1800" dirty="0">
                <a:latin typeface="Tahoma"/>
                <a:ea typeface="Tahoma"/>
                <a:cs typeface="Tahoma"/>
              </a:rPr>
              <a:t>: BI </a:t>
            </a:r>
            <a:r>
              <a:rPr lang="en-GB" sz="1800" dirty="0" err="1">
                <a:latin typeface="Tahoma"/>
                <a:ea typeface="Tahoma"/>
                <a:cs typeface="Tahoma"/>
              </a:rPr>
              <a:t>postupci</a:t>
            </a:r>
            <a:r>
              <a:rPr lang="en-GB" sz="1800" dirty="0">
                <a:latin typeface="Tahoma"/>
                <a:ea typeface="Tahoma"/>
                <a:cs typeface="Tahoma"/>
              </a:rPr>
              <a:t> </a:t>
            </a:r>
            <a:r>
              <a:rPr lang="en-GB" sz="1800" dirty="0" err="1">
                <a:latin typeface="Tahoma"/>
                <a:ea typeface="Tahoma"/>
                <a:cs typeface="Tahoma"/>
              </a:rPr>
              <a:t>razlikuju</a:t>
            </a:r>
            <a:r>
              <a:rPr lang="en-GB" sz="1800" dirty="0">
                <a:latin typeface="Tahoma"/>
                <a:ea typeface="Tahoma"/>
                <a:cs typeface="Tahoma"/>
              </a:rPr>
              <a:t> se </a:t>
            </a:r>
            <a:r>
              <a:rPr lang="en-GB" sz="1800" dirty="0" err="1">
                <a:latin typeface="Tahoma"/>
                <a:ea typeface="Tahoma"/>
                <a:cs typeface="Tahoma"/>
              </a:rPr>
              <a:t>ovisno</a:t>
            </a:r>
            <a:r>
              <a:rPr lang="en-GB" sz="1800" dirty="0">
                <a:latin typeface="Tahoma"/>
                <a:ea typeface="Tahoma"/>
                <a:cs typeface="Tahoma"/>
              </a:rPr>
              <a:t> o </a:t>
            </a:r>
            <a:r>
              <a:rPr lang="en-GB" sz="1800" dirty="0" err="1">
                <a:latin typeface="Tahoma"/>
                <a:ea typeface="Tahoma"/>
                <a:cs typeface="Tahoma"/>
              </a:rPr>
              <a:t>korištenom</a:t>
            </a:r>
            <a:r>
              <a:rPr lang="en-GB" sz="1800" dirty="0">
                <a:latin typeface="Tahoma"/>
                <a:ea typeface="Tahoma"/>
                <a:cs typeface="Tahoma"/>
              </a:rPr>
              <a:t> </a:t>
            </a:r>
            <a:r>
              <a:rPr lang="en-GB" sz="1800" dirty="0" err="1">
                <a:latin typeface="Tahoma"/>
                <a:ea typeface="Tahoma"/>
                <a:cs typeface="Tahoma"/>
              </a:rPr>
              <a:t>softveru</a:t>
            </a:r>
            <a:r>
              <a:rPr lang="en-GB" sz="1800" dirty="0">
                <a:latin typeface="Tahoma"/>
                <a:ea typeface="Tahoma"/>
                <a:cs typeface="Tahoma"/>
              </a:rPr>
              <a:t>. Na </a:t>
            </a:r>
            <a:r>
              <a:rPr lang="en-GB" sz="1800" dirty="0" err="1">
                <a:latin typeface="Tahoma"/>
                <a:ea typeface="Tahoma"/>
                <a:cs typeface="Tahoma"/>
              </a:rPr>
              <a:t>primjer</a:t>
            </a:r>
            <a:r>
              <a:rPr lang="en-GB" sz="1800" dirty="0">
                <a:latin typeface="Tahoma"/>
                <a:ea typeface="Tahoma"/>
                <a:cs typeface="Tahoma"/>
              </a:rPr>
              <a:t>, </a:t>
            </a:r>
            <a:r>
              <a:rPr lang="en-GB" sz="1800" dirty="0" err="1">
                <a:latin typeface="Tahoma"/>
                <a:ea typeface="Tahoma"/>
                <a:cs typeface="Tahoma"/>
              </a:rPr>
              <a:t>Microsoftov</a:t>
            </a:r>
            <a:r>
              <a:rPr lang="en-GB" sz="1800" dirty="0">
                <a:latin typeface="Tahoma"/>
                <a:ea typeface="Tahoma"/>
                <a:cs typeface="Tahoma"/>
              </a:rPr>
              <a:t> </a:t>
            </a:r>
            <a:r>
              <a:rPr lang="en-GB" sz="1800" dirty="0" err="1">
                <a:latin typeface="Tahoma"/>
                <a:ea typeface="Tahoma"/>
                <a:cs typeface="Tahoma"/>
              </a:rPr>
              <a:t>paket</a:t>
            </a:r>
            <a:r>
              <a:rPr lang="en-GB" sz="1800" dirty="0">
                <a:latin typeface="Tahoma"/>
                <a:ea typeface="Tahoma"/>
                <a:cs typeface="Tahoma"/>
              </a:rPr>
              <a:t> Business Intelligence </a:t>
            </a:r>
            <a:r>
              <a:rPr lang="en-GB" sz="1800" dirty="0" err="1">
                <a:latin typeface="Tahoma"/>
                <a:ea typeface="Tahoma"/>
                <a:cs typeface="Tahoma"/>
              </a:rPr>
              <a:t>nudi</a:t>
            </a:r>
            <a:r>
              <a:rPr lang="en-GB" sz="1800" dirty="0">
                <a:latin typeface="Tahoma"/>
                <a:ea typeface="Tahoma"/>
                <a:cs typeface="Tahoma"/>
              </a:rPr>
              <a:t> alate za </a:t>
            </a:r>
            <a:r>
              <a:rPr lang="en-GB" sz="1800" dirty="0" err="1">
                <a:latin typeface="Tahoma"/>
                <a:ea typeface="Tahoma"/>
                <a:cs typeface="Tahoma"/>
              </a:rPr>
              <a:t>unos</a:t>
            </a:r>
            <a:r>
              <a:rPr lang="en-GB" sz="1800" dirty="0">
                <a:latin typeface="Tahoma"/>
                <a:ea typeface="Tahoma"/>
                <a:cs typeface="Tahoma"/>
              </a:rPr>
              <a:t> </a:t>
            </a:r>
            <a:r>
              <a:rPr lang="en-GB" sz="1800" dirty="0" err="1">
                <a:latin typeface="Tahoma"/>
                <a:ea typeface="Tahoma"/>
                <a:cs typeface="Tahoma"/>
              </a:rPr>
              <a:t>podataka</a:t>
            </a:r>
            <a:r>
              <a:rPr lang="en-GB" sz="1800" dirty="0">
                <a:latin typeface="Tahoma"/>
                <a:ea typeface="Tahoma"/>
                <a:cs typeface="Tahoma"/>
              </a:rPr>
              <a:t>, </a:t>
            </a:r>
            <a:r>
              <a:rPr lang="en-GB" sz="1800" dirty="0" err="1">
                <a:latin typeface="Tahoma"/>
                <a:ea typeface="Tahoma"/>
                <a:cs typeface="Tahoma"/>
              </a:rPr>
              <a:t>pohranu</a:t>
            </a:r>
            <a:r>
              <a:rPr lang="en-GB" sz="1800" dirty="0">
                <a:latin typeface="Tahoma"/>
                <a:ea typeface="Tahoma"/>
                <a:cs typeface="Tahoma"/>
              </a:rPr>
              <a:t>, </a:t>
            </a:r>
            <a:r>
              <a:rPr lang="en-GB" sz="1800" dirty="0" err="1">
                <a:latin typeface="Tahoma"/>
                <a:ea typeface="Tahoma"/>
                <a:cs typeface="Tahoma"/>
              </a:rPr>
              <a:t>integraciju</a:t>
            </a:r>
            <a:r>
              <a:rPr lang="en-GB" sz="1800" dirty="0">
                <a:latin typeface="Tahoma"/>
                <a:ea typeface="Tahoma"/>
                <a:cs typeface="Tahoma"/>
              </a:rPr>
              <a:t>, </a:t>
            </a:r>
            <a:r>
              <a:rPr lang="en-GB" sz="1800" dirty="0" err="1">
                <a:latin typeface="Tahoma"/>
                <a:ea typeface="Tahoma"/>
                <a:cs typeface="Tahoma"/>
              </a:rPr>
              <a:t>upravljanje</a:t>
            </a:r>
            <a:r>
              <a:rPr lang="en-GB" sz="1800" dirty="0">
                <a:latin typeface="Tahoma"/>
                <a:ea typeface="Tahoma"/>
                <a:cs typeface="Tahoma"/>
              </a:rPr>
              <a:t>, </a:t>
            </a:r>
            <a:r>
              <a:rPr lang="en-GB" sz="1800" dirty="0" err="1">
                <a:latin typeface="Tahoma"/>
                <a:ea typeface="Tahoma"/>
                <a:cs typeface="Tahoma"/>
              </a:rPr>
              <a:t>obradu</a:t>
            </a:r>
            <a:r>
              <a:rPr lang="en-GB" sz="1800" dirty="0">
                <a:latin typeface="Tahoma"/>
                <a:ea typeface="Tahoma"/>
                <a:cs typeface="Tahoma"/>
              </a:rPr>
              <a:t>, </a:t>
            </a:r>
            <a:r>
              <a:rPr lang="en-GB" sz="1800" dirty="0" err="1">
                <a:latin typeface="Tahoma"/>
                <a:ea typeface="Tahoma"/>
                <a:cs typeface="Tahoma"/>
              </a:rPr>
              <a:t>izvješćivanje</a:t>
            </a:r>
            <a:r>
              <a:rPr lang="en-GB" sz="1800" dirty="0">
                <a:latin typeface="Tahoma"/>
                <a:ea typeface="Tahoma"/>
                <a:cs typeface="Tahoma"/>
              </a:rPr>
              <a:t>, </a:t>
            </a:r>
            <a:r>
              <a:rPr lang="en-GB" sz="1800" dirty="0" err="1">
                <a:latin typeface="Tahoma"/>
                <a:ea typeface="Tahoma"/>
                <a:cs typeface="Tahoma"/>
              </a:rPr>
              <a:t>dijeljenje</a:t>
            </a:r>
            <a:r>
              <a:rPr lang="en-GB" sz="1800" dirty="0">
                <a:latin typeface="Tahoma"/>
                <a:ea typeface="Tahoma"/>
                <a:cs typeface="Tahoma"/>
              </a:rPr>
              <a:t> </a:t>
            </a:r>
            <a:r>
              <a:rPr lang="en-GB" sz="1800" dirty="0" err="1">
                <a:latin typeface="Tahoma"/>
                <a:ea typeface="Tahoma"/>
                <a:cs typeface="Tahoma"/>
              </a:rPr>
              <a:t>i</a:t>
            </a:r>
            <a:r>
              <a:rPr lang="en-GB" sz="1800" dirty="0">
                <a:latin typeface="Tahoma"/>
                <a:ea typeface="Tahoma"/>
                <a:cs typeface="Tahoma"/>
              </a:rPr>
              <a:t> </a:t>
            </a:r>
            <a:r>
              <a:rPr lang="en-GB" sz="1800" dirty="0" err="1">
                <a:latin typeface="Tahoma"/>
                <a:ea typeface="Tahoma"/>
                <a:cs typeface="Tahoma"/>
              </a:rPr>
              <a:t>znanost</a:t>
            </a:r>
            <a:r>
              <a:rPr lang="en-GB" sz="1800" dirty="0">
                <a:latin typeface="Tahoma"/>
                <a:ea typeface="Tahoma"/>
                <a:cs typeface="Tahoma"/>
              </a:rPr>
              <a:t> o </a:t>
            </a:r>
            <a:r>
              <a:rPr lang="en-GB" sz="1800" dirty="0" err="1">
                <a:latin typeface="Tahoma"/>
                <a:ea typeface="Tahoma"/>
                <a:cs typeface="Tahoma"/>
              </a:rPr>
              <a:t>podacima</a:t>
            </a:r>
            <a:r>
              <a:rPr lang="en-GB" sz="1800" dirty="0">
                <a:latin typeface="Tahoma"/>
                <a:ea typeface="Tahoma"/>
                <a:cs typeface="Tahoma"/>
              </a:rPr>
              <a:t>. </a:t>
            </a:r>
            <a:endParaRPr lang="en-GB" dirty="0"/>
          </a:p>
          <a:p>
            <a:r>
              <a:rPr lang="en-GB" sz="1800" dirty="0" err="1">
                <a:latin typeface="Tahoma"/>
                <a:ea typeface="Tahoma"/>
                <a:cs typeface="Tahoma"/>
              </a:rPr>
              <a:t>Ponuđeni</a:t>
            </a:r>
            <a:r>
              <a:rPr lang="en-GB" sz="1800" dirty="0">
                <a:latin typeface="Tahoma"/>
                <a:ea typeface="Tahoma"/>
                <a:cs typeface="Tahoma"/>
              </a:rPr>
              <a:t> </a:t>
            </a:r>
            <a:r>
              <a:rPr lang="en-GB" sz="1800" dirty="0" err="1">
                <a:latin typeface="Tahoma"/>
                <a:ea typeface="Tahoma"/>
                <a:cs typeface="Tahoma"/>
              </a:rPr>
              <a:t>alati</a:t>
            </a:r>
            <a:r>
              <a:rPr lang="en-GB" sz="1800" dirty="0">
                <a:latin typeface="Tahoma"/>
                <a:ea typeface="Tahoma"/>
                <a:cs typeface="Tahoma"/>
              </a:rPr>
              <a:t>: </a:t>
            </a:r>
            <a:r>
              <a:rPr lang="en-GB" sz="1800" dirty="0" err="1">
                <a:latin typeface="Tahoma"/>
                <a:ea typeface="Tahoma"/>
                <a:cs typeface="Tahoma"/>
              </a:rPr>
              <a:t>Microsoftov</a:t>
            </a:r>
            <a:r>
              <a:rPr lang="en-GB" sz="1800" dirty="0">
                <a:latin typeface="Tahoma"/>
                <a:ea typeface="Tahoma"/>
                <a:cs typeface="Tahoma"/>
              </a:rPr>
              <a:t> BI </a:t>
            </a:r>
            <a:r>
              <a:rPr lang="en-GB" sz="1800" dirty="0" err="1">
                <a:latin typeface="Tahoma"/>
                <a:ea typeface="Tahoma"/>
                <a:cs typeface="Tahoma"/>
              </a:rPr>
              <a:t>paket</a:t>
            </a:r>
            <a:r>
              <a:rPr lang="en-GB" sz="1800" dirty="0">
                <a:latin typeface="Tahoma"/>
                <a:ea typeface="Tahoma"/>
                <a:cs typeface="Tahoma"/>
              </a:rPr>
              <a:t> </a:t>
            </a:r>
            <a:r>
              <a:rPr lang="en-GB" sz="1800" dirty="0" err="1">
                <a:latin typeface="Tahoma"/>
                <a:ea typeface="Tahoma"/>
                <a:cs typeface="Tahoma"/>
              </a:rPr>
              <a:t>pruža</a:t>
            </a:r>
            <a:r>
              <a:rPr lang="en-GB" sz="1800" dirty="0">
                <a:latin typeface="Tahoma"/>
                <a:ea typeface="Tahoma"/>
                <a:cs typeface="Tahoma"/>
              </a:rPr>
              <a:t> alate za </a:t>
            </a:r>
            <a:r>
              <a:rPr lang="en-GB" sz="1800" dirty="0" err="1">
                <a:latin typeface="Tahoma"/>
                <a:ea typeface="Tahoma"/>
                <a:cs typeface="Tahoma"/>
              </a:rPr>
              <a:t>različite</a:t>
            </a:r>
            <a:r>
              <a:rPr lang="en-GB" sz="1800" dirty="0">
                <a:latin typeface="Tahoma"/>
                <a:ea typeface="Tahoma"/>
                <a:cs typeface="Tahoma"/>
              </a:rPr>
              <a:t> </a:t>
            </a:r>
            <a:r>
              <a:rPr lang="en-GB" sz="1800" dirty="0" err="1">
                <a:latin typeface="Tahoma"/>
                <a:ea typeface="Tahoma"/>
                <a:cs typeface="Tahoma"/>
              </a:rPr>
              <a:t>zadatke</a:t>
            </a:r>
            <a:r>
              <a:rPr lang="en-GB" sz="1800" dirty="0">
                <a:latin typeface="Tahoma"/>
                <a:ea typeface="Tahoma"/>
                <a:cs typeface="Tahoma"/>
              </a:rPr>
              <a:t>, </a:t>
            </a:r>
            <a:r>
              <a:rPr lang="en-GB" sz="1800" dirty="0" err="1">
                <a:latin typeface="Tahoma"/>
                <a:ea typeface="Tahoma"/>
                <a:cs typeface="Tahoma"/>
              </a:rPr>
              <a:t>uključujući</a:t>
            </a:r>
            <a:r>
              <a:rPr lang="en-GB" sz="1800" dirty="0">
                <a:latin typeface="Tahoma"/>
                <a:ea typeface="Tahoma"/>
                <a:cs typeface="Tahoma"/>
              </a:rPr>
              <a:t> </a:t>
            </a:r>
            <a:r>
              <a:rPr lang="en-GB" sz="1800" dirty="0" err="1">
                <a:latin typeface="Tahoma"/>
                <a:ea typeface="Tahoma"/>
                <a:cs typeface="Tahoma"/>
              </a:rPr>
              <a:t>unos</a:t>
            </a:r>
            <a:r>
              <a:rPr lang="en-GB" sz="1800" dirty="0">
                <a:latin typeface="Tahoma"/>
                <a:ea typeface="Tahoma"/>
                <a:cs typeface="Tahoma"/>
              </a:rPr>
              <a:t> </a:t>
            </a:r>
            <a:r>
              <a:rPr lang="en-GB" sz="1800" dirty="0" err="1">
                <a:latin typeface="Tahoma"/>
                <a:ea typeface="Tahoma"/>
                <a:cs typeface="Tahoma"/>
              </a:rPr>
              <a:t>podataka</a:t>
            </a:r>
            <a:r>
              <a:rPr lang="en-GB" sz="1800" dirty="0">
                <a:latin typeface="Tahoma"/>
                <a:ea typeface="Tahoma"/>
                <a:cs typeface="Tahoma"/>
              </a:rPr>
              <a:t>, </a:t>
            </a:r>
            <a:r>
              <a:rPr lang="en-GB" sz="1800" dirty="0" err="1">
                <a:latin typeface="Tahoma"/>
                <a:ea typeface="Tahoma"/>
                <a:cs typeface="Tahoma"/>
              </a:rPr>
              <a:t>pohranu</a:t>
            </a:r>
            <a:r>
              <a:rPr lang="en-GB" sz="1800" dirty="0">
                <a:latin typeface="Tahoma"/>
                <a:ea typeface="Tahoma"/>
                <a:cs typeface="Tahoma"/>
              </a:rPr>
              <a:t>, </a:t>
            </a:r>
            <a:r>
              <a:rPr lang="en-GB" sz="1800" dirty="0" err="1">
                <a:latin typeface="Tahoma"/>
                <a:ea typeface="Tahoma"/>
                <a:cs typeface="Tahoma"/>
              </a:rPr>
              <a:t>integraciju</a:t>
            </a:r>
            <a:r>
              <a:rPr lang="en-GB" sz="1800" dirty="0">
                <a:latin typeface="Tahoma"/>
                <a:ea typeface="Tahoma"/>
                <a:cs typeface="Tahoma"/>
              </a:rPr>
              <a:t>, </a:t>
            </a:r>
            <a:r>
              <a:rPr lang="en-GB" sz="1800" dirty="0" err="1">
                <a:latin typeface="Tahoma"/>
                <a:ea typeface="Tahoma"/>
                <a:cs typeface="Tahoma"/>
              </a:rPr>
              <a:t>upravljanje</a:t>
            </a:r>
            <a:r>
              <a:rPr lang="en-GB" sz="1800" dirty="0">
                <a:latin typeface="Tahoma"/>
                <a:ea typeface="Tahoma"/>
                <a:cs typeface="Tahoma"/>
              </a:rPr>
              <a:t>, </a:t>
            </a:r>
            <a:r>
              <a:rPr lang="en-GB" sz="1800" dirty="0" err="1">
                <a:latin typeface="Tahoma"/>
                <a:ea typeface="Tahoma"/>
                <a:cs typeface="Tahoma"/>
              </a:rPr>
              <a:t>obradu</a:t>
            </a:r>
            <a:r>
              <a:rPr lang="en-GB" sz="1800" dirty="0">
                <a:latin typeface="Tahoma"/>
                <a:ea typeface="Tahoma"/>
                <a:cs typeface="Tahoma"/>
              </a:rPr>
              <a:t>, </a:t>
            </a:r>
            <a:r>
              <a:rPr lang="en-GB" sz="1800" dirty="0" err="1">
                <a:latin typeface="Tahoma"/>
                <a:ea typeface="Tahoma"/>
                <a:cs typeface="Tahoma"/>
              </a:rPr>
              <a:t>izvješćivanje</a:t>
            </a:r>
            <a:r>
              <a:rPr lang="en-GB" sz="1800" dirty="0">
                <a:latin typeface="Tahoma"/>
                <a:ea typeface="Tahoma"/>
                <a:cs typeface="Tahoma"/>
              </a:rPr>
              <a:t>, </a:t>
            </a:r>
            <a:r>
              <a:rPr lang="en-GB" sz="1800" dirty="0" err="1">
                <a:latin typeface="Tahoma"/>
                <a:ea typeface="Tahoma"/>
                <a:cs typeface="Tahoma"/>
              </a:rPr>
              <a:t>dijeljenje</a:t>
            </a:r>
            <a:r>
              <a:rPr lang="en-GB" sz="1800" dirty="0">
                <a:latin typeface="Tahoma"/>
                <a:ea typeface="Tahoma"/>
                <a:cs typeface="Tahoma"/>
              </a:rPr>
              <a:t> </a:t>
            </a:r>
            <a:r>
              <a:rPr lang="en-GB" sz="1800" dirty="0" err="1">
                <a:latin typeface="Tahoma"/>
                <a:ea typeface="Tahoma"/>
                <a:cs typeface="Tahoma"/>
              </a:rPr>
              <a:t>i</a:t>
            </a:r>
            <a:r>
              <a:rPr lang="en-GB" sz="1800" dirty="0">
                <a:latin typeface="Tahoma"/>
                <a:ea typeface="Tahoma"/>
                <a:cs typeface="Tahoma"/>
              </a:rPr>
              <a:t> </a:t>
            </a:r>
            <a:r>
              <a:rPr lang="en-GB" sz="1800" dirty="0" err="1">
                <a:latin typeface="Tahoma"/>
                <a:ea typeface="Tahoma"/>
                <a:cs typeface="Tahoma"/>
              </a:rPr>
              <a:t>znanost</a:t>
            </a:r>
            <a:r>
              <a:rPr lang="en-GB" sz="1800" dirty="0">
                <a:latin typeface="Tahoma"/>
                <a:ea typeface="Tahoma"/>
                <a:cs typeface="Tahoma"/>
              </a:rPr>
              <a:t> o </a:t>
            </a:r>
            <a:r>
              <a:rPr lang="en-GB" sz="1800" dirty="0" err="1">
                <a:latin typeface="Tahoma"/>
                <a:ea typeface="Tahoma"/>
                <a:cs typeface="Tahoma"/>
              </a:rPr>
              <a:t>podacima</a:t>
            </a:r>
            <a:r>
              <a:rPr lang="en-GB" sz="1800" dirty="0">
                <a:latin typeface="Tahoma"/>
                <a:ea typeface="Tahoma"/>
                <a:cs typeface="Tahoma"/>
              </a:rPr>
              <a:t>. </a:t>
            </a:r>
            <a:endParaRPr lang="en-GB" dirty="0"/>
          </a:p>
        </p:txBody>
      </p:sp>
    </p:spTree>
    <p:extLst>
      <p:ext uri="{BB962C8B-B14F-4D97-AF65-F5344CB8AC3E}">
        <p14:creationId xmlns:p14="http://schemas.microsoft.com/office/powerpoint/2010/main" val="393837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fontScale="90000"/>
          </a:bodyPr>
          <a:lstStyle/>
          <a:p>
            <a:pPr algn="just">
              <a:lnSpc>
                <a:spcPct val="150000"/>
              </a:lnSpc>
              <a:spcBef>
                <a:spcPts val="0"/>
              </a:spcBef>
              <a:spcAft>
                <a:spcPts val="600"/>
              </a:spcAft>
            </a:pPr>
            <a:r>
              <a:rPr lang="en-US" kern="0" dirty="0" err="1">
                <a:latin typeface="Tahoma"/>
                <a:ea typeface="Times New Roman" panose="02020603050405020304" pitchFamily="18" charset="0"/>
                <a:cs typeface="Tahoma"/>
              </a:rPr>
              <a:t>Studija</a:t>
            </a:r>
            <a:r>
              <a:rPr lang="en-US" kern="0" dirty="0">
                <a:latin typeface="Tahoma"/>
                <a:ea typeface="Times New Roman" panose="02020603050405020304" pitchFamily="18" charset="0"/>
                <a:cs typeface="Tahoma"/>
              </a:rPr>
              <a:t> </a:t>
            </a:r>
            <a:r>
              <a:rPr lang="en-US" kern="0" dirty="0" err="1">
                <a:latin typeface="Tahoma"/>
                <a:ea typeface="Times New Roman" panose="02020603050405020304" pitchFamily="18" charset="0"/>
                <a:cs typeface="Tahoma"/>
              </a:rPr>
              <a:t>slučaja</a:t>
            </a:r>
            <a:r>
              <a:rPr lang="en-US" b="1" kern="0" dirty="0">
                <a:effectLst/>
                <a:latin typeface="Tahoma"/>
                <a:ea typeface="Times New Roman" panose="02020603050405020304" pitchFamily="18" charset="0"/>
                <a:cs typeface="Tahoma"/>
              </a:rPr>
              <a:t>: </a:t>
            </a:r>
            <a:r>
              <a:rPr lang="en-US" kern="0" dirty="0" err="1">
                <a:latin typeface="Tahoma"/>
                <a:ea typeface="Times New Roman" panose="02020603050405020304" pitchFamily="18" charset="0"/>
                <a:cs typeface="Tahoma"/>
              </a:rPr>
              <a:t>klasifikacija</a:t>
            </a:r>
            <a:r>
              <a:rPr lang="en-US" kern="0" dirty="0">
                <a:latin typeface="Tahoma"/>
                <a:ea typeface="Times New Roman" panose="02020603050405020304" pitchFamily="18" charset="0"/>
                <a:cs typeface="Tahoma"/>
              </a:rPr>
              <a:t> </a:t>
            </a:r>
            <a:r>
              <a:rPr lang="en-US" kern="0" dirty="0" err="1">
                <a:latin typeface="Tahoma"/>
                <a:ea typeface="Times New Roman" panose="02020603050405020304" pitchFamily="18" charset="0"/>
                <a:cs typeface="Tahoma"/>
              </a:rPr>
              <a:t>znamenki</a:t>
            </a:r>
            <a:r>
              <a:rPr lang="en-US" kern="0" dirty="0">
                <a:latin typeface="Tahoma"/>
                <a:ea typeface="Times New Roman" panose="02020603050405020304" pitchFamily="18" charset="0"/>
                <a:cs typeface="Tahoma"/>
              </a:rPr>
              <a:t> </a:t>
            </a:r>
            <a:r>
              <a:rPr lang="en-US" kern="0" dirty="0" err="1">
                <a:latin typeface="Tahoma"/>
                <a:ea typeface="Times New Roman" panose="02020603050405020304" pitchFamily="18" charset="0"/>
                <a:cs typeface="Tahoma"/>
              </a:rPr>
              <a:t>uz</a:t>
            </a:r>
            <a:r>
              <a:rPr lang="en-US" kern="0" dirty="0">
                <a:latin typeface="Tahoma"/>
                <a:ea typeface="Times New Roman" panose="02020603050405020304" pitchFamily="18" charset="0"/>
                <a:cs typeface="Tahoma"/>
              </a:rPr>
              <a:t> MNIST</a:t>
            </a:r>
            <a:endParaRPr lang="en-US" kern="100" dirty="0">
              <a:effectLst/>
              <a:latin typeface="Tahoma"/>
              <a:ea typeface="Calibri" panose="020F0502020204030204" pitchFamily="34" charset="0"/>
              <a:cs typeface="Tahoma"/>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vert="horz" lIns="91440" tIns="45720" rIns="91440" bIns="45720" rtlCol="0" anchor="t">
            <a:normAutofit/>
          </a:bodyPr>
          <a:lstStyle/>
          <a:p>
            <a:r>
              <a:rPr lang="en-US" sz="1800" dirty="0">
                <a:latin typeface="Tahoma"/>
                <a:ea typeface="Tahoma"/>
                <a:cs typeface="Tahoma"/>
              </a:rPr>
              <a:t>U </a:t>
            </a:r>
            <a:r>
              <a:rPr lang="en-US" sz="1800" dirty="0" err="1">
                <a:latin typeface="Tahoma"/>
                <a:ea typeface="Tahoma"/>
                <a:cs typeface="Tahoma"/>
              </a:rPr>
              <a:t>ovoj</a:t>
            </a:r>
            <a:r>
              <a:rPr lang="en-US" sz="1800" dirty="0">
                <a:latin typeface="Tahoma"/>
                <a:ea typeface="Tahoma"/>
                <a:cs typeface="Tahoma"/>
              </a:rPr>
              <a:t> </a:t>
            </a:r>
            <a:r>
              <a:rPr lang="en-US" sz="1800" dirty="0" err="1">
                <a:latin typeface="Tahoma"/>
                <a:ea typeface="Tahoma"/>
                <a:cs typeface="Tahoma"/>
              </a:rPr>
              <a:t>studiji</a:t>
            </a:r>
            <a:r>
              <a:rPr lang="en-US" sz="1800" dirty="0">
                <a:latin typeface="Tahoma"/>
                <a:ea typeface="Tahoma"/>
                <a:cs typeface="Tahoma"/>
              </a:rPr>
              <a:t> </a:t>
            </a:r>
            <a:r>
              <a:rPr lang="en-US" sz="1800" dirty="0" err="1">
                <a:latin typeface="Tahoma"/>
                <a:ea typeface="Tahoma"/>
                <a:cs typeface="Tahoma"/>
              </a:rPr>
              <a:t>slučaja</a:t>
            </a:r>
            <a:r>
              <a:rPr lang="en-US" sz="1800" dirty="0">
                <a:latin typeface="Tahoma"/>
                <a:ea typeface="Tahoma"/>
                <a:cs typeface="Tahoma"/>
              </a:rPr>
              <a:t> </a:t>
            </a:r>
            <a:r>
              <a:rPr lang="en-US" sz="1800" dirty="0" err="1">
                <a:latin typeface="Tahoma"/>
                <a:ea typeface="Tahoma"/>
                <a:cs typeface="Tahoma"/>
              </a:rPr>
              <a:t>usredotočili</a:t>
            </a:r>
            <a:r>
              <a:rPr lang="en-US" sz="1800" dirty="0">
                <a:latin typeface="Tahoma"/>
                <a:ea typeface="Tahoma"/>
                <a:cs typeface="Tahoma"/>
              </a:rPr>
              <a:t> </a:t>
            </a:r>
            <a:r>
              <a:rPr lang="en-US" sz="1800" dirty="0" err="1">
                <a:latin typeface="Tahoma"/>
                <a:ea typeface="Tahoma"/>
                <a:cs typeface="Tahoma"/>
              </a:rPr>
              <a:t>smo</a:t>
            </a:r>
            <a:r>
              <a:rPr lang="en-US" sz="1800" dirty="0">
                <a:latin typeface="Tahoma"/>
                <a:ea typeface="Tahoma"/>
                <a:cs typeface="Tahoma"/>
              </a:rPr>
              <a:t> se </a:t>
            </a:r>
            <a:r>
              <a:rPr lang="en-US" sz="1800" dirty="0" err="1">
                <a:latin typeface="Tahoma"/>
                <a:ea typeface="Tahoma"/>
                <a:cs typeface="Tahoma"/>
              </a:rPr>
              <a:t>na</a:t>
            </a:r>
            <a:r>
              <a:rPr lang="en-US" sz="1800" dirty="0">
                <a:latin typeface="Tahoma"/>
                <a:ea typeface="Tahoma"/>
                <a:cs typeface="Tahoma"/>
              </a:rPr>
              <a:t> problem </a:t>
            </a:r>
            <a:r>
              <a:rPr lang="en-US" sz="1800" dirty="0" err="1">
                <a:latin typeface="Tahoma"/>
                <a:ea typeface="Tahoma"/>
                <a:cs typeface="Tahoma"/>
              </a:rPr>
              <a:t>klasifikacije</a:t>
            </a:r>
            <a:r>
              <a:rPr lang="en-US" sz="1800" dirty="0">
                <a:latin typeface="Tahoma"/>
                <a:ea typeface="Tahoma"/>
                <a:cs typeface="Tahoma"/>
              </a:rPr>
              <a:t> </a:t>
            </a:r>
            <a:r>
              <a:rPr lang="en-US" sz="1800" dirty="0" err="1">
                <a:latin typeface="Tahoma"/>
                <a:ea typeface="Tahoma"/>
                <a:cs typeface="Tahoma"/>
              </a:rPr>
              <a:t>znamenki</a:t>
            </a:r>
            <a:r>
              <a:rPr lang="en-US" sz="1800" dirty="0">
                <a:latin typeface="Tahoma"/>
                <a:ea typeface="Tahoma"/>
                <a:cs typeface="Tahoma"/>
              </a:rPr>
              <a:t> </a:t>
            </a:r>
            <a:r>
              <a:rPr lang="en-US" sz="1800" dirty="0" err="1">
                <a:latin typeface="Tahoma"/>
                <a:ea typeface="Tahoma"/>
                <a:cs typeface="Tahoma"/>
              </a:rPr>
              <a:t>pomoću</a:t>
            </a:r>
            <a:r>
              <a:rPr lang="en-US" sz="1800" dirty="0">
                <a:latin typeface="Tahoma"/>
                <a:ea typeface="Tahoma"/>
                <a:cs typeface="Tahoma"/>
              </a:rPr>
              <a:t> </a:t>
            </a:r>
            <a:r>
              <a:rPr lang="en-US" sz="1800" dirty="0" err="1">
                <a:latin typeface="Tahoma"/>
                <a:ea typeface="Tahoma"/>
                <a:cs typeface="Tahoma"/>
              </a:rPr>
              <a:t>skupa</a:t>
            </a:r>
            <a:r>
              <a:rPr lang="en-US" sz="1800" dirty="0">
                <a:latin typeface="Tahoma"/>
                <a:ea typeface="Tahoma"/>
                <a:cs typeface="Tahoma"/>
              </a:rPr>
              <a:t> </a:t>
            </a:r>
            <a:r>
              <a:rPr lang="en-US" sz="1800" dirty="0" err="1">
                <a:latin typeface="Tahoma"/>
                <a:ea typeface="Tahoma"/>
                <a:cs typeface="Tahoma"/>
              </a:rPr>
              <a:t>podataka</a:t>
            </a:r>
            <a:r>
              <a:rPr lang="en-US" sz="1800" dirty="0">
                <a:latin typeface="Tahoma"/>
                <a:ea typeface="Tahoma"/>
                <a:cs typeface="Tahoma"/>
              </a:rPr>
              <a:t> MNIST, </a:t>
            </a:r>
            <a:r>
              <a:rPr lang="en-US" sz="1800" dirty="0" err="1">
                <a:latin typeface="Tahoma"/>
                <a:ea typeface="Tahoma"/>
                <a:cs typeface="Tahoma"/>
              </a:rPr>
              <a:t>često</a:t>
            </a:r>
            <a:r>
              <a:rPr lang="en-US" sz="1800" dirty="0">
                <a:latin typeface="Tahoma"/>
                <a:ea typeface="Tahoma"/>
                <a:cs typeface="Tahoma"/>
              </a:rPr>
              <a:t> </a:t>
            </a:r>
            <a:r>
              <a:rPr lang="en-US" sz="1800" dirty="0" err="1">
                <a:latin typeface="Tahoma"/>
                <a:ea typeface="Tahoma"/>
                <a:cs typeface="Tahoma"/>
              </a:rPr>
              <a:t>korištenog</a:t>
            </a:r>
            <a:r>
              <a:rPr lang="en-US" sz="1800" dirty="0">
                <a:latin typeface="Tahoma"/>
                <a:ea typeface="Tahoma"/>
                <a:cs typeface="Tahoma"/>
              </a:rPr>
              <a:t> </a:t>
            </a:r>
            <a:r>
              <a:rPr lang="en-US" sz="1800" dirty="0" err="1">
                <a:latin typeface="Tahoma"/>
                <a:ea typeface="Tahoma"/>
                <a:cs typeface="Tahoma"/>
              </a:rPr>
              <a:t>mjerila</a:t>
            </a:r>
            <a:r>
              <a:rPr lang="en-US" sz="1800" dirty="0">
                <a:latin typeface="Tahoma"/>
                <a:ea typeface="Tahoma"/>
                <a:cs typeface="Tahoma"/>
              </a:rPr>
              <a:t> u </a:t>
            </a:r>
            <a:r>
              <a:rPr lang="en-US" sz="1800" dirty="0" err="1">
                <a:latin typeface="Tahoma"/>
                <a:ea typeface="Tahoma"/>
                <a:cs typeface="Tahoma"/>
              </a:rPr>
              <a:t>strojnom</a:t>
            </a:r>
            <a:r>
              <a:rPr lang="en-US" sz="1800" dirty="0">
                <a:latin typeface="Tahoma"/>
                <a:ea typeface="Tahoma"/>
                <a:cs typeface="Tahoma"/>
              </a:rPr>
              <a:t> </a:t>
            </a:r>
            <a:r>
              <a:rPr lang="en-US" sz="1800" dirty="0" err="1">
                <a:latin typeface="Tahoma"/>
                <a:ea typeface="Tahoma"/>
                <a:cs typeface="Tahoma"/>
              </a:rPr>
              <a:t>učenju</a:t>
            </a:r>
            <a:r>
              <a:rPr lang="en-US" sz="1800" dirty="0">
                <a:latin typeface="Tahoma"/>
                <a:ea typeface="Tahoma"/>
                <a:cs typeface="Tahoma"/>
              </a:rPr>
              <a:t>, </a:t>
            </a:r>
            <a:r>
              <a:rPr lang="en-US" sz="1800" dirty="0" err="1">
                <a:latin typeface="Tahoma"/>
                <a:ea typeface="Tahoma"/>
                <a:cs typeface="Tahoma"/>
              </a:rPr>
              <a:t>posebno</a:t>
            </a:r>
            <a:r>
              <a:rPr lang="en-US" sz="1800" dirty="0">
                <a:latin typeface="Tahoma"/>
                <a:ea typeface="Tahoma"/>
                <a:cs typeface="Tahoma"/>
              </a:rPr>
              <a:t> u </a:t>
            </a:r>
            <a:r>
              <a:rPr lang="en-US" sz="1800" dirty="0" err="1">
                <a:latin typeface="Tahoma"/>
                <a:ea typeface="Tahoma"/>
                <a:cs typeface="Tahoma"/>
              </a:rPr>
              <a:t>područjima</a:t>
            </a:r>
            <a:r>
              <a:rPr lang="en-US" sz="1800" dirty="0">
                <a:latin typeface="Tahoma"/>
                <a:ea typeface="Tahoma"/>
                <a:cs typeface="Tahoma"/>
              </a:rPr>
              <a:t> </a:t>
            </a:r>
            <a:r>
              <a:rPr lang="en-US" sz="1800" dirty="0" err="1">
                <a:latin typeface="Tahoma"/>
                <a:ea typeface="Tahoma"/>
                <a:cs typeface="Tahoma"/>
              </a:rPr>
              <a:t>kao</a:t>
            </a:r>
            <a:r>
              <a:rPr lang="en-US" sz="1800" dirty="0">
                <a:latin typeface="Tahoma"/>
                <a:ea typeface="Tahoma"/>
                <a:cs typeface="Tahoma"/>
              </a:rPr>
              <a:t> </a:t>
            </a:r>
            <a:r>
              <a:rPr lang="en-US" sz="1800" dirty="0" err="1">
                <a:latin typeface="Tahoma"/>
                <a:ea typeface="Tahoma"/>
                <a:cs typeface="Tahoma"/>
              </a:rPr>
              <a:t>što</a:t>
            </a:r>
            <a:r>
              <a:rPr lang="en-US" sz="1800" dirty="0">
                <a:latin typeface="Tahoma"/>
                <a:ea typeface="Tahoma"/>
                <a:cs typeface="Tahoma"/>
              </a:rPr>
              <a:t> je </a:t>
            </a:r>
            <a:r>
              <a:rPr lang="en-US" sz="1800" dirty="0" err="1">
                <a:latin typeface="Tahoma"/>
                <a:ea typeface="Tahoma"/>
                <a:cs typeface="Tahoma"/>
              </a:rPr>
              <a:t>logistika</a:t>
            </a:r>
            <a:r>
              <a:rPr lang="en-US" sz="1800" dirty="0">
                <a:latin typeface="Tahoma"/>
                <a:ea typeface="Tahoma"/>
                <a:cs typeface="Tahoma"/>
              </a:rPr>
              <a:t> </a:t>
            </a:r>
            <a:r>
              <a:rPr lang="en-US" sz="1800" dirty="0" err="1">
                <a:latin typeface="Tahoma"/>
                <a:ea typeface="Tahoma"/>
                <a:cs typeface="Tahoma"/>
              </a:rPr>
              <a:t>gdje</a:t>
            </a:r>
            <a:r>
              <a:rPr lang="en-US" sz="1800" dirty="0">
                <a:latin typeface="Tahoma"/>
                <a:ea typeface="Tahoma"/>
                <a:cs typeface="Tahoma"/>
              </a:rPr>
              <a:t> je </a:t>
            </a:r>
            <a:r>
              <a:rPr lang="en-US" sz="1800" dirty="0" err="1">
                <a:latin typeface="Tahoma"/>
                <a:ea typeface="Tahoma"/>
                <a:cs typeface="Tahoma"/>
              </a:rPr>
              <a:t>automatsko</a:t>
            </a:r>
            <a:r>
              <a:rPr lang="en-US" sz="1800" dirty="0">
                <a:latin typeface="Tahoma"/>
                <a:ea typeface="Tahoma"/>
                <a:cs typeface="Tahoma"/>
              </a:rPr>
              <a:t> </a:t>
            </a:r>
            <a:r>
              <a:rPr lang="en-US" sz="1800" dirty="0" err="1">
                <a:latin typeface="Tahoma"/>
                <a:ea typeface="Tahoma"/>
                <a:cs typeface="Tahoma"/>
              </a:rPr>
              <a:t>prepoznavanje</a:t>
            </a:r>
            <a:r>
              <a:rPr lang="en-US" sz="1800" dirty="0">
                <a:latin typeface="Tahoma"/>
                <a:ea typeface="Tahoma"/>
                <a:cs typeface="Tahoma"/>
              </a:rPr>
              <a:t> </a:t>
            </a:r>
            <a:r>
              <a:rPr lang="en-US" sz="1800" dirty="0" err="1">
                <a:latin typeface="Tahoma"/>
                <a:ea typeface="Tahoma"/>
                <a:cs typeface="Tahoma"/>
              </a:rPr>
              <a:t>poštanskog</a:t>
            </a:r>
            <a:r>
              <a:rPr lang="en-US" sz="1800" dirty="0">
                <a:latin typeface="Tahoma"/>
                <a:ea typeface="Tahoma"/>
                <a:cs typeface="Tahoma"/>
              </a:rPr>
              <a:t> </a:t>
            </a:r>
            <a:r>
              <a:rPr lang="en-US" sz="1800" dirty="0" err="1">
                <a:latin typeface="Tahoma"/>
                <a:ea typeface="Tahoma"/>
                <a:cs typeface="Tahoma"/>
              </a:rPr>
              <a:t>broja</a:t>
            </a:r>
            <a:r>
              <a:rPr lang="en-US" sz="1800" dirty="0">
                <a:latin typeface="Tahoma"/>
                <a:ea typeface="Tahoma"/>
                <a:cs typeface="Tahoma"/>
              </a:rPr>
              <a:t> </a:t>
            </a:r>
            <a:r>
              <a:rPr lang="en-US" sz="1800" dirty="0" err="1">
                <a:latin typeface="Tahoma"/>
                <a:ea typeface="Tahoma"/>
                <a:cs typeface="Tahoma"/>
              </a:rPr>
              <a:t>ključno</a:t>
            </a:r>
            <a:r>
              <a:rPr lang="en-US" sz="1800" dirty="0">
                <a:latin typeface="Tahoma"/>
                <a:ea typeface="Tahoma"/>
                <a:cs typeface="Tahoma"/>
              </a:rPr>
              <a:t> za </a:t>
            </a:r>
            <a:r>
              <a:rPr lang="en-US" sz="1800" dirty="0" err="1">
                <a:latin typeface="Tahoma"/>
                <a:ea typeface="Tahoma"/>
                <a:cs typeface="Tahoma"/>
              </a:rPr>
              <a:t>učinkovite</a:t>
            </a:r>
            <a:r>
              <a:rPr lang="en-US" sz="1800" dirty="0">
                <a:latin typeface="Tahoma"/>
                <a:ea typeface="Tahoma"/>
                <a:cs typeface="Tahoma"/>
              </a:rPr>
              <a:t> </a:t>
            </a:r>
            <a:r>
              <a:rPr lang="en-US" sz="1800" dirty="0" err="1">
                <a:latin typeface="Tahoma"/>
                <a:ea typeface="Tahoma"/>
                <a:cs typeface="Tahoma"/>
              </a:rPr>
              <a:t>isporuke</a:t>
            </a:r>
            <a:r>
              <a:rPr lang="en-US" sz="1800" dirty="0">
                <a:latin typeface="Tahoma"/>
                <a:ea typeface="Tahoma"/>
                <a:cs typeface="Tahoma"/>
              </a:rPr>
              <a:t>. </a:t>
            </a:r>
            <a:endParaRPr lang="sr-Latn-BA" sz="1800" dirty="0"/>
          </a:p>
          <a:p>
            <a:pPr marL="0" indent="0">
              <a:buNone/>
            </a:pPr>
            <a:endParaRPr lang="sr-Latn-BA" sz="1800" dirty="0"/>
          </a:p>
          <a:p>
            <a:pPr marL="0" indent="0">
              <a:lnSpc>
                <a:spcPct val="150000"/>
              </a:lnSpc>
              <a:spcBef>
                <a:spcPts val="0"/>
              </a:spcBef>
              <a:spcAft>
                <a:spcPts val="600"/>
              </a:spcAft>
              <a:buNone/>
            </a:pPr>
            <a:r>
              <a:rPr lang="en-US" sz="1800" b="1" kern="0" dirty="0" err="1">
                <a:latin typeface="Tahoma"/>
                <a:ea typeface="Times New Roman" panose="02020603050405020304" pitchFamily="18" charset="0"/>
                <a:cs typeface="Tahoma"/>
              </a:rPr>
              <a:t>Što</a:t>
            </a:r>
            <a:r>
              <a:rPr lang="en-US" sz="1800" b="1" kern="0" dirty="0">
                <a:latin typeface="Tahoma"/>
                <a:ea typeface="Times New Roman" panose="02020603050405020304" pitchFamily="18" charset="0"/>
                <a:cs typeface="Tahoma"/>
              </a:rPr>
              <a:t> je</a:t>
            </a:r>
            <a:r>
              <a:rPr lang="en-US" sz="1800" b="1" kern="0" dirty="0">
                <a:effectLst/>
                <a:latin typeface="Tahoma"/>
                <a:ea typeface="Times New Roman" panose="02020603050405020304" pitchFamily="18" charset="0"/>
                <a:cs typeface="Tahoma"/>
              </a:rPr>
              <a:t> MNIST?</a:t>
            </a:r>
            <a:endParaRPr lang="en-US" sz="1800" kern="100" dirty="0">
              <a:effectLst/>
              <a:latin typeface="Tahoma"/>
              <a:ea typeface="Calibri" panose="020F0502020204030204" pitchFamily="34" charset="0"/>
              <a:cs typeface="Tahoma"/>
            </a:endParaRPr>
          </a:p>
          <a:p>
            <a:pPr marL="0">
              <a:lnSpc>
                <a:spcPct val="150000"/>
              </a:lnSpc>
              <a:spcBef>
                <a:spcPts val="0"/>
              </a:spcBef>
              <a:spcAft>
                <a:spcPts val="600"/>
              </a:spcAft>
            </a:pPr>
            <a:r>
              <a:rPr lang="en-US" sz="1800" kern="0" err="1">
                <a:latin typeface="Tahoma"/>
                <a:ea typeface="Tahoma"/>
                <a:cs typeface="Tahoma"/>
              </a:rPr>
              <a:t>Skup</a:t>
            </a:r>
            <a:r>
              <a:rPr lang="en-US" sz="1800" kern="0" dirty="0">
                <a:latin typeface="Tahoma"/>
                <a:ea typeface="Tahoma"/>
                <a:cs typeface="Tahoma"/>
              </a:rPr>
              <a:t> </a:t>
            </a:r>
            <a:r>
              <a:rPr lang="en-US" sz="1800" kern="0" err="1">
                <a:latin typeface="Tahoma"/>
                <a:ea typeface="Tahoma"/>
                <a:cs typeface="Tahoma"/>
              </a:rPr>
              <a:t>podataka</a:t>
            </a:r>
            <a:r>
              <a:rPr lang="en-US" sz="1800" kern="0" dirty="0">
                <a:latin typeface="Tahoma"/>
                <a:ea typeface="Tahoma"/>
                <a:cs typeface="Tahoma"/>
              </a:rPr>
              <a:t> </a:t>
            </a:r>
            <a:r>
              <a:rPr lang="en-US" sz="1800" b="1" kern="0" dirty="0">
                <a:latin typeface="Tahoma"/>
                <a:ea typeface="Tahoma"/>
                <a:cs typeface="Tahoma"/>
              </a:rPr>
              <a:t>MNIST-a </a:t>
            </a:r>
            <a:r>
              <a:rPr lang="en-US" sz="1800" b="1" kern="0" dirty="0">
                <a:effectLst/>
                <a:latin typeface="Tahoma"/>
                <a:ea typeface="Tahoma"/>
                <a:cs typeface="Tahoma"/>
              </a:rPr>
              <a:t>(</a:t>
            </a:r>
            <a:r>
              <a:rPr lang="en-US" sz="1800" b="1" kern="0" err="1">
                <a:latin typeface="Tahoma"/>
                <a:ea typeface="Tahoma"/>
                <a:cs typeface="Tahoma"/>
              </a:rPr>
              <a:t>Modificirani</a:t>
            </a:r>
            <a:r>
              <a:rPr lang="en-US" sz="1800" b="1" kern="0" dirty="0">
                <a:latin typeface="Tahoma"/>
                <a:ea typeface="Tahoma"/>
                <a:cs typeface="Tahoma"/>
              </a:rPr>
              <a:t> </a:t>
            </a:r>
            <a:r>
              <a:rPr lang="en-US" sz="1800" b="1" kern="0" err="1">
                <a:latin typeface="Tahoma"/>
                <a:ea typeface="Tahoma"/>
                <a:cs typeface="Tahoma"/>
              </a:rPr>
              <a:t>nacionalni</a:t>
            </a:r>
            <a:r>
              <a:rPr lang="en-US" sz="1800" b="1" kern="0" dirty="0">
                <a:latin typeface="Tahoma"/>
                <a:ea typeface="Tahoma"/>
                <a:cs typeface="Tahoma"/>
              </a:rPr>
              <a:t> </a:t>
            </a:r>
            <a:r>
              <a:rPr lang="en-US" sz="1800" b="1" kern="0" err="1">
                <a:latin typeface="Tahoma"/>
                <a:ea typeface="Tahoma"/>
                <a:cs typeface="Tahoma"/>
              </a:rPr>
              <a:t>institut</a:t>
            </a:r>
            <a:r>
              <a:rPr lang="en-US" sz="1800" b="1" kern="0" dirty="0">
                <a:latin typeface="Tahoma"/>
                <a:ea typeface="Tahoma"/>
                <a:cs typeface="Tahoma"/>
              </a:rPr>
              <a:t> za </a:t>
            </a:r>
            <a:r>
              <a:rPr lang="en-US" sz="1800" b="1" kern="0" err="1">
                <a:latin typeface="Tahoma"/>
                <a:ea typeface="Tahoma"/>
                <a:cs typeface="Tahoma"/>
              </a:rPr>
              <a:t>standarde</a:t>
            </a:r>
            <a:r>
              <a:rPr lang="en-US" sz="1800" b="1" kern="0" dirty="0">
                <a:latin typeface="Tahoma"/>
                <a:ea typeface="Tahoma"/>
                <a:cs typeface="Tahoma"/>
              </a:rPr>
              <a:t> </a:t>
            </a:r>
            <a:r>
              <a:rPr lang="en-US" sz="1800" b="1" kern="0" err="1">
                <a:latin typeface="Tahoma"/>
                <a:ea typeface="Tahoma"/>
                <a:cs typeface="Tahoma"/>
              </a:rPr>
              <a:t>i</a:t>
            </a:r>
            <a:r>
              <a:rPr lang="en-US" sz="1800" b="1" kern="0" dirty="0">
                <a:latin typeface="Tahoma"/>
                <a:ea typeface="Tahoma"/>
                <a:cs typeface="Tahoma"/>
              </a:rPr>
              <a:t> </a:t>
            </a:r>
            <a:r>
              <a:rPr lang="en-US" sz="1800" b="1" kern="0" err="1">
                <a:latin typeface="Tahoma"/>
                <a:ea typeface="Tahoma"/>
                <a:cs typeface="Tahoma"/>
              </a:rPr>
              <a:t>tehnologiju</a:t>
            </a:r>
            <a:r>
              <a:rPr lang="en-US" sz="1800" b="1" kern="0" dirty="0">
                <a:effectLst/>
                <a:latin typeface="Tahoma"/>
                <a:ea typeface="Tahoma"/>
                <a:cs typeface="Tahoma"/>
              </a:rPr>
              <a:t>)</a:t>
            </a:r>
            <a:r>
              <a:rPr lang="en-US" sz="1800" kern="0" dirty="0">
                <a:effectLst/>
                <a:latin typeface="Tahoma"/>
                <a:ea typeface="Tahoma"/>
                <a:cs typeface="Tahoma"/>
              </a:rPr>
              <a:t> </a:t>
            </a:r>
            <a:r>
              <a:rPr lang="en-US" sz="1800" kern="0" err="1">
                <a:latin typeface="Tahoma"/>
                <a:ea typeface="Tahoma"/>
                <a:cs typeface="Tahoma"/>
              </a:rPr>
              <a:t>sastoji</a:t>
            </a:r>
            <a:r>
              <a:rPr lang="en-US" sz="1800" kern="0" dirty="0">
                <a:latin typeface="Tahoma"/>
                <a:ea typeface="Tahoma"/>
                <a:cs typeface="Tahoma"/>
              </a:rPr>
              <a:t> se od 70 000 </a:t>
            </a:r>
            <a:r>
              <a:rPr lang="en-US" sz="1800" kern="0" err="1">
                <a:latin typeface="Tahoma"/>
                <a:ea typeface="Tahoma"/>
                <a:cs typeface="Tahoma"/>
              </a:rPr>
              <a:t>slika</a:t>
            </a:r>
            <a:r>
              <a:rPr lang="en-US" sz="1800" kern="0" dirty="0">
                <a:latin typeface="Tahoma"/>
                <a:ea typeface="Tahoma"/>
                <a:cs typeface="Tahoma"/>
              </a:rPr>
              <a:t> </a:t>
            </a:r>
            <a:r>
              <a:rPr lang="en-US" sz="1800" kern="0" err="1">
                <a:latin typeface="Tahoma"/>
                <a:ea typeface="Tahoma"/>
                <a:cs typeface="Tahoma"/>
              </a:rPr>
              <a:t>rukom</a:t>
            </a:r>
            <a:r>
              <a:rPr lang="en-US" sz="1800" kern="0" dirty="0">
                <a:latin typeface="Tahoma"/>
                <a:ea typeface="Tahoma"/>
                <a:cs typeface="Tahoma"/>
              </a:rPr>
              <a:t> </a:t>
            </a:r>
            <a:r>
              <a:rPr lang="en-US" sz="1800" kern="0" err="1">
                <a:latin typeface="Tahoma"/>
                <a:ea typeface="Tahoma"/>
                <a:cs typeface="Tahoma"/>
              </a:rPr>
              <a:t>pisanih</a:t>
            </a:r>
            <a:r>
              <a:rPr lang="en-US" sz="1800" kern="0" dirty="0">
                <a:latin typeface="Tahoma"/>
                <a:ea typeface="Tahoma"/>
                <a:cs typeface="Tahoma"/>
              </a:rPr>
              <a:t> </a:t>
            </a:r>
            <a:r>
              <a:rPr lang="en-US" sz="1800" kern="0" err="1">
                <a:latin typeface="Tahoma"/>
                <a:ea typeface="Tahoma"/>
                <a:cs typeface="Tahoma"/>
              </a:rPr>
              <a:t>znamenki</a:t>
            </a:r>
            <a:r>
              <a:rPr lang="en-US" sz="1800" kern="0" dirty="0">
                <a:effectLst/>
                <a:latin typeface="Tahoma"/>
                <a:ea typeface="Tahoma"/>
                <a:cs typeface="Tahoma"/>
              </a:rPr>
              <a:t>, </a:t>
            </a:r>
            <a:r>
              <a:rPr lang="en-US" sz="1800" kern="0" err="1">
                <a:latin typeface="Tahoma"/>
                <a:ea typeface="Tahoma"/>
                <a:cs typeface="Tahoma"/>
              </a:rPr>
              <a:t>svaka</a:t>
            </a:r>
            <a:r>
              <a:rPr lang="en-US" sz="1800" kern="0" dirty="0">
                <a:latin typeface="Tahoma"/>
                <a:ea typeface="Tahoma"/>
                <a:cs typeface="Tahoma"/>
              </a:rPr>
              <a:t> </a:t>
            </a:r>
            <a:r>
              <a:rPr lang="en-US" sz="1800" kern="0" err="1">
                <a:latin typeface="Tahoma"/>
                <a:ea typeface="Tahoma"/>
                <a:cs typeface="Tahoma"/>
              </a:rPr>
              <a:t>označena</a:t>
            </a:r>
            <a:r>
              <a:rPr lang="en-US" sz="1800" kern="0" dirty="0">
                <a:latin typeface="Tahoma"/>
                <a:ea typeface="Tahoma"/>
                <a:cs typeface="Tahoma"/>
              </a:rPr>
              <a:t> </a:t>
            </a:r>
            <a:r>
              <a:rPr lang="en-US" sz="1800" kern="0" err="1">
                <a:latin typeface="Tahoma"/>
                <a:ea typeface="Tahoma"/>
                <a:cs typeface="Tahoma"/>
              </a:rPr>
              <a:t>odgovarajućom</a:t>
            </a:r>
            <a:r>
              <a:rPr lang="en-US" sz="1800" kern="0" dirty="0">
                <a:latin typeface="Tahoma"/>
                <a:ea typeface="Tahoma"/>
                <a:cs typeface="Tahoma"/>
              </a:rPr>
              <a:t> </a:t>
            </a:r>
            <a:r>
              <a:rPr lang="en-US" sz="1800" kern="0" err="1">
                <a:latin typeface="Tahoma"/>
                <a:ea typeface="Tahoma"/>
                <a:cs typeface="Tahoma"/>
              </a:rPr>
              <a:t>znamenkom</a:t>
            </a:r>
            <a:r>
              <a:rPr lang="en-US" sz="1800" kern="0" dirty="0">
                <a:latin typeface="Tahoma"/>
                <a:ea typeface="Tahoma"/>
                <a:cs typeface="Tahoma"/>
              </a:rPr>
              <a:t> </a:t>
            </a:r>
            <a:r>
              <a:rPr lang="en-US" sz="1800" kern="0" dirty="0">
                <a:effectLst/>
                <a:latin typeface="Tahoma"/>
                <a:ea typeface="Tahoma"/>
                <a:cs typeface="Tahoma"/>
              </a:rPr>
              <a:t>(0-9). </a:t>
            </a:r>
            <a:r>
              <a:rPr lang="en-US" sz="1800" kern="0" err="1">
                <a:latin typeface="Tahoma"/>
                <a:ea typeface="Tahoma"/>
                <a:cs typeface="Tahoma"/>
              </a:rPr>
              <a:t>Skup</a:t>
            </a:r>
            <a:r>
              <a:rPr lang="en-US" sz="1800" kern="0" dirty="0">
                <a:latin typeface="Tahoma"/>
                <a:ea typeface="Tahoma"/>
                <a:cs typeface="Tahoma"/>
              </a:rPr>
              <a:t> </a:t>
            </a:r>
            <a:r>
              <a:rPr lang="en-US" sz="1800" kern="0" err="1">
                <a:latin typeface="Tahoma"/>
                <a:ea typeface="Tahoma"/>
                <a:cs typeface="Tahoma"/>
              </a:rPr>
              <a:t>podataka</a:t>
            </a:r>
            <a:r>
              <a:rPr lang="en-US" sz="1800" kern="0" dirty="0">
                <a:latin typeface="Tahoma"/>
                <a:ea typeface="Tahoma"/>
                <a:cs typeface="Tahoma"/>
              </a:rPr>
              <a:t> </a:t>
            </a:r>
            <a:r>
              <a:rPr lang="en-US" sz="1800" kern="0" err="1">
                <a:latin typeface="Tahoma"/>
                <a:ea typeface="Tahoma"/>
                <a:cs typeface="Tahoma"/>
              </a:rPr>
              <a:t>podijeljen</a:t>
            </a:r>
            <a:r>
              <a:rPr lang="en-US" sz="1800" kern="0" dirty="0">
                <a:latin typeface="Tahoma"/>
                <a:ea typeface="Tahoma"/>
                <a:cs typeface="Tahoma"/>
              </a:rPr>
              <a:t> je </a:t>
            </a:r>
            <a:r>
              <a:rPr lang="en-US" sz="1800" kern="0" err="1">
                <a:latin typeface="Tahoma"/>
                <a:ea typeface="Tahoma"/>
                <a:cs typeface="Tahoma"/>
              </a:rPr>
              <a:t>na</a:t>
            </a:r>
            <a:r>
              <a:rPr lang="en-US" sz="1800" kern="0" dirty="0">
                <a:latin typeface="Tahoma"/>
                <a:ea typeface="Tahoma"/>
                <a:cs typeface="Tahoma"/>
              </a:rPr>
              <a:t> 60 000 </a:t>
            </a:r>
            <a:r>
              <a:rPr lang="en-US" sz="1800" kern="0" err="1">
                <a:latin typeface="Tahoma"/>
                <a:ea typeface="Tahoma"/>
                <a:cs typeface="Tahoma"/>
              </a:rPr>
              <a:t>slika</a:t>
            </a:r>
            <a:r>
              <a:rPr lang="en-US" sz="1800" kern="0" dirty="0">
                <a:latin typeface="Tahoma"/>
                <a:ea typeface="Tahoma"/>
                <a:cs typeface="Tahoma"/>
              </a:rPr>
              <a:t> za </a:t>
            </a:r>
            <a:r>
              <a:rPr lang="en-US" sz="1800" kern="0" err="1">
                <a:latin typeface="Tahoma"/>
                <a:ea typeface="Tahoma"/>
                <a:cs typeface="Tahoma"/>
              </a:rPr>
              <a:t>obuku</a:t>
            </a:r>
            <a:r>
              <a:rPr lang="en-US" sz="1800" kern="0" dirty="0">
                <a:latin typeface="Tahoma"/>
                <a:ea typeface="Tahoma"/>
                <a:cs typeface="Tahoma"/>
              </a:rPr>
              <a:t> </a:t>
            </a:r>
            <a:r>
              <a:rPr lang="en-US" sz="1800" kern="0" err="1">
                <a:latin typeface="Tahoma"/>
                <a:ea typeface="Tahoma"/>
                <a:cs typeface="Tahoma"/>
              </a:rPr>
              <a:t>i</a:t>
            </a:r>
            <a:r>
              <a:rPr lang="en-US" sz="1800" kern="0" dirty="0">
                <a:latin typeface="Tahoma"/>
                <a:ea typeface="Tahoma"/>
                <a:cs typeface="Tahoma"/>
              </a:rPr>
              <a:t> 10 000 </a:t>
            </a:r>
            <a:r>
              <a:rPr lang="en-US" sz="1800" kern="0" err="1">
                <a:latin typeface="Tahoma"/>
                <a:ea typeface="Tahoma"/>
                <a:cs typeface="Tahoma"/>
              </a:rPr>
              <a:t>slika</a:t>
            </a:r>
            <a:r>
              <a:rPr lang="en-US" sz="1800" kern="0" dirty="0">
                <a:latin typeface="Tahoma"/>
                <a:ea typeface="Tahoma"/>
                <a:cs typeface="Tahoma"/>
              </a:rPr>
              <a:t> za </a:t>
            </a:r>
            <a:r>
              <a:rPr lang="en-US" sz="1800" kern="0" err="1">
                <a:latin typeface="Tahoma"/>
                <a:ea typeface="Tahoma"/>
                <a:cs typeface="Tahoma"/>
              </a:rPr>
              <a:t>testiranje</a:t>
            </a:r>
            <a:r>
              <a:rPr lang="en-US" sz="1800" kern="0" dirty="0">
                <a:effectLst/>
                <a:latin typeface="Tahoma"/>
                <a:ea typeface="Tahoma"/>
                <a:cs typeface="Tahoma"/>
              </a:rPr>
              <a:t>. </a:t>
            </a:r>
            <a:r>
              <a:rPr lang="en-US" sz="1800" kern="0" err="1">
                <a:latin typeface="Tahoma"/>
                <a:ea typeface="Tahoma"/>
                <a:cs typeface="Tahoma"/>
              </a:rPr>
              <a:t>Svaka</a:t>
            </a:r>
            <a:r>
              <a:rPr lang="en-US" sz="1800" kern="0" dirty="0">
                <a:latin typeface="Tahoma"/>
                <a:ea typeface="Tahoma"/>
                <a:cs typeface="Tahoma"/>
              </a:rPr>
              <a:t> </a:t>
            </a:r>
            <a:r>
              <a:rPr lang="en-US" sz="1800" kern="0" err="1">
                <a:latin typeface="Tahoma"/>
                <a:ea typeface="Tahoma"/>
                <a:cs typeface="Tahoma"/>
              </a:rPr>
              <a:t>slika</a:t>
            </a:r>
            <a:r>
              <a:rPr lang="en-US" sz="1800" kern="0" dirty="0">
                <a:latin typeface="Tahoma"/>
                <a:ea typeface="Tahoma"/>
                <a:cs typeface="Tahoma"/>
              </a:rPr>
              <a:t> </a:t>
            </a:r>
            <a:r>
              <a:rPr lang="en-US" sz="1800" kern="0" err="1">
                <a:latin typeface="Tahoma"/>
                <a:ea typeface="Tahoma"/>
                <a:cs typeface="Tahoma"/>
              </a:rPr>
              <a:t>ima</a:t>
            </a:r>
            <a:r>
              <a:rPr lang="en-US" sz="1800" kern="0" dirty="0">
                <a:latin typeface="Tahoma"/>
                <a:ea typeface="Tahoma"/>
                <a:cs typeface="Tahoma"/>
              </a:rPr>
              <a:t> 28 x 28 </a:t>
            </a:r>
            <a:r>
              <a:rPr lang="en-US" sz="1800" kern="0" err="1">
                <a:latin typeface="Tahoma"/>
                <a:ea typeface="Tahoma"/>
                <a:cs typeface="Tahoma"/>
              </a:rPr>
              <a:t>piksela</a:t>
            </a:r>
            <a:r>
              <a:rPr lang="en-US" sz="1800" kern="0" dirty="0">
                <a:effectLst/>
                <a:latin typeface="Tahoma"/>
                <a:ea typeface="Tahoma"/>
                <a:cs typeface="Tahoma"/>
              </a:rPr>
              <a:t>, </a:t>
            </a:r>
            <a:r>
              <a:rPr lang="en-US" sz="1800" kern="0" err="1">
                <a:latin typeface="Tahoma"/>
                <a:ea typeface="Tahoma"/>
                <a:cs typeface="Tahoma"/>
              </a:rPr>
              <a:t>što</a:t>
            </a:r>
            <a:r>
              <a:rPr lang="en-US" sz="1800" kern="0" dirty="0">
                <a:latin typeface="Tahoma"/>
                <a:ea typeface="Tahoma"/>
                <a:cs typeface="Tahoma"/>
              </a:rPr>
              <a:t> </a:t>
            </a:r>
            <a:r>
              <a:rPr lang="en-US" sz="1800" kern="0" err="1">
                <a:latin typeface="Tahoma"/>
                <a:ea typeface="Tahoma"/>
                <a:cs typeface="Tahoma"/>
              </a:rPr>
              <a:t>predstavlja</a:t>
            </a:r>
            <a:r>
              <a:rPr lang="en-US" sz="1800" kern="0" dirty="0">
                <a:latin typeface="Tahoma"/>
                <a:ea typeface="Tahoma"/>
                <a:cs typeface="Tahoma"/>
              </a:rPr>
              <a:t> </a:t>
            </a:r>
            <a:r>
              <a:rPr lang="en-US" sz="1800" kern="0" err="1">
                <a:latin typeface="Tahoma"/>
                <a:ea typeface="Tahoma"/>
                <a:cs typeface="Tahoma"/>
              </a:rPr>
              <a:t>malu</a:t>
            </a:r>
            <a:r>
              <a:rPr lang="en-US" sz="1800" kern="0" dirty="0">
                <a:effectLst/>
                <a:latin typeface="Tahoma"/>
                <a:ea typeface="Tahoma"/>
                <a:cs typeface="Tahoma"/>
              </a:rPr>
              <a:t>, </a:t>
            </a:r>
            <a:r>
              <a:rPr lang="en-US" sz="1800" kern="0" dirty="0">
                <a:latin typeface="Tahoma"/>
                <a:ea typeface="Tahoma"/>
                <a:cs typeface="Tahoma"/>
              </a:rPr>
              <a:t>u </a:t>
            </a:r>
            <a:r>
              <a:rPr lang="en-US" sz="1800" kern="0" err="1">
                <a:latin typeface="Tahoma"/>
                <a:ea typeface="Tahoma"/>
                <a:cs typeface="Tahoma"/>
              </a:rPr>
              <a:t>sivim</a:t>
            </a:r>
            <a:r>
              <a:rPr lang="en-US" sz="1800" kern="0" dirty="0">
                <a:latin typeface="Tahoma"/>
                <a:ea typeface="Tahoma"/>
                <a:cs typeface="Tahoma"/>
              </a:rPr>
              <a:t> </a:t>
            </a:r>
            <a:r>
              <a:rPr lang="en-US" sz="1800" kern="0" err="1">
                <a:latin typeface="Tahoma"/>
                <a:ea typeface="Tahoma"/>
                <a:cs typeface="Tahoma"/>
              </a:rPr>
              <a:t>tonovima</a:t>
            </a:r>
            <a:r>
              <a:rPr lang="en-US" sz="1800" kern="0" dirty="0">
                <a:latin typeface="Tahoma"/>
                <a:ea typeface="Tahoma"/>
                <a:cs typeface="Tahoma"/>
              </a:rPr>
              <a:t> </a:t>
            </a:r>
            <a:r>
              <a:rPr lang="en-US" sz="1800" kern="0" err="1">
                <a:latin typeface="Tahoma"/>
                <a:ea typeface="Tahoma"/>
                <a:cs typeface="Tahoma"/>
              </a:rPr>
              <a:t>i</a:t>
            </a:r>
            <a:r>
              <a:rPr lang="en-US" sz="1800" kern="0" dirty="0">
                <a:latin typeface="Tahoma"/>
                <a:ea typeface="Tahoma"/>
                <a:cs typeface="Tahoma"/>
              </a:rPr>
              <a:t> </a:t>
            </a:r>
            <a:r>
              <a:rPr lang="en-US" sz="1800" kern="0" err="1">
                <a:latin typeface="Tahoma"/>
                <a:ea typeface="Tahoma"/>
                <a:cs typeface="Tahoma"/>
              </a:rPr>
              <a:t>centriranu</a:t>
            </a:r>
            <a:r>
              <a:rPr lang="en-US" sz="1800" kern="0" dirty="0">
                <a:latin typeface="Tahoma"/>
                <a:ea typeface="Tahoma"/>
                <a:cs typeface="Tahoma"/>
              </a:rPr>
              <a:t> </a:t>
            </a:r>
            <a:r>
              <a:rPr lang="en-US" sz="1800" kern="0" err="1">
                <a:latin typeface="Tahoma"/>
                <a:ea typeface="Tahoma"/>
                <a:cs typeface="Tahoma"/>
              </a:rPr>
              <a:t>rukom</a:t>
            </a:r>
            <a:r>
              <a:rPr lang="en-US" sz="1800" kern="0" dirty="0">
                <a:latin typeface="Tahoma"/>
                <a:ea typeface="Tahoma"/>
                <a:cs typeface="Tahoma"/>
              </a:rPr>
              <a:t> </a:t>
            </a:r>
            <a:r>
              <a:rPr lang="en-US" sz="1800" kern="0" err="1">
                <a:latin typeface="Tahoma"/>
                <a:ea typeface="Tahoma"/>
                <a:cs typeface="Tahoma"/>
              </a:rPr>
              <a:t>napisanu</a:t>
            </a:r>
            <a:r>
              <a:rPr lang="en-US" sz="1800" kern="0" dirty="0">
                <a:latin typeface="Tahoma"/>
                <a:ea typeface="Tahoma"/>
                <a:cs typeface="Tahoma"/>
              </a:rPr>
              <a:t> </a:t>
            </a:r>
            <a:r>
              <a:rPr lang="en-US" sz="1800" kern="0" err="1">
                <a:latin typeface="Tahoma"/>
                <a:ea typeface="Tahoma"/>
                <a:cs typeface="Tahoma"/>
              </a:rPr>
              <a:t>znamenku</a:t>
            </a:r>
            <a:r>
              <a:rPr lang="en-US" sz="1800" kern="0" dirty="0">
                <a:effectLst/>
                <a:latin typeface="Tahoma"/>
                <a:ea typeface="Tahoma"/>
                <a:cs typeface="Tahoma"/>
              </a:rPr>
              <a:t>. </a:t>
            </a:r>
            <a:r>
              <a:rPr lang="en-US" sz="1800" kern="0" err="1">
                <a:latin typeface="Tahoma"/>
                <a:ea typeface="Tahoma"/>
                <a:cs typeface="Tahoma"/>
              </a:rPr>
              <a:t>Cilj</a:t>
            </a:r>
            <a:r>
              <a:rPr lang="en-US" sz="1800" kern="0" dirty="0">
                <a:latin typeface="Tahoma"/>
                <a:ea typeface="Tahoma"/>
                <a:cs typeface="Tahoma"/>
              </a:rPr>
              <a:t> je </a:t>
            </a:r>
            <a:r>
              <a:rPr lang="en-US" sz="1800" kern="0" err="1">
                <a:latin typeface="Tahoma"/>
                <a:ea typeface="Tahoma"/>
                <a:cs typeface="Tahoma"/>
              </a:rPr>
              <a:t>osposobiti</a:t>
            </a:r>
            <a:r>
              <a:rPr lang="en-US" sz="1800" kern="0" dirty="0">
                <a:latin typeface="Tahoma"/>
                <a:ea typeface="Tahoma"/>
                <a:cs typeface="Tahoma"/>
              </a:rPr>
              <a:t> </a:t>
            </a:r>
            <a:r>
              <a:rPr lang="en-US" sz="1800" kern="0" dirty="0">
                <a:effectLst/>
                <a:latin typeface="Tahoma"/>
                <a:ea typeface="Tahoma"/>
                <a:cs typeface="Tahoma"/>
              </a:rPr>
              <a:t>model </a:t>
            </a:r>
            <a:r>
              <a:rPr lang="en-US" sz="1800" kern="0" dirty="0">
                <a:latin typeface="Tahoma"/>
                <a:ea typeface="Tahoma"/>
                <a:cs typeface="Tahoma"/>
              </a:rPr>
              <a:t>koji </a:t>
            </a:r>
            <a:r>
              <a:rPr lang="en-US" sz="1800" kern="0" err="1">
                <a:latin typeface="Tahoma"/>
                <a:ea typeface="Tahoma"/>
                <a:cs typeface="Tahoma"/>
              </a:rPr>
              <a:t>može</a:t>
            </a:r>
            <a:r>
              <a:rPr lang="en-US" sz="1800" kern="0" dirty="0">
                <a:latin typeface="Tahoma"/>
                <a:ea typeface="Tahoma"/>
                <a:cs typeface="Tahoma"/>
              </a:rPr>
              <a:t> </a:t>
            </a:r>
            <a:r>
              <a:rPr lang="en-US" sz="1800" kern="0" err="1">
                <a:latin typeface="Tahoma"/>
                <a:ea typeface="Tahoma"/>
                <a:cs typeface="Tahoma"/>
              </a:rPr>
              <a:t>prepoznati</a:t>
            </a:r>
            <a:r>
              <a:rPr lang="en-US" sz="1800" kern="0" dirty="0">
                <a:latin typeface="Tahoma"/>
                <a:ea typeface="Tahoma"/>
                <a:cs typeface="Tahoma"/>
              </a:rPr>
              <a:t> </a:t>
            </a:r>
            <a:r>
              <a:rPr lang="en-US" sz="1800" kern="0" err="1">
                <a:latin typeface="Tahoma"/>
                <a:ea typeface="Tahoma"/>
                <a:cs typeface="Tahoma"/>
              </a:rPr>
              <a:t>te</a:t>
            </a:r>
            <a:r>
              <a:rPr lang="en-US" sz="1800" kern="0" dirty="0">
                <a:latin typeface="Tahoma"/>
                <a:ea typeface="Tahoma"/>
                <a:cs typeface="Tahoma"/>
              </a:rPr>
              <a:t> </a:t>
            </a:r>
            <a:r>
              <a:rPr lang="en-US" sz="1800" kern="0" err="1">
                <a:latin typeface="Tahoma"/>
                <a:ea typeface="Tahoma"/>
                <a:cs typeface="Tahoma"/>
              </a:rPr>
              <a:t>znamenke</a:t>
            </a:r>
            <a:r>
              <a:rPr lang="en-US" sz="1800" kern="0" dirty="0">
                <a:latin typeface="Tahoma"/>
                <a:ea typeface="Tahoma"/>
                <a:cs typeface="Tahoma"/>
              </a:rPr>
              <a:t> </a:t>
            </a:r>
            <a:r>
              <a:rPr lang="en-US" sz="1800" kern="0" err="1">
                <a:latin typeface="Tahoma"/>
                <a:ea typeface="Tahoma"/>
                <a:cs typeface="Tahoma"/>
              </a:rPr>
              <a:t>i</a:t>
            </a:r>
            <a:r>
              <a:rPr lang="en-US" sz="1800" kern="0" dirty="0">
                <a:latin typeface="Tahoma"/>
                <a:ea typeface="Tahoma"/>
                <a:cs typeface="Tahoma"/>
              </a:rPr>
              <a:t> </a:t>
            </a:r>
            <a:r>
              <a:rPr lang="en-US" sz="1800" kern="0" err="1">
                <a:latin typeface="Tahoma"/>
                <a:ea typeface="Tahoma"/>
                <a:cs typeface="Tahoma"/>
              </a:rPr>
              <a:t>ispravno</a:t>
            </a:r>
            <a:r>
              <a:rPr lang="en-US" sz="1800" kern="0" dirty="0">
                <a:latin typeface="Tahoma"/>
                <a:ea typeface="Tahoma"/>
                <a:cs typeface="Tahoma"/>
              </a:rPr>
              <a:t> </a:t>
            </a:r>
            <a:r>
              <a:rPr lang="en-US" sz="1800" kern="0" err="1">
                <a:latin typeface="Tahoma"/>
                <a:ea typeface="Tahoma"/>
                <a:cs typeface="Tahoma"/>
              </a:rPr>
              <a:t>ih</a:t>
            </a:r>
            <a:r>
              <a:rPr lang="en-US" sz="1800" kern="0" dirty="0">
                <a:latin typeface="Tahoma"/>
                <a:ea typeface="Tahoma"/>
                <a:cs typeface="Tahoma"/>
              </a:rPr>
              <a:t> </a:t>
            </a:r>
            <a:r>
              <a:rPr lang="en-US" sz="1800" kern="0" err="1">
                <a:latin typeface="Tahoma"/>
                <a:ea typeface="Tahoma"/>
                <a:cs typeface="Tahoma"/>
              </a:rPr>
              <a:t>klasificirati</a:t>
            </a:r>
            <a:r>
              <a:rPr lang="en-US" sz="1800" kern="0" dirty="0">
                <a:effectLst/>
                <a:latin typeface="Tahoma"/>
                <a:ea typeface="Tahoma"/>
                <a:cs typeface="Tahoma"/>
              </a:rPr>
              <a:t>.</a:t>
            </a:r>
            <a:r>
              <a:rPr lang="en-US" sz="1800" kern="0" dirty="0">
                <a:latin typeface="Tahoma"/>
                <a:ea typeface="Tahoma"/>
                <a:cs typeface="Tahoma"/>
              </a:rPr>
              <a:t> </a:t>
            </a:r>
            <a:endParaRPr lang="en-US" sz="1800" kern="100" dirty="0">
              <a:effectLst/>
              <a:latin typeface="Tahoma"/>
              <a:ea typeface="Calibri" panose="020F0502020204030204" pitchFamily="34" charset="0"/>
              <a:cs typeface="Tahoma"/>
            </a:endParaRPr>
          </a:p>
          <a:p>
            <a:endParaRPr lang="en-GB" sz="1800" dirty="0"/>
          </a:p>
        </p:txBody>
      </p:sp>
    </p:spTree>
    <p:extLst>
      <p:ext uri="{BB962C8B-B14F-4D97-AF65-F5344CB8AC3E}">
        <p14:creationId xmlns:p14="http://schemas.microsoft.com/office/powerpoint/2010/main" val="123042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algn="just"/>
            <a:r>
              <a:rPr lang="en-US" sz="2900" kern="0" dirty="0" err="1">
                <a:latin typeface="Tahoma"/>
                <a:ea typeface="Tahoma"/>
                <a:cs typeface="Tahoma"/>
              </a:rPr>
              <a:t>Studija</a:t>
            </a:r>
            <a:r>
              <a:rPr lang="en-US" sz="2900" kern="0" dirty="0">
                <a:latin typeface="Tahoma"/>
                <a:ea typeface="Tahoma"/>
                <a:cs typeface="Tahoma"/>
              </a:rPr>
              <a:t> </a:t>
            </a:r>
            <a:r>
              <a:rPr lang="en-US" sz="2900" kern="0" dirty="0" err="1">
                <a:latin typeface="Tahoma"/>
                <a:ea typeface="Tahoma"/>
                <a:cs typeface="Tahoma"/>
              </a:rPr>
              <a:t>slučaja</a:t>
            </a:r>
            <a:r>
              <a:rPr lang="en-US" sz="2900" b="1" kern="0" dirty="0">
                <a:effectLst/>
                <a:latin typeface="Tahoma"/>
                <a:ea typeface="Tahoma"/>
                <a:cs typeface="Tahoma"/>
              </a:rPr>
              <a:t>: </a:t>
            </a:r>
            <a:r>
              <a:rPr lang="en-US" sz="2900" kern="0" dirty="0" err="1">
                <a:latin typeface="Tahoma"/>
                <a:ea typeface="Tahoma"/>
                <a:cs typeface="Tahoma"/>
              </a:rPr>
              <a:t>klasifikacija</a:t>
            </a:r>
            <a:r>
              <a:rPr lang="en-US" sz="2900" kern="0" dirty="0">
                <a:latin typeface="Tahoma"/>
                <a:ea typeface="Tahoma"/>
                <a:cs typeface="Tahoma"/>
              </a:rPr>
              <a:t> </a:t>
            </a:r>
            <a:r>
              <a:rPr lang="en-US" sz="2900" kern="0" dirty="0" err="1">
                <a:latin typeface="Tahoma"/>
                <a:ea typeface="Tahoma"/>
                <a:cs typeface="Tahoma"/>
              </a:rPr>
              <a:t>znamenki</a:t>
            </a:r>
            <a:r>
              <a:rPr lang="en-US" sz="2900" kern="0" dirty="0">
                <a:latin typeface="Tahoma"/>
                <a:ea typeface="Tahoma"/>
                <a:cs typeface="Tahoma"/>
              </a:rPr>
              <a:t> </a:t>
            </a:r>
            <a:r>
              <a:rPr lang="en-US" sz="2900" kern="0" dirty="0" err="1">
                <a:latin typeface="Tahoma"/>
                <a:ea typeface="Tahoma"/>
                <a:cs typeface="Tahoma"/>
              </a:rPr>
              <a:t>uz</a:t>
            </a:r>
            <a:r>
              <a:rPr lang="en-US" sz="2900" kern="0" dirty="0">
                <a:latin typeface="Tahoma"/>
                <a:ea typeface="Tahoma"/>
                <a:cs typeface="Tahoma"/>
              </a:rPr>
              <a:t> </a:t>
            </a:r>
            <a:r>
              <a:rPr lang="en-US" sz="2900" b="1" kern="0" dirty="0">
                <a:effectLst/>
                <a:latin typeface="Tahoma"/>
                <a:ea typeface="Tahoma"/>
                <a:cs typeface="Tahoma"/>
              </a:rPr>
              <a:t>MNIST</a:t>
            </a:r>
            <a:endParaRPr lang="en-US" sz="2900" b="0" kern="0" dirty="0">
              <a:solidFill>
                <a:srgbClr val="000000"/>
              </a:solidFill>
              <a:latin typeface="Tahoma"/>
              <a:ea typeface="Tahoma"/>
              <a:cs typeface="Tahoma"/>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 name="Picture 4">
            <a:extLst>
              <a:ext uri="{FF2B5EF4-FFF2-40B4-BE49-F238E27FC236}">
                <a16:creationId xmlns:a16="http://schemas.microsoft.com/office/drawing/2014/main" id="{99C53334-6483-6595-C7EE-30CC88637B4F}"/>
              </a:ext>
            </a:extLst>
          </p:cNvPr>
          <p:cNvPicPr>
            <a:picLocks noChangeAspect="1"/>
          </p:cNvPicPr>
          <p:nvPr/>
        </p:nvPicPr>
        <p:blipFill>
          <a:blip r:embed="rId2"/>
          <a:stretch>
            <a:fillRect/>
          </a:stretch>
        </p:blipFill>
        <p:spPr>
          <a:xfrm>
            <a:off x="2261652" y="1366797"/>
            <a:ext cx="7668695" cy="4505954"/>
          </a:xfrm>
          <a:prstGeom prst="rect">
            <a:avLst/>
          </a:prstGeom>
        </p:spPr>
      </p:pic>
    </p:spTree>
    <p:extLst>
      <p:ext uri="{BB962C8B-B14F-4D97-AF65-F5344CB8AC3E}">
        <p14:creationId xmlns:p14="http://schemas.microsoft.com/office/powerpoint/2010/main" val="127019415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45D6A67A-672E-4CA7-B43D-E0644ACE46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2802</TotalTime>
  <Words>1103</Words>
  <Application>Microsoft Office PowerPoint</Application>
  <PresentationFormat>Široki zaslon</PresentationFormat>
  <Paragraphs>79</Paragraphs>
  <Slides>15</Slides>
  <Notes>0</Notes>
  <HiddenSlides>0</HiddenSlides>
  <MMClips>0</MMClips>
  <ScaleCrop>false</ScaleCrop>
  <HeadingPairs>
    <vt:vector size="4" baseType="variant">
      <vt:variant>
        <vt:lpstr>Tema</vt:lpstr>
      </vt:variant>
      <vt:variant>
        <vt:i4>1</vt:i4>
      </vt:variant>
      <vt:variant>
        <vt:lpstr>Naslovi slajdova</vt:lpstr>
      </vt:variant>
      <vt:variant>
        <vt:i4>15</vt:i4>
      </vt:variant>
    </vt:vector>
  </HeadingPairs>
  <TitlesOfParts>
    <vt:vector size="16" baseType="lpstr">
      <vt:lpstr>Motyw pakietu Office</vt:lpstr>
      <vt:lpstr>Poslovna inteligencija</vt:lpstr>
      <vt:lpstr>Sadržaj</vt:lpstr>
      <vt:lpstr>Što je strojno učenje?</vt:lpstr>
      <vt:lpstr>Što je strojno učenje?</vt:lpstr>
      <vt:lpstr>Temelji i teorijske postavke ML-a</vt:lpstr>
      <vt:lpstr>Poslovna inteligencija i ML u SC-ovima</vt:lpstr>
      <vt:lpstr>Poslovna inteligencija i ML u SC-ovima</vt:lpstr>
      <vt:lpstr>Studija slučaja: klasifikacija znamenki uz MNIST</vt:lpstr>
      <vt:lpstr>Studija slučaja: klasifikacija znamenki uz MNIST</vt:lpstr>
      <vt:lpstr>Kako ga riješiti?</vt:lpstr>
      <vt:lpstr>Koraci</vt:lpstr>
      <vt:lpstr>Koraci</vt:lpstr>
      <vt:lpstr>Koraci</vt:lpstr>
      <vt:lpstr>Sažetak</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Dejan Mircetic</cp:lastModifiedBy>
  <cp:revision>96</cp:revision>
  <dcterms:created xsi:type="dcterms:W3CDTF">2023-07-06T12:09:08Z</dcterms:created>
  <dcterms:modified xsi:type="dcterms:W3CDTF">2025-04-10T07:46:34Z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