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  <p1510:client id="{892A57EC-10FD-42E6-857C-BA19BF52DB74}" v="10" dt="2024-11-03T21:02:5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80" d="100"/>
          <a:sy n="80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  <pc:docChgLst>
    <pc:chgData name="Dario Šebalj" userId="a71eced3-786e-4eb6-80ca-f62c4fda7d06" providerId="ADAL" clId="{BA0F15FB-8EA1-4206-A7C4-083007E4046B}"/>
    <pc:docChg chg="custSel modSld">
      <pc:chgData name="Dario Šebalj" userId="a71eced3-786e-4eb6-80ca-f62c4fda7d06" providerId="ADAL" clId="{BA0F15FB-8EA1-4206-A7C4-083007E4046B}" dt="2024-11-03T21:37:48.566" v="534" actId="20577"/>
      <pc:docMkLst>
        <pc:docMk/>
      </pc:docMkLst>
      <pc:sldChg chg="modSp mod">
        <pc:chgData name="Dario Šebalj" userId="a71eced3-786e-4eb6-80ca-f62c4fda7d06" providerId="ADAL" clId="{BA0F15FB-8EA1-4206-A7C4-083007E4046B}" dt="2024-11-03T21:30:18.845" v="85" actId="20577"/>
        <pc:sldMkLst>
          <pc:docMk/>
          <pc:sldMk cId="2920479427" sldId="256"/>
        </pc:sldMkLst>
        <pc:spChg chg="mod">
          <ac:chgData name="Dario Šebalj" userId="a71eced3-786e-4eb6-80ca-f62c4fda7d06" providerId="ADAL" clId="{BA0F15FB-8EA1-4206-A7C4-083007E4046B}" dt="2024-11-03T21:30:13.366" v="55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BA0F15FB-8EA1-4206-A7C4-083007E4046B}" dt="2024-11-03T21:30:07.182" v="26" actId="20577"/>
          <ac:spMkLst>
            <pc:docMk/>
            <pc:sldMk cId="2920479427" sldId="256"/>
            <ac:spMk id="12" creationId="{668F3BE0-D50E-57E1-D837-D84DD60AFE4E}"/>
          </ac:spMkLst>
        </pc:spChg>
        <pc:spChg chg="mod">
          <ac:chgData name="Dario Šebalj" userId="a71eced3-786e-4eb6-80ca-f62c4fda7d06" providerId="ADAL" clId="{BA0F15FB-8EA1-4206-A7C4-083007E4046B}" dt="2024-11-03T21:30:18.845" v="85" actId="20577"/>
          <ac:spMkLst>
            <pc:docMk/>
            <pc:sldMk cId="2920479427" sldId="256"/>
            <ac:spMk id="13" creationId="{3EB65024-3D1F-CC61-F71D-9AE3B81F9F41}"/>
          </ac:spMkLst>
        </pc:spChg>
      </pc:sldChg>
      <pc:sldChg chg="modSp mod">
        <pc:chgData name="Dario Šebalj" userId="a71eced3-786e-4eb6-80ca-f62c4fda7d06" providerId="ADAL" clId="{BA0F15FB-8EA1-4206-A7C4-083007E4046B}" dt="2024-11-03T21:37:48.566" v="534" actId="20577"/>
        <pc:sldMkLst>
          <pc:docMk/>
          <pc:sldMk cId="4020019421" sldId="263"/>
        </pc:sldMkLst>
        <pc:spChg chg="mod">
          <ac:chgData name="Dario Šebalj" userId="a71eced3-786e-4eb6-80ca-f62c4fda7d06" providerId="ADAL" clId="{BA0F15FB-8EA1-4206-A7C4-083007E4046B}" dt="2024-11-03T21:37:48.566" v="534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BA0F15FB-8EA1-4206-A7C4-083007E4046B}" dt="2024-11-03T21:30:38.821" v="100" actId="20577"/>
        <pc:sldMkLst>
          <pc:docMk/>
          <pc:sldMk cId="1254930911" sldId="264"/>
        </pc:sldMkLst>
        <pc:spChg chg="mod">
          <ac:chgData name="Dario Šebalj" userId="a71eced3-786e-4eb6-80ca-f62c4fda7d06" providerId="ADAL" clId="{BA0F15FB-8EA1-4206-A7C4-083007E4046B}" dt="2024-11-03T21:30:21.973" v="92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BA0F15FB-8EA1-4206-A7C4-083007E4046B}" dt="2024-11-03T21:30:38.821" v="100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BA0F15FB-8EA1-4206-A7C4-083007E4046B}" dt="2024-11-03T21:31:22.895" v="155" actId="20577"/>
        <pc:sldMkLst>
          <pc:docMk/>
          <pc:sldMk cId="3709591395" sldId="272"/>
        </pc:sldMkLst>
        <pc:spChg chg="mod">
          <ac:chgData name="Dario Šebalj" userId="a71eced3-786e-4eb6-80ca-f62c4fda7d06" providerId="ADAL" clId="{BA0F15FB-8EA1-4206-A7C4-083007E4046B}" dt="2024-11-03T21:30:46.326" v="126" actId="20577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BA0F15FB-8EA1-4206-A7C4-083007E4046B}" dt="2024-11-03T21:31:22.895" v="155" actId="20577"/>
          <ac:spMkLst>
            <pc:docMk/>
            <pc:sldMk cId="3709591395" sldId="272"/>
            <ac:spMk id="7" creationId="{B49D2F6B-FD8A-07D8-0005-DDB4D44E1753}"/>
          </ac:spMkLst>
        </pc:spChg>
      </pc:sldChg>
      <pc:sldChg chg="modSp mod">
        <pc:chgData name="Dario Šebalj" userId="a71eced3-786e-4eb6-80ca-f62c4fda7d06" providerId="ADAL" clId="{BA0F15FB-8EA1-4206-A7C4-083007E4046B}" dt="2024-11-03T21:32:02.568" v="183" actId="27636"/>
        <pc:sldMkLst>
          <pc:docMk/>
          <pc:sldMk cId="225215244" sldId="273"/>
        </pc:sldMkLst>
        <pc:spChg chg="mod">
          <ac:chgData name="Dario Šebalj" userId="a71eced3-786e-4eb6-80ca-f62c4fda7d06" providerId="ADAL" clId="{BA0F15FB-8EA1-4206-A7C4-083007E4046B}" dt="2024-11-03T21:31:28.870" v="172" actId="20577"/>
          <ac:spMkLst>
            <pc:docMk/>
            <pc:sldMk cId="225215244" sldId="273"/>
            <ac:spMk id="2" creationId="{46FD4822-A8B8-C26A-8030-23E24C6E221B}"/>
          </ac:spMkLst>
        </pc:spChg>
        <pc:spChg chg="mod">
          <ac:chgData name="Dario Šebalj" userId="a71eced3-786e-4eb6-80ca-f62c4fda7d06" providerId="ADAL" clId="{BA0F15FB-8EA1-4206-A7C4-083007E4046B}" dt="2024-11-03T21:32:02.568" v="183" actId="27636"/>
          <ac:spMkLst>
            <pc:docMk/>
            <pc:sldMk cId="225215244" sldId="273"/>
            <ac:spMk id="3" creationId="{DC32B54D-6A4C-E603-6D75-114874F3465B}"/>
          </ac:spMkLst>
        </pc:spChg>
      </pc:sldChg>
      <pc:sldChg chg="modSp mod">
        <pc:chgData name="Dario Šebalj" userId="a71eced3-786e-4eb6-80ca-f62c4fda7d06" providerId="ADAL" clId="{BA0F15FB-8EA1-4206-A7C4-083007E4046B}" dt="2024-11-03T21:32:47.630" v="212" actId="6549"/>
        <pc:sldMkLst>
          <pc:docMk/>
          <pc:sldMk cId="3596408909" sldId="274"/>
        </pc:sldMkLst>
        <pc:spChg chg="mod">
          <ac:chgData name="Dario Šebalj" userId="a71eced3-786e-4eb6-80ca-f62c4fda7d06" providerId="ADAL" clId="{BA0F15FB-8EA1-4206-A7C4-083007E4046B}" dt="2024-11-03T21:32:12.923" v="184"/>
          <ac:spMkLst>
            <pc:docMk/>
            <pc:sldMk cId="3596408909" sldId="274"/>
            <ac:spMk id="2" creationId="{78704778-9472-3982-304F-953AE0F07D51}"/>
          </ac:spMkLst>
        </pc:spChg>
        <pc:spChg chg="mod">
          <ac:chgData name="Dario Šebalj" userId="a71eced3-786e-4eb6-80ca-f62c4fda7d06" providerId="ADAL" clId="{BA0F15FB-8EA1-4206-A7C4-083007E4046B}" dt="2024-11-03T21:32:47.630" v="212" actId="6549"/>
          <ac:spMkLst>
            <pc:docMk/>
            <pc:sldMk cId="3596408909" sldId="274"/>
            <ac:spMk id="3" creationId="{9627B01E-22BE-C58C-113C-C0246B7C9496}"/>
          </ac:spMkLst>
        </pc:spChg>
      </pc:sldChg>
      <pc:sldChg chg="modSp mod">
        <pc:chgData name="Dario Šebalj" userId="a71eced3-786e-4eb6-80ca-f62c4fda7d06" providerId="ADAL" clId="{BA0F15FB-8EA1-4206-A7C4-083007E4046B}" dt="2024-11-03T21:33:39.750" v="255" actId="20577"/>
        <pc:sldMkLst>
          <pc:docMk/>
          <pc:sldMk cId="3103315489" sldId="275"/>
        </pc:sldMkLst>
        <pc:spChg chg="mod">
          <ac:chgData name="Dario Šebalj" userId="a71eced3-786e-4eb6-80ca-f62c4fda7d06" providerId="ADAL" clId="{BA0F15FB-8EA1-4206-A7C4-083007E4046B}" dt="2024-11-03T21:33:00.758" v="232" actId="20577"/>
          <ac:spMkLst>
            <pc:docMk/>
            <pc:sldMk cId="3103315489" sldId="275"/>
            <ac:spMk id="2" creationId="{816A8982-205B-8507-7C14-52AE4296F5DF}"/>
          </ac:spMkLst>
        </pc:spChg>
        <pc:spChg chg="mod">
          <ac:chgData name="Dario Šebalj" userId="a71eced3-786e-4eb6-80ca-f62c4fda7d06" providerId="ADAL" clId="{BA0F15FB-8EA1-4206-A7C4-083007E4046B}" dt="2024-11-03T21:33:39.750" v="255" actId="20577"/>
          <ac:spMkLst>
            <pc:docMk/>
            <pc:sldMk cId="3103315489" sldId="275"/>
            <ac:spMk id="3" creationId="{296E6BDB-8B02-97C1-564F-37507F9E6703}"/>
          </ac:spMkLst>
        </pc:spChg>
      </pc:sldChg>
      <pc:sldChg chg="modSp mod">
        <pc:chgData name="Dario Šebalj" userId="a71eced3-786e-4eb6-80ca-f62c4fda7d06" providerId="ADAL" clId="{BA0F15FB-8EA1-4206-A7C4-083007E4046B}" dt="2024-11-03T21:34:06.442" v="291" actId="20577"/>
        <pc:sldMkLst>
          <pc:docMk/>
          <pc:sldMk cId="2236394725" sldId="276"/>
        </pc:sldMkLst>
        <pc:spChg chg="mod">
          <ac:chgData name="Dario Šebalj" userId="a71eced3-786e-4eb6-80ca-f62c4fda7d06" providerId="ADAL" clId="{BA0F15FB-8EA1-4206-A7C4-083007E4046B}" dt="2024-11-03T21:33:45.718" v="278" actId="20577"/>
          <ac:spMkLst>
            <pc:docMk/>
            <pc:sldMk cId="2236394725" sldId="276"/>
            <ac:spMk id="2" creationId="{32EC0936-F547-DFE2-2284-60F910ADEE97}"/>
          </ac:spMkLst>
        </pc:spChg>
        <pc:spChg chg="mod">
          <ac:chgData name="Dario Šebalj" userId="a71eced3-786e-4eb6-80ca-f62c4fda7d06" providerId="ADAL" clId="{BA0F15FB-8EA1-4206-A7C4-083007E4046B}" dt="2024-11-03T21:34:06.442" v="291" actId="20577"/>
          <ac:spMkLst>
            <pc:docMk/>
            <pc:sldMk cId="2236394725" sldId="276"/>
            <ac:spMk id="3" creationId="{E85F39F7-626F-1010-ABB5-1EC87C7C6524}"/>
          </ac:spMkLst>
        </pc:spChg>
      </pc:sldChg>
      <pc:sldChg chg="modSp mod">
        <pc:chgData name="Dario Šebalj" userId="a71eced3-786e-4eb6-80ca-f62c4fda7d06" providerId="ADAL" clId="{BA0F15FB-8EA1-4206-A7C4-083007E4046B}" dt="2024-11-03T21:34:49.766" v="343" actId="20577"/>
        <pc:sldMkLst>
          <pc:docMk/>
          <pc:sldMk cId="1110931280" sldId="277"/>
        </pc:sldMkLst>
        <pc:spChg chg="mod">
          <ac:chgData name="Dario Šebalj" userId="a71eced3-786e-4eb6-80ca-f62c4fda7d06" providerId="ADAL" clId="{BA0F15FB-8EA1-4206-A7C4-083007E4046B}" dt="2024-11-03T21:34:13.485" v="309" actId="20577"/>
          <ac:spMkLst>
            <pc:docMk/>
            <pc:sldMk cId="1110931280" sldId="277"/>
            <ac:spMk id="2" creationId="{EA527D89-12DD-4006-09B3-031ED5658344}"/>
          </ac:spMkLst>
        </pc:spChg>
        <pc:spChg chg="mod">
          <ac:chgData name="Dario Šebalj" userId="a71eced3-786e-4eb6-80ca-f62c4fda7d06" providerId="ADAL" clId="{BA0F15FB-8EA1-4206-A7C4-083007E4046B}" dt="2024-11-03T21:34:49.766" v="343" actId="20577"/>
          <ac:spMkLst>
            <pc:docMk/>
            <pc:sldMk cId="1110931280" sldId="277"/>
            <ac:spMk id="3" creationId="{15323447-020A-862A-9025-A05F3CF2D7E9}"/>
          </ac:spMkLst>
        </pc:spChg>
      </pc:sldChg>
      <pc:sldChg chg="modSp mod">
        <pc:chgData name="Dario Šebalj" userId="a71eced3-786e-4eb6-80ca-f62c4fda7d06" providerId="ADAL" clId="{BA0F15FB-8EA1-4206-A7C4-083007E4046B}" dt="2024-11-03T21:35:11.080" v="367" actId="27636"/>
        <pc:sldMkLst>
          <pc:docMk/>
          <pc:sldMk cId="3930187041" sldId="278"/>
        </pc:sldMkLst>
        <pc:spChg chg="mod">
          <ac:chgData name="Dario Šebalj" userId="a71eced3-786e-4eb6-80ca-f62c4fda7d06" providerId="ADAL" clId="{BA0F15FB-8EA1-4206-A7C4-083007E4046B}" dt="2024-11-03T21:34:55.655" v="360" actId="20577"/>
          <ac:spMkLst>
            <pc:docMk/>
            <pc:sldMk cId="3930187041" sldId="278"/>
            <ac:spMk id="2" creationId="{E05A9A79-1B20-EE3F-34DA-D26F5A1009A6}"/>
          </ac:spMkLst>
        </pc:spChg>
        <pc:spChg chg="mod">
          <ac:chgData name="Dario Šebalj" userId="a71eced3-786e-4eb6-80ca-f62c4fda7d06" providerId="ADAL" clId="{BA0F15FB-8EA1-4206-A7C4-083007E4046B}" dt="2024-11-03T21:35:11.080" v="367" actId="27636"/>
          <ac:spMkLst>
            <pc:docMk/>
            <pc:sldMk cId="3930187041" sldId="278"/>
            <ac:spMk id="3" creationId="{3B35CFD2-5A4F-206D-692D-D512B03A011F}"/>
          </ac:spMkLst>
        </pc:spChg>
      </pc:sldChg>
      <pc:sldChg chg="modSp mod">
        <pc:chgData name="Dario Šebalj" userId="a71eced3-786e-4eb6-80ca-f62c4fda7d06" providerId="ADAL" clId="{BA0F15FB-8EA1-4206-A7C4-083007E4046B}" dt="2024-11-03T21:36:01.341" v="418" actId="20577"/>
        <pc:sldMkLst>
          <pc:docMk/>
          <pc:sldMk cId="319940263" sldId="279"/>
        </pc:sldMkLst>
        <pc:spChg chg="mod">
          <ac:chgData name="Dario Šebalj" userId="a71eced3-786e-4eb6-80ca-f62c4fda7d06" providerId="ADAL" clId="{BA0F15FB-8EA1-4206-A7C4-083007E4046B}" dt="2024-11-03T21:36:01.341" v="418" actId="20577"/>
          <ac:spMkLst>
            <pc:docMk/>
            <pc:sldMk cId="319940263" sldId="279"/>
            <ac:spMk id="2" creationId="{FAFD236E-61B6-5578-AA48-2AC78CB50ABC}"/>
          </ac:spMkLst>
        </pc:spChg>
        <pc:spChg chg="mod">
          <ac:chgData name="Dario Šebalj" userId="a71eced3-786e-4eb6-80ca-f62c4fda7d06" providerId="ADAL" clId="{BA0F15FB-8EA1-4206-A7C4-083007E4046B}" dt="2024-11-03T21:35:42.384" v="395" actId="27636"/>
          <ac:spMkLst>
            <pc:docMk/>
            <pc:sldMk cId="319940263" sldId="279"/>
            <ac:spMk id="3" creationId="{40F91DE4-EE04-AA5E-4BC3-6559D172EA08}"/>
          </ac:spMkLst>
        </pc:spChg>
      </pc:sldChg>
      <pc:sldChg chg="modSp mod">
        <pc:chgData name="Dario Šebalj" userId="a71eced3-786e-4eb6-80ca-f62c4fda7d06" providerId="ADAL" clId="{BA0F15FB-8EA1-4206-A7C4-083007E4046B}" dt="2024-11-03T21:36:06.763" v="420" actId="27636"/>
        <pc:sldMkLst>
          <pc:docMk/>
          <pc:sldMk cId="2131195329" sldId="280"/>
        </pc:sldMkLst>
        <pc:spChg chg="mod">
          <ac:chgData name="Dario Šebalj" userId="a71eced3-786e-4eb6-80ca-f62c4fda7d06" providerId="ADAL" clId="{BA0F15FB-8EA1-4206-A7C4-083007E4046B}" dt="2024-11-03T21:35:48.126" v="405" actId="20577"/>
          <ac:spMkLst>
            <pc:docMk/>
            <pc:sldMk cId="2131195329" sldId="280"/>
            <ac:spMk id="2" creationId="{96E38568-E8EE-9235-7F97-879C47ED4C90}"/>
          </ac:spMkLst>
        </pc:spChg>
        <pc:spChg chg="mod">
          <ac:chgData name="Dario Šebalj" userId="a71eced3-786e-4eb6-80ca-f62c4fda7d06" providerId="ADAL" clId="{BA0F15FB-8EA1-4206-A7C4-083007E4046B}" dt="2024-11-03T21:36:06.763" v="420" actId="27636"/>
          <ac:spMkLst>
            <pc:docMk/>
            <pc:sldMk cId="2131195329" sldId="280"/>
            <ac:spMk id="3" creationId="{D126A971-E4D8-A825-0597-BD2A9FF627E3}"/>
          </ac:spMkLst>
        </pc:spChg>
      </pc:sldChg>
      <pc:sldChg chg="modSp mod">
        <pc:chgData name="Dario Šebalj" userId="a71eced3-786e-4eb6-80ca-f62c4fda7d06" providerId="ADAL" clId="{BA0F15FB-8EA1-4206-A7C4-083007E4046B}" dt="2024-11-03T21:36:53.258" v="470" actId="27636"/>
        <pc:sldMkLst>
          <pc:docMk/>
          <pc:sldMk cId="1835327972" sldId="281"/>
        </pc:sldMkLst>
        <pc:spChg chg="mod">
          <ac:chgData name="Dario Šebalj" userId="a71eced3-786e-4eb6-80ca-f62c4fda7d06" providerId="ADAL" clId="{BA0F15FB-8EA1-4206-A7C4-083007E4046B}" dt="2024-11-03T21:36:14.606" v="441" actId="20577"/>
          <ac:spMkLst>
            <pc:docMk/>
            <pc:sldMk cId="1835327972" sldId="281"/>
            <ac:spMk id="2" creationId="{B685B72C-E07E-EC78-09FC-4D2142EB330B}"/>
          </ac:spMkLst>
        </pc:spChg>
        <pc:spChg chg="mod">
          <ac:chgData name="Dario Šebalj" userId="a71eced3-786e-4eb6-80ca-f62c4fda7d06" providerId="ADAL" clId="{BA0F15FB-8EA1-4206-A7C4-083007E4046B}" dt="2024-11-03T21:36:53.258" v="470" actId="27636"/>
          <ac:spMkLst>
            <pc:docMk/>
            <pc:sldMk cId="1835327972" sldId="281"/>
            <ac:spMk id="3" creationId="{5ECC4BCA-6FDB-999C-9B1C-AE0CF9A9C075}"/>
          </ac:spMkLst>
        </pc:spChg>
      </pc:sldChg>
      <pc:sldChg chg="modSp mod">
        <pc:chgData name="Dario Šebalj" userId="a71eced3-786e-4eb6-80ca-f62c4fda7d06" providerId="ADAL" clId="{BA0F15FB-8EA1-4206-A7C4-083007E4046B}" dt="2024-11-03T21:37:11.735" v="484" actId="27636"/>
        <pc:sldMkLst>
          <pc:docMk/>
          <pc:sldMk cId="2869669961" sldId="282"/>
        </pc:sldMkLst>
        <pc:spChg chg="mod">
          <ac:chgData name="Dario Šebalj" userId="a71eced3-786e-4eb6-80ca-f62c4fda7d06" providerId="ADAL" clId="{BA0F15FB-8EA1-4206-A7C4-083007E4046B}" dt="2024-11-03T21:36:58.526" v="475" actId="20577"/>
          <ac:spMkLst>
            <pc:docMk/>
            <pc:sldMk cId="2869669961" sldId="282"/>
            <ac:spMk id="2" creationId="{E510EA20-C4AD-3522-BC04-B9272E75DE46}"/>
          </ac:spMkLst>
        </pc:spChg>
        <pc:spChg chg="mod">
          <ac:chgData name="Dario Šebalj" userId="a71eced3-786e-4eb6-80ca-f62c4fda7d06" providerId="ADAL" clId="{BA0F15FB-8EA1-4206-A7C4-083007E4046B}" dt="2024-11-03T21:37:11.735" v="484" actId="27636"/>
          <ac:spMkLst>
            <pc:docMk/>
            <pc:sldMk cId="2869669961" sldId="282"/>
            <ac:spMk id="3" creationId="{1AAEEB7A-7F7A-4105-1FDD-20BA814AEF14}"/>
          </ac:spMkLst>
        </pc:spChg>
      </pc:sldChg>
      <pc:sldChg chg="modSp mod">
        <pc:chgData name="Dario Šebalj" userId="a71eced3-786e-4eb6-80ca-f62c4fda7d06" providerId="ADAL" clId="{BA0F15FB-8EA1-4206-A7C4-083007E4046B}" dt="2024-11-03T21:37:27.802" v="507" actId="27636"/>
        <pc:sldMkLst>
          <pc:docMk/>
          <pc:sldMk cId="4281778220" sldId="283"/>
        </pc:sldMkLst>
        <pc:spChg chg="mod">
          <ac:chgData name="Dario Šebalj" userId="a71eced3-786e-4eb6-80ca-f62c4fda7d06" providerId="ADAL" clId="{BA0F15FB-8EA1-4206-A7C4-083007E4046B}" dt="2024-11-03T21:37:18.102" v="500" actId="20577"/>
          <ac:spMkLst>
            <pc:docMk/>
            <pc:sldMk cId="4281778220" sldId="283"/>
            <ac:spMk id="2" creationId="{B525DB63-A1E5-C4A4-6341-30F676112398}"/>
          </ac:spMkLst>
        </pc:spChg>
        <pc:spChg chg="mod">
          <ac:chgData name="Dario Šebalj" userId="a71eced3-786e-4eb6-80ca-f62c4fda7d06" providerId="ADAL" clId="{BA0F15FB-8EA1-4206-A7C4-083007E4046B}" dt="2024-11-03T21:37:27.802" v="507" actId="27636"/>
          <ac:spMkLst>
            <pc:docMk/>
            <pc:sldMk cId="4281778220" sldId="283"/>
            <ac:spMk id="3" creationId="{9ACE5798-D55B-D173-B336-C46E9C5F3E33}"/>
          </ac:spMkLst>
        </pc:spChg>
      </pc:sldChg>
    </pc:docChg>
  </pc:docChgLst>
  <pc:docChgLst>
    <pc:chgData name="Dario Šebalj" userId="a71eced3-786e-4eb6-80ca-f62c4fda7d06" providerId="ADAL" clId="{892A57EC-10FD-42E6-857C-BA19BF52DB74}"/>
    <pc:docChg chg="undo custSel addSld delSld modSld">
      <pc:chgData name="Dario Šebalj" userId="a71eced3-786e-4eb6-80ca-f62c4fda7d06" providerId="ADAL" clId="{892A57EC-10FD-42E6-857C-BA19BF52DB74}" dt="2024-11-03T21:02:59.779" v="98" actId="1076"/>
      <pc:docMkLst>
        <pc:docMk/>
      </pc:docMkLst>
      <pc:sldChg chg="modSp mod">
        <pc:chgData name="Dario Šebalj" userId="a71eced3-786e-4eb6-80ca-f62c4fda7d06" providerId="ADAL" clId="{892A57EC-10FD-42E6-857C-BA19BF52DB74}" dt="2024-11-03T20:57:28.081" v="0"/>
        <pc:sldMkLst>
          <pc:docMk/>
          <pc:sldMk cId="2920479427" sldId="256"/>
        </pc:sldMkLst>
        <pc:spChg chg="mod">
          <ac:chgData name="Dario Šebalj" userId="a71eced3-786e-4eb6-80ca-f62c4fda7d06" providerId="ADAL" clId="{892A57EC-10FD-42E6-857C-BA19BF52DB74}" dt="2024-11-03T20:57:28.081" v="0"/>
          <ac:spMkLst>
            <pc:docMk/>
            <pc:sldMk cId="2920479427" sldId="256"/>
            <ac:spMk id="8" creationId="{19348FEB-0D15-F9D5-CC56-88E3DC56F6F1}"/>
          </ac:spMkLst>
        </pc:spChg>
      </pc:sldChg>
      <pc:sldChg chg="modSp mod">
        <pc:chgData name="Dario Šebalj" userId="a71eced3-786e-4eb6-80ca-f62c4fda7d06" providerId="ADAL" clId="{892A57EC-10FD-42E6-857C-BA19BF52DB74}" dt="2024-11-03T21:00:26.090" v="45"/>
        <pc:sldMkLst>
          <pc:docMk/>
          <pc:sldMk cId="1254930911" sldId="264"/>
        </pc:sldMkLst>
        <pc:spChg chg="mod">
          <ac:chgData name="Dario Šebalj" userId="a71eced3-786e-4eb6-80ca-f62c4fda7d06" providerId="ADAL" clId="{892A57EC-10FD-42E6-857C-BA19BF52DB74}" dt="2024-11-03T21:00:26.090" v="45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892A57EC-10FD-42E6-857C-BA19BF52DB74}" dt="2024-11-03T20:57:59.473" v="5"/>
        <pc:sldMkLst>
          <pc:docMk/>
          <pc:sldMk cId="3709591395" sldId="272"/>
        </pc:sldMkLst>
        <pc:spChg chg="mod">
          <ac:chgData name="Dario Šebalj" userId="a71eced3-786e-4eb6-80ca-f62c4fda7d06" providerId="ADAL" clId="{892A57EC-10FD-42E6-857C-BA19BF52DB74}" dt="2024-11-03T20:57:45.292" v="4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892A57EC-10FD-42E6-857C-BA19BF52DB74}" dt="2024-11-03T20:57:59.473" v="5"/>
          <ac:spMkLst>
            <pc:docMk/>
            <pc:sldMk cId="3709591395" sldId="272"/>
            <ac:spMk id="7" creationId="{B49D2F6B-FD8A-07D8-0005-DDB4D44E1753}"/>
          </ac:spMkLst>
        </pc:spChg>
      </pc:sldChg>
      <pc:sldChg chg="addSp modSp new mod">
        <pc:chgData name="Dario Šebalj" userId="a71eced3-786e-4eb6-80ca-f62c4fda7d06" providerId="ADAL" clId="{892A57EC-10FD-42E6-857C-BA19BF52DB74}" dt="2024-11-03T20:58:28.996" v="13" actId="1076"/>
        <pc:sldMkLst>
          <pc:docMk/>
          <pc:sldMk cId="225215244" sldId="273"/>
        </pc:sldMkLst>
        <pc:spChg chg="mod">
          <ac:chgData name="Dario Šebalj" userId="a71eced3-786e-4eb6-80ca-f62c4fda7d06" providerId="ADAL" clId="{892A57EC-10FD-42E6-857C-BA19BF52DB74}" dt="2024-11-03T20:58:17.917" v="8"/>
          <ac:spMkLst>
            <pc:docMk/>
            <pc:sldMk cId="225215244" sldId="273"/>
            <ac:spMk id="2" creationId="{46FD4822-A8B8-C26A-8030-23E24C6E221B}"/>
          </ac:spMkLst>
        </pc:spChg>
        <pc:spChg chg="mod">
          <ac:chgData name="Dario Šebalj" userId="a71eced3-786e-4eb6-80ca-f62c4fda7d06" providerId="ADAL" clId="{892A57EC-10FD-42E6-857C-BA19BF52DB74}" dt="2024-11-03T20:58:24.026" v="11" actId="27636"/>
          <ac:spMkLst>
            <pc:docMk/>
            <pc:sldMk cId="225215244" sldId="273"/>
            <ac:spMk id="3" creationId="{DC32B54D-6A4C-E603-6D75-114874F3465B}"/>
          </ac:spMkLst>
        </pc:spChg>
        <pc:picChg chg="add mod">
          <ac:chgData name="Dario Šebalj" userId="a71eced3-786e-4eb6-80ca-f62c4fda7d06" providerId="ADAL" clId="{892A57EC-10FD-42E6-857C-BA19BF52DB74}" dt="2024-11-03T20:58:28.996" v="13" actId="1076"/>
          <ac:picMkLst>
            <pc:docMk/>
            <pc:sldMk cId="225215244" sldId="273"/>
            <ac:picMk id="4" creationId="{759BC3A9-145C-C3D6-6063-FAB250146530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208464176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870555772" sldId="274"/>
        </pc:sldMkLst>
      </pc:sldChg>
      <pc:sldChg chg="delSp modSp add mod">
        <pc:chgData name="Dario Šebalj" userId="a71eced3-786e-4eb6-80ca-f62c4fda7d06" providerId="ADAL" clId="{892A57EC-10FD-42E6-857C-BA19BF52DB74}" dt="2024-11-03T20:58:52.271" v="19" actId="27636"/>
        <pc:sldMkLst>
          <pc:docMk/>
          <pc:sldMk cId="3596408909" sldId="274"/>
        </pc:sldMkLst>
        <pc:spChg chg="mod">
          <ac:chgData name="Dario Šebalj" userId="a71eced3-786e-4eb6-80ca-f62c4fda7d06" providerId="ADAL" clId="{892A57EC-10FD-42E6-857C-BA19BF52DB74}" dt="2024-11-03T20:58:52.271" v="19" actId="27636"/>
          <ac:spMkLst>
            <pc:docMk/>
            <pc:sldMk cId="3596408909" sldId="274"/>
            <ac:spMk id="3" creationId="{9627B01E-22BE-C58C-113C-C0246B7C9496}"/>
          </ac:spMkLst>
        </pc:spChg>
        <pc:picChg chg="del">
          <ac:chgData name="Dario Šebalj" userId="a71eced3-786e-4eb6-80ca-f62c4fda7d06" providerId="ADAL" clId="{892A57EC-10FD-42E6-857C-BA19BF52DB74}" dt="2024-11-03T20:58:49.013" v="17" actId="478"/>
          <ac:picMkLst>
            <pc:docMk/>
            <pc:sldMk cId="3596408909" sldId="274"/>
            <ac:picMk id="4" creationId="{DDE6D0C8-C2D9-3E29-A1BD-F089AFC887CD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558475069" sldId="275"/>
        </pc:sldMkLst>
      </pc:sldChg>
      <pc:sldChg chg="addSp modSp new mod">
        <pc:chgData name="Dario Šebalj" userId="a71eced3-786e-4eb6-80ca-f62c4fda7d06" providerId="ADAL" clId="{892A57EC-10FD-42E6-857C-BA19BF52DB74}" dt="2024-11-03T20:59:46.895" v="33" actId="27636"/>
        <pc:sldMkLst>
          <pc:docMk/>
          <pc:sldMk cId="3103315489" sldId="275"/>
        </pc:sldMkLst>
        <pc:spChg chg="mod">
          <ac:chgData name="Dario Šebalj" userId="a71eced3-786e-4eb6-80ca-f62c4fda7d06" providerId="ADAL" clId="{892A57EC-10FD-42E6-857C-BA19BF52DB74}" dt="2024-11-03T20:59:24.650" v="21"/>
          <ac:spMkLst>
            <pc:docMk/>
            <pc:sldMk cId="3103315489" sldId="275"/>
            <ac:spMk id="2" creationId="{816A8982-205B-8507-7C14-52AE4296F5DF}"/>
          </ac:spMkLst>
        </pc:spChg>
        <pc:spChg chg="mod">
          <ac:chgData name="Dario Šebalj" userId="a71eced3-786e-4eb6-80ca-f62c4fda7d06" providerId="ADAL" clId="{892A57EC-10FD-42E6-857C-BA19BF52DB74}" dt="2024-11-03T20:59:46.895" v="33" actId="27636"/>
          <ac:spMkLst>
            <pc:docMk/>
            <pc:sldMk cId="3103315489" sldId="275"/>
            <ac:spMk id="3" creationId="{296E6BDB-8B02-97C1-564F-37507F9E6703}"/>
          </ac:spMkLst>
        </pc:spChg>
        <pc:picChg chg="add mod">
          <ac:chgData name="Dario Šebalj" userId="a71eced3-786e-4eb6-80ca-f62c4fda7d06" providerId="ADAL" clId="{892A57EC-10FD-42E6-857C-BA19BF52DB74}" dt="2024-11-03T20:59:42.765" v="30" actId="1076"/>
          <ac:picMkLst>
            <pc:docMk/>
            <pc:sldMk cId="3103315489" sldId="275"/>
            <ac:picMk id="4" creationId="{CDE7FD30-1566-B66A-8513-D785E2138270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0:02.332" v="41" actId="1076"/>
        <pc:sldMkLst>
          <pc:docMk/>
          <pc:sldMk cId="2236394725" sldId="276"/>
        </pc:sldMkLst>
        <pc:spChg chg="mod">
          <ac:chgData name="Dario Šebalj" userId="a71eced3-786e-4eb6-80ca-f62c4fda7d06" providerId="ADAL" clId="{892A57EC-10FD-42E6-857C-BA19BF52DB74}" dt="2024-11-03T20:59:52.191" v="35"/>
          <ac:spMkLst>
            <pc:docMk/>
            <pc:sldMk cId="2236394725" sldId="276"/>
            <ac:spMk id="2" creationId="{32EC0936-F547-DFE2-2284-60F910ADEE97}"/>
          </ac:spMkLst>
        </pc:spChg>
        <pc:spChg chg="mod">
          <ac:chgData name="Dario Šebalj" userId="a71eced3-786e-4eb6-80ca-f62c4fda7d06" providerId="ADAL" clId="{892A57EC-10FD-42E6-857C-BA19BF52DB74}" dt="2024-11-03T20:59:56.401" v="38" actId="27636"/>
          <ac:spMkLst>
            <pc:docMk/>
            <pc:sldMk cId="2236394725" sldId="276"/>
            <ac:spMk id="3" creationId="{E85F39F7-626F-1010-ABB5-1EC87C7C6524}"/>
          </ac:spMkLst>
        </pc:spChg>
        <pc:picChg chg="add mod">
          <ac:chgData name="Dario Šebalj" userId="a71eced3-786e-4eb6-80ca-f62c4fda7d06" providerId="ADAL" clId="{892A57EC-10FD-42E6-857C-BA19BF52DB74}" dt="2024-11-03T21:00:02.332" v="41" actId="1076"/>
          <ac:picMkLst>
            <pc:docMk/>
            <pc:sldMk cId="2236394725" sldId="276"/>
            <ac:picMk id="4" creationId="{2F6BE005-E67B-1994-B702-CD3E4EE0519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6624410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230267" sldId="277"/>
        </pc:sldMkLst>
      </pc:sldChg>
      <pc:sldChg chg="addSp modSp new mod">
        <pc:chgData name="Dario Šebalj" userId="a71eced3-786e-4eb6-80ca-f62c4fda7d06" providerId="ADAL" clId="{892A57EC-10FD-42E6-857C-BA19BF52DB74}" dt="2024-11-03T21:00:49.661" v="52" actId="1076"/>
        <pc:sldMkLst>
          <pc:docMk/>
          <pc:sldMk cId="1110931280" sldId="277"/>
        </pc:sldMkLst>
        <pc:spChg chg="mod">
          <ac:chgData name="Dario Šebalj" userId="a71eced3-786e-4eb6-80ca-f62c4fda7d06" providerId="ADAL" clId="{892A57EC-10FD-42E6-857C-BA19BF52DB74}" dt="2024-11-03T21:00:36.522" v="47"/>
          <ac:spMkLst>
            <pc:docMk/>
            <pc:sldMk cId="1110931280" sldId="277"/>
            <ac:spMk id="2" creationId="{EA527D89-12DD-4006-09B3-031ED5658344}"/>
          </ac:spMkLst>
        </pc:spChg>
        <pc:spChg chg="mod">
          <ac:chgData name="Dario Šebalj" userId="a71eced3-786e-4eb6-80ca-f62c4fda7d06" providerId="ADAL" clId="{892A57EC-10FD-42E6-857C-BA19BF52DB74}" dt="2024-11-03T21:00:42.868" v="49" actId="14100"/>
          <ac:spMkLst>
            <pc:docMk/>
            <pc:sldMk cId="1110931280" sldId="277"/>
            <ac:spMk id="3" creationId="{15323447-020A-862A-9025-A05F3CF2D7E9}"/>
          </ac:spMkLst>
        </pc:spChg>
        <pc:picChg chg="add mod">
          <ac:chgData name="Dario Šebalj" userId="a71eced3-786e-4eb6-80ca-f62c4fda7d06" providerId="ADAL" clId="{892A57EC-10FD-42E6-857C-BA19BF52DB74}" dt="2024-11-03T21:00:49.661" v="52" actId="1076"/>
          <ac:picMkLst>
            <pc:docMk/>
            <pc:sldMk cId="1110931280" sldId="277"/>
            <ac:picMk id="4" creationId="{62F7FAB4-69CB-4EC2-E575-01A4E1ECD528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1:07.100" v="59" actId="1076"/>
        <pc:sldMkLst>
          <pc:docMk/>
          <pc:sldMk cId="3930187041" sldId="278"/>
        </pc:sldMkLst>
        <pc:spChg chg="mod">
          <ac:chgData name="Dario Šebalj" userId="a71eced3-786e-4eb6-80ca-f62c4fda7d06" providerId="ADAL" clId="{892A57EC-10FD-42E6-857C-BA19BF52DB74}" dt="2024-11-03T21:00:57.275" v="54"/>
          <ac:spMkLst>
            <pc:docMk/>
            <pc:sldMk cId="3930187041" sldId="278"/>
            <ac:spMk id="2" creationId="{E05A9A79-1B20-EE3F-34DA-D26F5A1009A6}"/>
          </ac:spMkLst>
        </pc:spChg>
        <pc:spChg chg="mod">
          <ac:chgData name="Dario Šebalj" userId="a71eced3-786e-4eb6-80ca-f62c4fda7d06" providerId="ADAL" clId="{892A57EC-10FD-42E6-857C-BA19BF52DB74}" dt="2024-11-03T21:01:03.109" v="57" actId="27636"/>
          <ac:spMkLst>
            <pc:docMk/>
            <pc:sldMk cId="3930187041" sldId="278"/>
            <ac:spMk id="3" creationId="{3B35CFD2-5A4F-206D-692D-D512B03A011F}"/>
          </ac:spMkLst>
        </pc:spChg>
        <pc:picChg chg="add mod">
          <ac:chgData name="Dario Šebalj" userId="a71eced3-786e-4eb6-80ca-f62c4fda7d06" providerId="ADAL" clId="{892A57EC-10FD-42E6-857C-BA19BF52DB74}" dt="2024-11-03T21:01:07.100" v="59" actId="1076"/>
          <ac:picMkLst>
            <pc:docMk/>
            <pc:sldMk cId="3930187041" sldId="278"/>
            <ac:picMk id="4" creationId="{730BFC7D-867F-DA16-5263-C49AA1A813F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089100255" sldId="278"/>
        </pc:sldMkLst>
      </pc:sldChg>
      <pc:sldChg chg="addSp modSp new mod">
        <pc:chgData name="Dario Šebalj" userId="a71eced3-786e-4eb6-80ca-f62c4fda7d06" providerId="ADAL" clId="{892A57EC-10FD-42E6-857C-BA19BF52DB74}" dt="2024-11-03T21:01:34.638" v="66" actId="1076"/>
        <pc:sldMkLst>
          <pc:docMk/>
          <pc:sldMk cId="319940263" sldId="279"/>
        </pc:sldMkLst>
        <pc:spChg chg="mod">
          <ac:chgData name="Dario Šebalj" userId="a71eced3-786e-4eb6-80ca-f62c4fda7d06" providerId="ADAL" clId="{892A57EC-10FD-42E6-857C-BA19BF52DB74}" dt="2024-11-03T21:01:18.779" v="61"/>
          <ac:spMkLst>
            <pc:docMk/>
            <pc:sldMk cId="319940263" sldId="279"/>
            <ac:spMk id="2" creationId="{FAFD236E-61B6-5578-AA48-2AC78CB50ABC}"/>
          </ac:spMkLst>
        </pc:spChg>
        <pc:spChg chg="mod">
          <ac:chgData name="Dario Šebalj" userId="a71eced3-786e-4eb6-80ca-f62c4fda7d06" providerId="ADAL" clId="{892A57EC-10FD-42E6-857C-BA19BF52DB74}" dt="2024-11-03T21:01:30.288" v="64" actId="27636"/>
          <ac:spMkLst>
            <pc:docMk/>
            <pc:sldMk cId="319940263" sldId="279"/>
            <ac:spMk id="3" creationId="{40F91DE4-EE04-AA5E-4BC3-6559D172EA08}"/>
          </ac:spMkLst>
        </pc:spChg>
        <pc:picChg chg="add mod">
          <ac:chgData name="Dario Šebalj" userId="a71eced3-786e-4eb6-80ca-f62c4fda7d06" providerId="ADAL" clId="{892A57EC-10FD-42E6-857C-BA19BF52DB74}" dt="2024-11-03T21:01:34.638" v="66" actId="1076"/>
          <ac:picMkLst>
            <pc:docMk/>
            <pc:sldMk cId="319940263" sldId="279"/>
            <ac:picMk id="4" creationId="{EDEB0649-C49F-49C1-19E7-3AA8F480219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534839367" sldId="279"/>
        </pc:sldMkLst>
      </pc:sldChg>
      <pc:sldChg chg="addSp modSp new mod">
        <pc:chgData name="Dario Šebalj" userId="a71eced3-786e-4eb6-80ca-f62c4fda7d06" providerId="ADAL" clId="{892A57EC-10FD-42E6-857C-BA19BF52DB74}" dt="2024-11-03T21:01:54.006" v="73" actId="1076"/>
        <pc:sldMkLst>
          <pc:docMk/>
          <pc:sldMk cId="2131195329" sldId="280"/>
        </pc:sldMkLst>
        <pc:spChg chg="mod">
          <ac:chgData name="Dario Šebalj" userId="a71eced3-786e-4eb6-80ca-f62c4fda7d06" providerId="ADAL" clId="{892A57EC-10FD-42E6-857C-BA19BF52DB74}" dt="2024-11-03T21:01:41.411" v="68"/>
          <ac:spMkLst>
            <pc:docMk/>
            <pc:sldMk cId="2131195329" sldId="280"/>
            <ac:spMk id="2" creationId="{96E38568-E8EE-9235-7F97-879C47ED4C90}"/>
          </ac:spMkLst>
        </pc:spChg>
        <pc:spChg chg="mod">
          <ac:chgData name="Dario Šebalj" userId="a71eced3-786e-4eb6-80ca-f62c4fda7d06" providerId="ADAL" clId="{892A57EC-10FD-42E6-857C-BA19BF52DB74}" dt="2024-11-03T21:01:49.082" v="71" actId="27636"/>
          <ac:spMkLst>
            <pc:docMk/>
            <pc:sldMk cId="2131195329" sldId="280"/>
            <ac:spMk id="3" creationId="{D126A971-E4D8-A825-0597-BD2A9FF627E3}"/>
          </ac:spMkLst>
        </pc:spChg>
        <pc:picChg chg="add mod">
          <ac:chgData name="Dario Šebalj" userId="a71eced3-786e-4eb6-80ca-f62c4fda7d06" providerId="ADAL" clId="{892A57EC-10FD-42E6-857C-BA19BF52DB74}" dt="2024-11-03T21:01:54.006" v="73" actId="1076"/>
          <ac:picMkLst>
            <pc:docMk/>
            <pc:sldMk cId="2131195329" sldId="280"/>
            <ac:picMk id="4" creationId="{8DC176B9-6906-08EE-1B45-9845921A7597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22276328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46168321" sldId="281"/>
        </pc:sldMkLst>
      </pc:sldChg>
      <pc:sldChg chg="addSp modSp new mod">
        <pc:chgData name="Dario Šebalj" userId="a71eced3-786e-4eb6-80ca-f62c4fda7d06" providerId="ADAL" clId="{892A57EC-10FD-42E6-857C-BA19BF52DB74}" dt="2024-11-03T21:02:13.005" v="83" actId="1076"/>
        <pc:sldMkLst>
          <pc:docMk/>
          <pc:sldMk cId="1835327972" sldId="281"/>
        </pc:sldMkLst>
        <pc:spChg chg="mod">
          <ac:chgData name="Dario Šebalj" userId="a71eced3-786e-4eb6-80ca-f62c4fda7d06" providerId="ADAL" clId="{892A57EC-10FD-42E6-857C-BA19BF52DB74}" dt="2024-11-03T21:02:00.999" v="75"/>
          <ac:spMkLst>
            <pc:docMk/>
            <pc:sldMk cId="1835327972" sldId="281"/>
            <ac:spMk id="2" creationId="{B685B72C-E07E-EC78-09FC-4D2142EB330B}"/>
          </ac:spMkLst>
        </pc:spChg>
        <pc:spChg chg="mod">
          <ac:chgData name="Dario Šebalj" userId="a71eced3-786e-4eb6-80ca-f62c4fda7d06" providerId="ADAL" clId="{892A57EC-10FD-42E6-857C-BA19BF52DB74}" dt="2024-11-03T21:02:10.757" v="81" actId="27636"/>
          <ac:spMkLst>
            <pc:docMk/>
            <pc:sldMk cId="1835327972" sldId="281"/>
            <ac:spMk id="3" creationId="{5ECC4BCA-6FDB-999C-9B1C-AE0CF9A9C075}"/>
          </ac:spMkLst>
        </pc:spChg>
        <pc:picChg chg="add mod">
          <ac:chgData name="Dario Šebalj" userId="a71eced3-786e-4eb6-80ca-f62c4fda7d06" providerId="ADAL" clId="{892A57EC-10FD-42E6-857C-BA19BF52DB74}" dt="2024-11-03T21:02:13.005" v="83" actId="1076"/>
          <ac:picMkLst>
            <pc:docMk/>
            <pc:sldMk cId="1835327972" sldId="281"/>
            <ac:picMk id="4" creationId="{5FF126F7-D6BC-4334-77EE-6999CC6452D4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2:28.517" v="90" actId="1076"/>
        <pc:sldMkLst>
          <pc:docMk/>
          <pc:sldMk cId="2869669961" sldId="282"/>
        </pc:sldMkLst>
        <pc:spChg chg="mod">
          <ac:chgData name="Dario Šebalj" userId="a71eced3-786e-4eb6-80ca-f62c4fda7d06" providerId="ADAL" clId="{892A57EC-10FD-42E6-857C-BA19BF52DB74}" dt="2024-11-03T21:02:19.946" v="85"/>
          <ac:spMkLst>
            <pc:docMk/>
            <pc:sldMk cId="2869669961" sldId="282"/>
            <ac:spMk id="2" creationId="{E510EA20-C4AD-3522-BC04-B9272E75DE46}"/>
          </ac:spMkLst>
        </pc:spChg>
        <pc:spChg chg="mod">
          <ac:chgData name="Dario Šebalj" userId="a71eced3-786e-4eb6-80ca-f62c4fda7d06" providerId="ADAL" clId="{892A57EC-10FD-42E6-857C-BA19BF52DB74}" dt="2024-11-03T21:02:25.228" v="88" actId="27636"/>
          <ac:spMkLst>
            <pc:docMk/>
            <pc:sldMk cId="2869669961" sldId="282"/>
            <ac:spMk id="3" creationId="{1AAEEB7A-7F7A-4105-1FDD-20BA814AEF14}"/>
          </ac:spMkLst>
        </pc:spChg>
        <pc:picChg chg="add mod">
          <ac:chgData name="Dario Šebalj" userId="a71eced3-786e-4eb6-80ca-f62c4fda7d06" providerId="ADAL" clId="{892A57EC-10FD-42E6-857C-BA19BF52DB74}" dt="2024-11-03T21:02:28.517" v="90" actId="1076"/>
          <ac:picMkLst>
            <pc:docMk/>
            <pc:sldMk cId="2869669961" sldId="282"/>
            <ac:picMk id="4" creationId="{19A02C1F-D108-C47B-1C08-016E24304868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697183534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59886394" sldId="283"/>
        </pc:sldMkLst>
      </pc:sldChg>
      <pc:sldChg chg="addSp modSp new mod">
        <pc:chgData name="Dario Šebalj" userId="a71eced3-786e-4eb6-80ca-f62c4fda7d06" providerId="ADAL" clId="{892A57EC-10FD-42E6-857C-BA19BF52DB74}" dt="2024-11-03T21:02:59.779" v="98" actId="1076"/>
        <pc:sldMkLst>
          <pc:docMk/>
          <pc:sldMk cId="4281778220" sldId="283"/>
        </pc:sldMkLst>
        <pc:spChg chg="mod">
          <ac:chgData name="Dario Šebalj" userId="a71eced3-786e-4eb6-80ca-f62c4fda7d06" providerId="ADAL" clId="{892A57EC-10FD-42E6-857C-BA19BF52DB74}" dt="2024-11-03T21:02:44.533" v="92"/>
          <ac:spMkLst>
            <pc:docMk/>
            <pc:sldMk cId="4281778220" sldId="283"/>
            <ac:spMk id="2" creationId="{B525DB63-A1E5-C4A4-6341-30F676112398}"/>
          </ac:spMkLst>
        </pc:spChg>
        <pc:spChg chg="mod">
          <ac:chgData name="Dario Šebalj" userId="a71eced3-786e-4eb6-80ca-f62c4fda7d06" providerId="ADAL" clId="{892A57EC-10FD-42E6-857C-BA19BF52DB74}" dt="2024-11-03T21:02:50.575" v="95" actId="27636"/>
          <ac:spMkLst>
            <pc:docMk/>
            <pc:sldMk cId="4281778220" sldId="283"/>
            <ac:spMk id="3" creationId="{9ACE5798-D55B-D173-B336-C46E9C5F3E33}"/>
          </ac:spMkLst>
        </pc:spChg>
        <pc:picChg chg="add mod">
          <ac:chgData name="Dario Šebalj" userId="a71eced3-786e-4eb6-80ca-f62c4fda7d06" providerId="ADAL" clId="{892A57EC-10FD-42E6-857C-BA19BF52DB74}" dt="2024-11-03T21:02:59.779" v="98" actId="1076"/>
          <ac:picMkLst>
            <pc:docMk/>
            <pc:sldMk cId="4281778220" sldId="283"/>
            <ac:picMk id="4" creationId="{33564F96-E26E-781D-638D-EF34E4E9901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750720753" sldId="28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72655853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23.04.2025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vizualizacije podataka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inteligencija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vežbe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Kombinovane 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Kombinovana osa (Blended Axis) deli osu tako da su sve oznake prikazane u jednom 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Mešanje ose je najprikladnije kada se upoređuju mere koje imaju sličnu lestvicu i jedinice.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Povlačenjem jedne mere na osu druge mere stvorićete kombinovanu osu. Vidjećete da je to označeno s dve zelene trake iznad Y-ose merenja.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Mere se mogu povući na osu iz podatkovnog okna ili kartice police.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>
              <a:highlight>
                <a:srgbClr val="FFFFFF"/>
              </a:highlight>
            </a:endParaRPr>
          </a:p>
          <a:p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Dualne 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888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Dual Axis upoređuje višestruke mere koristeći dvostruke ose koje su dve nezavisne ose koje se nalaze jedna na drugoj.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Dvostruke ose korisne su za analizu dveju mera s različitim merilima.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mere udesno ili na vrh prikaza stvorićete dvostruku osu. To je označeno crnom tačkastom linijom i jednom zelenom trakom.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Dvostruka osa može prikazati dve različite vrste oznaka na istom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Dijagram raspršenosti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Dijagrami raspršenosti koriste se za vizualizaciju </a:t>
            </a:r>
            <a:r>
              <a:rPr lang="hr-HR" b="1" dirty="0"/>
              <a:t>odnosa</a:t>
            </a:r>
            <a:r>
              <a:rPr lang="hr-HR" dirty="0"/>
              <a:t> između numeričkih promenljivih i pokazuju uzorke u grupama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Napravite dijagram raspršenosti tako da barem jednu meru postavite na policu </a:t>
            </a:r>
            <a:r>
              <a:rPr lang="hr-HR" b="1" dirty="0"/>
              <a:t>Kolona</a:t>
            </a:r>
            <a:r>
              <a:rPr lang="hr-HR" dirty="0"/>
              <a:t> i barem jednu meru na policu </a:t>
            </a:r>
            <a:r>
              <a:rPr lang="hr-HR" b="1" dirty="0"/>
              <a:t>Redovi</a:t>
            </a:r>
            <a:r>
              <a:rPr lang="hr-HR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sekundarne kategorije (dimenzije) na oznaku </a:t>
            </a:r>
            <a:r>
              <a:rPr lang="hr-HR" b="1" dirty="0"/>
              <a:t>Boje</a:t>
            </a:r>
            <a:r>
              <a:rPr lang="hr-HR" dirty="0"/>
              <a:t>, </a:t>
            </a:r>
            <a:r>
              <a:rPr lang="hr-HR" b="1" dirty="0"/>
              <a:t>Veličina</a:t>
            </a:r>
            <a:r>
              <a:rPr lang="hr-HR" dirty="0"/>
              <a:t>, </a:t>
            </a:r>
            <a:r>
              <a:rPr lang="hr-HR" b="1" dirty="0"/>
              <a:t>Oznaka</a:t>
            </a:r>
            <a:r>
              <a:rPr lang="hr-HR" dirty="0"/>
              <a:t>, </a:t>
            </a:r>
            <a:r>
              <a:rPr lang="hr-HR" b="1" dirty="0"/>
              <a:t>Detalj</a:t>
            </a:r>
            <a:r>
              <a:rPr lang="hr-HR" dirty="0"/>
              <a:t> ili </a:t>
            </a:r>
            <a:r>
              <a:rPr lang="hr-HR" b="1" dirty="0"/>
              <a:t>Oblik</a:t>
            </a:r>
            <a:r>
              <a:rPr lang="hr-HR" dirty="0"/>
              <a:t> stvoriće se dijagram s više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vam omogućuju izradu geografske analize vaših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zahtevaju podatke o lokaciji za ispravan rad.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Uobičajene vrste podataka karte uključuju:</a:t>
            </a:r>
          </a:p>
          <a:p>
            <a:pPr>
              <a:spcBef>
                <a:spcPts val="800"/>
              </a:spcBef>
            </a:pPr>
            <a:r>
              <a:rPr lang="hr-HR" dirty="0"/>
              <a:t>Zemljopisna dužina i širina</a:t>
            </a:r>
          </a:p>
          <a:p>
            <a:pPr>
              <a:spcBef>
                <a:spcPts val="800"/>
              </a:spcBef>
            </a:pPr>
            <a:r>
              <a:rPr lang="hr-HR" dirty="0"/>
              <a:t>Grad, država i država</a:t>
            </a:r>
          </a:p>
          <a:p>
            <a:pPr>
              <a:spcBef>
                <a:spcPts val="800"/>
              </a:spcBef>
            </a:pPr>
            <a:r>
              <a:rPr lang="hr-HR" dirty="0"/>
              <a:t>Aerodrom</a:t>
            </a:r>
          </a:p>
          <a:p>
            <a:pPr>
              <a:spcBef>
                <a:spcPts val="800"/>
              </a:spcBef>
            </a:pPr>
            <a:r>
              <a:rPr lang="hr-HR" dirty="0"/>
              <a:t>pozivni broj (SAD)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Dodavanje dodatnih dimenzija i mera kartici s ocenama dodatno će objasniti nivo detalja.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Deo celine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246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Tortni dijagrami i mape stabla odlične su mogućnosti kada želite prikazati procenat celine.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Tortne grafikone treba koristiti kada želite prikazati odnose između polja u odnosu na celinu. Treba ih koristiti kada je broj dimenzija ograničen (manje od 5).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stabla, slične kružnim grafikonima, odličan su način za prikazivanje odnosa između polja koja imaju više od 5 dimenzija.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/>
              <a:t>Dimenzije i mere</a:t>
            </a:r>
          </a:p>
          <a:p>
            <a:r>
              <a:rPr lang="hr-HR" sz="2400" dirty="0"/>
              <a:t>Diskretna i kontinuirana polja</a:t>
            </a:r>
          </a:p>
          <a:p>
            <a:r>
              <a:rPr lang="hr-HR" sz="2400" dirty="0"/>
              <a:t>Uređivanje svojstava podataka</a:t>
            </a:r>
          </a:p>
          <a:p>
            <a:r>
              <a:rPr lang="hr-HR" sz="2400" dirty="0"/>
              <a:t>Osa i oznake</a:t>
            </a:r>
          </a:p>
          <a:p>
            <a:r>
              <a:rPr lang="hr-HR" sz="2400" dirty="0"/>
              <a:t>Izrada uobičajenih grafikona</a:t>
            </a:r>
          </a:p>
          <a:p>
            <a:endParaRPr lang="hr-H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Dimenzije, mere i oznake kombinuju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 su kvalitativne vrednosti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Mere su numeričke, kvantitativne vrednosti koje možete meriti.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Oznake su tačke podataka prikazane pomoću</a:t>
            </a:r>
            <a:r>
              <a:rPr lang="en-US" sz="2000" dirty="0"/>
              <a:t>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boje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veličine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oblika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257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podataka stvaraju se iz kolona u izvoru podataka. Polja povučena na policu kolona ili redova predstavljena su kao oznake na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podataka mogu se kategorizirati u dve vrste: dimenzije i mere.</a:t>
            </a:r>
          </a:p>
          <a:p>
            <a:pPr>
              <a:spcBef>
                <a:spcPts val="800"/>
              </a:spcBef>
            </a:pPr>
            <a:r>
              <a:rPr lang="hr-HR" dirty="0"/>
              <a:t>Dimenzije su polja koja se koriste za kategoriziranje, segmentiranje i otkrivanje detalja u vašim podacima.</a:t>
            </a:r>
          </a:p>
          <a:p>
            <a:pPr>
              <a:spcBef>
                <a:spcPts val="800"/>
              </a:spcBef>
            </a:pPr>
            <a:r>
              <a:rPr lang="hr-HR" dirty="0"/>
              <a:t>Mere su polja koja se mogu agregirati.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odvaja ova polja u podatkovnom oknu pomoću vodoravne crte.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Dimenzija i mere mogu se prikazati na dva različita načina: kontinuirano i diskretno.</a:t>
            </a:r>
          </a:p>
          <a:p>
            <a:pPr>
              <a:spcBef>
                <a:spcPts val="800"/>
              </a:spcBef>
            </a:pPr>
            <a:r>
              <a:rPr lang="hr-HR" dirty="0"/>
              <a:t>Kontinuirana polja predstavljaju kontinuirani put bez prekida. Njima se stvara osa X kada se postave na kolone i osa Y kada se postave na policu redova</a:t>
            </a:r>
          </a:p>
          <a:p>
            <a:pPr>
              <a:spcBef>
                <a:spcPts val="800"/>
              </a:spcBef>
            </a:pPr>
            <a:r>
              <a:rPr lang="hr-HR" dirty="0"/>
              <a:t>Diskretna polja su pojedinačno odvojena i različita. Oni stvaraju zaglavlja za redove i kolone kada se stave na policu s redovima ili kolonama.</a:t>
            </a:r>
          </a:p>
          <a:p>
            <a:pPr>
              <a:spcBef>
                <a:spcPts val="800"/>
              </a:spcBef>
            </a:pPr>
            <a:r>
              <a:rPr lang="hr-HR" dirty="0"/>
              <a:t>Važna napomena: Kontinuirana polja predstavljena su zelenom bojom, a diskretna polja plavom bojom.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Osi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Ako vaš grafikon uključuje kontinuirano polje na polici redova ili kolona, prikazu se dodaje osa. Osa će prikazati podatkovne tačke unutar raspona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Osa može izgledati horizontalno ili vertikalno,u zavisnosti o mestu vaše mere.</a:t>
            </a:r>
          </a:p>
          <a:p>
            <a:pPr>
              <a:spcBef>
                <a:spcPts val="800"/>
              </a:spcBef>
            </a:pPr>
            <a:r>
              <a:rPr lang="hr-HR" dirty="0"/>
              <a:t>Horizontalna osa - Maera na polici za redove</a:t>
            </a:r>
          </a:p>
          <a:p>
            <a:pPr>
              <a:spcBef>
                <a:spcPts val="800"/>
              </a:spcBef>
            </a:pPr>
            <a:r>
              <a:rPr lang="hr-HR" dirty="0"/>
              <a:t>Vertikalna osa - Mera na polici za kolone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Dvostruki klik na osu nudi opcije za uređivanje konfiguracije osi.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Desnom tipkom miša kliknite osu za podešavanje prikaza i formata.</a:t>
            </a:r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Oznake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Dok stvarate vizualizaciju, oznake se mogu dodati oznakama na grafikonu.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Oznake možete dodati klikom na oznaku oznaka i označavanjem potvrdnog okvira "</a:t>
            </a:r>
            <a:r>
              <a:rPr lang="en-US" dirty="0"/>
              <a:t> Show mark labels </a:t>
            </a:r>
            <a:r>
              <a:rPr lang="hr-HR" dirty="0"/>
              <a:t>" u dijaloškom okviru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Pomoću ovog dijaloškog okvira možete promeniti format nalepnica.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Alternativno, možete stvoriti oznake povlačenjem dimenzije ili mere na karticu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Pojedinačne oznake mogu se dodati oznaci desnim pritiskom na oznaku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Trakasti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264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Trakasti</a:t>
            </a:r>
            <a:r>
              <a:rPr lang="en-US" dirty="0"/>
              <a:t> </a:t>
            </a:r>
            <a:r>
              <a:rPr lang="en-US" dirty="0" err="1"/>
              <a:t>grafikoni</a:t>
            </a:r>
            <a:r>
              <a:rPr lang="en-US" dirty="0"/>
              <a:t> </a:t>
            </a:r>
            <a:r>
              <a:rPr lang="en-US" dirty="0" err="1"/>
              <a:t>upoređuju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po </a:t>
            </a:r>
            <a:r>
              <a:rPr lang="en-US" dirty="0" err="1"/>
              <a:t>kategorijama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dirty="0"/>
              <a:t>Vertikalni trakasti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sr-Latn-RS" dirty="0"/>
              <a:t>Kolona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sr-Latn-RS" dirty="0"/>
              <a:t>Horizontalni trakasti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sr-Latn-RS" dirty="0"/>
              <a:t>Kolone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Upotrebite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mere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objasnili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dodavanjem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(</a:t>
            </a:r>
            <a:r>
              <a:rPr lang="en-US" dirty="0" err="1"/>
              <a:t>složen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trakasti grafikon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oznakama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Linijski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Linijski grafikoni povezuju pojedinačne tačke podataka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Oni pružaju jednostavan način vizualizacije niza vrednosti i korisni su kada želite videti trendove tokom vremena ili predvideti buduće vrednosti.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Iako nisu potrebni, linijski se grafikoni obično koriste kada je uključena dimenzija datuma.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dodana na policu kolona biće osa X, a polja dodana na policu redova biće osa Y.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92fe6ce-cc5e-4661-b3e6-d9d5535f70b5"/>
    <ds:schemaRef ds:uri="http://schemas.microsoft.com/office/2006/documentManagement/types"/>
    <ds:schemaRef ds:uri="http://purl.org/dc/elements/1.1/"/>
    <ds:schemaRef ds:uri="d9bddfac-6dc9-4958-8f35-4d0da3af229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DEAE71-0D63-4553-AA68-D60637BC20B5}"/>
</file>

<file path=docProps/app.xml><?xml version="1.0" encoding="utf-8"?>
<Properties xmlns="http://schemas.openxmlformats.org/officeDocument/2006/extended-properties" xmlns:vt="http://schemas.openxmlformats.org/officeDocument/2006/docPropsVTypes">
  <TotalTime>13525</TotalTime>
  <Words>856</Words>
  <Application>Microsoft Office PowerPoint</Application>
  <PresentationFormat>Widescreen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Tahoma</vt:lpstr>
      <vt:lpstr>Motyw pakietu Office</vt:lpstr>
      <vt:lpstr>PowerPoint Presentation</vt:lpstr>
      <vt:lpstr>Sadržaj</vt:lpstr>
      <vt:lpstr>Elementi vizualizacije</vt:lpstr>
      <vt:lpstr>Dimenzije i mjere</vt:lpstr>
      <vt:lpstr>Dimenzije i mere</vt:lpstr>
      <vt:lpstr>Osi na grafikonima</vt:lpstr>
      <vt:lpstr>Oznake na grafikonima</vt:lpstr>
      <vt:lpstr>Trakasti grafikon</vt:lpstr>
      <vt:lpstr>Linijski grafikon</vt:lpstr>
      <vt:lpstr>Kombinovane ose</vt:lpstr>
      <vt:lpstr>Dualne ose</vt:lpstr>
      <vt:lpstr>Dijagram raspršenosti</vt:lpstr>
      <vt:lpstr>Karte</vt:lpstr>
      <vt:lpstr>Deo celine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Nensyy</cp:lastModifiedBy>
  <cp:revision>154</cp:revision>
  <dcterms:created xsi:type="dcterms:W3CDTF">2023-07-06T12:09:08Z</dcterms:created>
  <dcterms:modified xsi:type="dcterms:W3CDTF">2025-04-23T20:31:43Z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