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72" r:id="rId7"/>
    <p:sldId id="281" r:id="rId8"/>
    <p:sldId id="273" r:id="rId9"/>
    <p:sldId id="274" r:id="rId10"/>
    <p:sldId id="275" r:id="rId11"/>
    <p:sldId id="283" r:id="rId12"/>
    <p:sldId id="276" r:id="rId13"/>
    <p:sldId id="277" r:id="rId14"/>
    <p:sldId id="278" r:id="rId15"/>
    <p:sldId id="279" r:id="rId16"/>
    <p:sldId id="284" r:id="rId17"/>
    <p:sldId id="280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04E95-B6FB-42DA-8374-074F5ED7041D}" v="12" dt="2025-04-05T16:42:52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77" d="100"/>
          <a:sy n="77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A0204E95-B6FB-42DA-8374-074F5ED7041D}"/>
    <pc:docChg chg="undo custSel addSld delSld modSld">
      <pc:chgData name="Dario Šebalj" userId="a71eced3-786e-4eb6-80ca-f62c4fda7d06" providerId="ADAL" clId="{A0204E95-B6FB-42DA-8374-074F5ED7041D}" dt="2025-04-05T16:43:04.916" v="242" actId="14100"/>
      <pc:docMkLst>
        <pc:docMk/>
      </pc:docMkLst>
      <pc:sldChg chg="modSp mod">
        <pc:chgData name="Dario Šebalj" userId="a71eced3-786e-4eb6-80ca-f62c4fda7d06" providerId="ADAL" clId="{A0204E95-B6FB-42DA-8374-074F5ED7041D}" dt="2024-11-03T21:03:51.443" v="20" actId="20577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A0204E95-B6FB-42DA-8374-074F5ED7041D}" dt="2024-11-03T21:07:07.053" v="70" actId="20577"/>
        <pc:sldMkLst>
          <pc:docMk/>
          <pc:sldMk cId="1254930911" sldId="264"/>
        </pc:sldMkLst>
      </pc:sldChg>
      <pc:sldChg chg="new del">
        <pc:chgData name="Dario Šebalj" userId="a71eced3-786e-4eb6-80ca-f62c4fda7d06" providerId="ADAL" clId="{A0204E95-B6FB-42DA-8374-074F5ED7041D}" dt="2024-11-03T21:04:25.319" v="24" actId="680"/>
        <pc:sldMkLst>
          <pc:docMk/>
          <pc:sldMk cId="2653789654" sldId="265"/>
        </pc:sldMkLst>
      </pc:sldChg>
      <pc:sldChg chg="modSp add del mod">
        <pc:chgData name="Dario Šebalj" userId="a71eced3-786e-4eb6-80ca-f62c4fda7d06" providerId="ADAL" clId="{A0204E95-B6FB-42DA-8374-074F5ED7041D}" dt="2024-11-03T21:04:52.176" v="32" actId="12"/>
        <pc:sldMkLst>
          <pc:docMk/>
          <pc:sldMk cId="3709591395" sldId="272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25215244" sldId="273"/>
        </pc:sldMkLst>
      </pc:sldChg>
      <pc:sldChg chg="modSp new mod">
        <pc:chgData name="Dario Šebalj" userId="a71eced3-786e-4eb6-80ca-f62c4fda7d06" providerId="ADAL" clId="{A0204E95-B6FB-42DA-8374-074F5ED7041D}" dt="2025-04-05T16:36:16.451" v="99" actId="27636"/>
        <pc:sldMkLst>
          <pc:docMk/>
          <pc:sldMk cId="533457793" sldId="273"/>
        </pc:sldMkLst>
        <pc:spChg chg="mod">
          <ac:chgData name="Dario Šebalj" userId="a71eced3-786e-4eb6-80ca-f62c4fda7d06" providerId="ADAL" clId="{A0204E95-B6FB-42DA-8374-074F5ED7041D}" dt="2025-04-05T16:36:16.451" v="99" actId="27636"/>
          <ac:spMkLst>
            <pc:docMk/>
            <pc:sldMk cId="533457793" sldId="273"/>
            <ac:spMk id="3" creationId="{F4D36EF4-2257-F31C-4337-CCD2887F0C34}"/>
          </ac:spMkLst>
        </pc:spChg>
      </pc:sldChg>
      <pc:sldChg chg="addSp modSp new mod">
        <pc:chgData name="Dario Šebalj" userId="a71eced3-786e-4eb6-80ca-f62c4fda7d06" providerId="ADAL" clId="{A0204E95-B6FB-42DA-8374-074F5ED7041D}" dt="2024-11-03T21:05:55.534" v="42" actId="1076"/>
        <pc:sldMkLst>
          <pc:docMk/>
          <pc:sldMk cId="1862872008" sldId="274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596408909" sldId="274"/>
        </pc:sldMkLst>
      </pc:sldChg>
      <pc:sldChg chg="addSp modSp new add del mod">
        <pc:chgData name="Dario Šebalj" userId="a71eced3-786e-4eb6-80ca-f62c4fda7d06" providerId="ADAL" clId="{A0204E95-B6FB-42DA-8374-074F5ED7041D}" dt="2025-04-05T16:39:31.210" v="139" actId="2696"/>
        <pc:sldMkLst>
          <pc:docMk/>
          <pc:sldMk cId="513201638" sldId="275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103315489" sldId="275"/>
        </pc:sldMkLst>
      </pc:sldChg>
      <pc:sldChg chg="addSp modSp new mod">
        <pc:chgData name="Dario Šebalj" userId="a71eced3-786e-4eb6-80ca-f62c4fda7d06" providerId="ADAL" clId="{A0204E95-B6FB-42DA-8374-074F5ED7041D}" dt="2024-11-03T21:06:47.455" v="63" actId="27636"/>
        <pc:sldMkLst>
          <pc:docMk/>
          <pc:sldMk cId="693634652" sldId="276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236394725" sldId="276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1110931280" sldId="277"/>
        </pc:sldMkLst>
      </pc:sldChg>
      <pc:sldChg chg="modSp new mod">
        <pc:chgData name="Dario Šebalj" userId="a71eced3-786e-4eb6-80ca-f62c4fda7d06" providerId="ADAL" clId="{A0204E95-B6FB-42DA-8374-074F5ED7041D}" dt="2024-11-03T21:07:22.409" v="74" actId="27636"/>
        <pc:sldMkLst>
          <pc:docMk/>
          <pc:sldMk cId="1888609257" sldId="277"/>
        </pc:sldMkLst>
      </pc:sldChg>
      <pc:sldChg chg="addSp delSp modSp new mod">
        <pc:chgData name="Dario Šebalj" userId="a71eced3-786e-4eb6-80ca-f62c4fda7d06" providerId="ADAL" clId="{A0204E95-B6FB-42DA-8374-074F5ED7041D}" dt="2025-04-05T16:42:30.181" v="211" actId="27636"/>
        <pc:sldMkLst>
          <pc:docMk/>
          <pc:sldMk cId="2542138687" sldId="278"/>
        </pc:sldMkLst>
        <pc:spChg chg="mod">
          <ac:chgData name="Dario Šebalj" userId="a71eced3-786e-4eb6-80ca-f62c4fda7d06" providerId="ADAL" clId="{A0204E95-B6FB-42DA-8374-074F5ED7041D}" dt="2025-04-05T16:42:30.181" v="211" actId="27636"/>
          <ac:spMkLst>
            <pc:docMk/>
            <pc:sldMk cId="2542138687" sldId="278"/>
            <ac:spMk id="3" creationId="{C806565A-5012-6B17-3B91-D3A61F3C10B2}"/>
          </ac:spMkLst>
        </pc:spChg>
        <pc:picChg chg="del">
          <ac:chgData name="Dario Šebalj" userId="a71eced3-786e-4eb6-80ca-f62c4fda7d06" providerId="ADAL" clId="{A0204E95-B6FB-42DA-8374-074F5ED7041D}" dt="2025-04-05T16:42:25.755" v="209" actId="478"/>
          <ac:picMkLst>
            <pc:docMk/>
            <pc:sldMk cId="2542138687" sldId="278"/>
            <ac:picMk id="4" creationId="{31E0DCBA-5376-E804-7D11-8E5986988832}"/>
          </ac:picMkLst>
        </pc:picChg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930187041" sldId="278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19940263" sldId="279"/>
        </pc:sldMkLst>
      </pc:sldChg>
      <pc:sldChg chg="addSp delSp modSp new mod">
        <pc:chgData name="Dario Šebalj" userId="a71eced3-786e-4eb6-80ca-f62c4fda7d06" providerId="ADAL" clId="{A0204E95-B6FB-42DA-8374-074F5ED7041D}" dt="2025-04-05T16:42:23.070" v="208" actId="27636"/>
        <pc:sldMkLst>
          <pc:docMk/>
          <pc:sldMk cId="1214292066" sldId="279"/>
        </pc:sldMkLst>
        <pc:spChg chg="mod">
          <ac:chgData name="Dario Šebalj" userId="a71eced3-786e-4eb6-80ca-f62c4fda7d06" providerId="ADAL" clId="{A0204E95-B6FB-42DA-8374-074F5ED7041D}" dt="2025-04-05T16:42:23.070" v="208" actId="27636"/>
          <ac:spMkLst>
            <pc:docMk/>
            <pc:sldMk cId="1214292066" sldId="279"/>
            <ac:spMk id="3" creationId="{9DA449FD-826D-14A7-2C1B-359193569139}"/>
          </ac:spMkLst>
        </pc:spChg>
        <pc:picChg chg="del">
          <ac:chgData name="Dario Šebalj" userId="a71eced3-786e-4eb6-80ca-f62c4fda7d06" providerId="ADAL" clId="{A0204E95-B6FB-42DA-8374-074F5ED7041D}" dt="2025-04-05T16:42:20.878" v="206" actId="478"/>
          <ac:picMkLst>
            <pc:docMk/>
            <pc:sldMk cId="1214292066" sldId="279"/>
            <ac:picMk id="4" creationId="{99DF18A8-50EA-0CE2-74C4-D162A9938A1F}"/>
          </ac:picMkLst>
        </pc:picChg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131195329" sldId="280"/>
        </pc:sldMkLst>
      </pc:sldChg>
      <pc:sldChg chg="addSp modSp new mod">
        <pc:chgData name="Dario Šebalj" userId="a71eced3-786e-4eb6-80ca-f62c4fda7d06" providerId="ADAL" clId="{A0204E95-B6FB-42DA-8374-074F5ED7041D}" dt="2024-11-03T21:08:18.693" v="97" actId="1076"/>
        <pc:sldMkLst>
          <pc:docMk/>
          <pc:sldMk cId="3287406309" sldId="280"/>
        </pc:sldMkLst>
      </pc:sldChg>
      <pc:sldChg chg="addSp modSp add mod">
        <pc:chgData name="Dario Šebalj" userId="a71eced3-786e-4eb6-80ca-f62c4fda7d06" providerId="ADAL" clId="{A0204E95-B6FB-42DA-8374-074F5ED7041D}" dt="2025-04-05T16:37:25.316" v="106" actId="1076"/>
        <pc:sldMkLst>
          <pc:docMk/>
          <pc:sldMk cId="463743296" sldId="281"/>
        </pc:sldMkLst>
        <pc:spChg chg="mod">
          <ac:chgData name="Dario Šebalj" userId="a71eced3-786e-4eb6-80ca-f62c4fda7d06" providerId="ADAL" clId="{A0204E95-B6FB-42DA-8374-074F5ED7041D}" dt="2025-04-05T16:37:15.131" v="103" actId="12"/>
          <ac:spMkLst>
            <pc:docMk/>
            <pc:sldMk cId="463743296" sldId="281"/>
            <ac:spMk id="7" creationId="{DE9306FF-A39E-4A32-875C-0AD7BFA47A22}"/>
          </ac:spMkLst>
        </pc:spChg>
        <pc:picChg chg="add mod">
          <ac:chgData name="Dario Šebalj" userId="a71eced3-786e-4eb6-80ca-f62c4fda7d06" providerId="ADAL" clId="{A0204E95-B6FB-42DA-8374-074F5ED7041D}" dt="2025-04-05T16:37:25.316" v="106" actId="1076"/>
          <ac:picMkLst>
            <pc:docMk/>
            <pc:sldMk cId="463743296" sldId="281"/>
            <ac:picMk id="3" creationId="{D4523BBB-AB3E-F0C8-1846-BD3625D79446}"/>
          </ac:picMkLst>
        </pc:picChg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1835327972" sldId="281"/>
        </pc:sldMkLst>
      </pc:sldChg>
      <pc:sldChg chg="delSp modSp add del mod">
        <pc:chgData name="Dario Šebalj" userId="a71eced3-786e-4eb6-80ca-f62c4fda7d06" providerId="ADAL" clId="{A0204E95-B6FB-42DA-8374-074F5ED7041D}" dt="2025-04-05T16:39:36.161" v="141" actId="47"/>
        <pc:sldMkLst>
          <pc:docMk/>
          <pc:sldMk cId="1723901292" sldId="282"/>
        </pc:sldMkLst>
        <pc:spChg chg="mod">
          <ac:chgData name="Dario Šebalj" userId="a71eced3-786e-4eb6-80ca-f62c4fda7d06" providerId="ADAL" clId="{A0204E95-B6FB-42DA-8374-074F5ED7041D}" dt="2025-04-05T16:39:13.500" v="137" actId="20577"/>
          <ac:spMkLst>
            <pc:docMk/>
            <pc:sldMk cId="1723901292" sldId="282"/>
            <ac:spMk id="2" creationId="{F750F99D-207F-EEF5-A117-26F26A313D8C}"/>
          </ac:spMkLst>
        </pc:spChg>
        <pc:spChg chg="mod">
          <ac:chgData name="Dario Šebalj" userId="a71eced3-786e-4eb6-80ca-f62c4fda7d06" providerId="ADAL" clId="{A0204E95-B6FB-42DA-8374-074F5ED7041D}" dt="2025-04-05T16:38:50.395" v="112" actId="14100"/>
          <ac:spMkLst>
            <pc:docMk/>
            <pc:sldMk cId="1723901292" sldId="282"/>
            <ac:spMk id="3" creationId="{FC821552-2BAB-766E-A120-785DEE1227E3}"/>
          </ac:spMkLst>
        </pc:spChg>
        <pc:picChg chg="del">
          <ac:chgData name="Dario Šebalj" userId="a71eced3-786e-4eb6-80ca-f62c4fda7d06" providerId="ADAL" clId="{A0204E95-B6FB-42DA-8374-074F5ED7041D}" dt="2025-04-05T16:38:47.433" v="111" actId="478"/>
          <ac:picMkLst>
            <pc:docMk/>
            <pc:sldMk cId="1723901292" sldId="282"/>
            <ac:picMk id="4" creationId="{B829CE46-5AE4-E3C5-5CAF-25BCE2CB63AB}"/>
          </ac:picMkLst>
        </pc:picChg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869669961" sldId="282"/>
        </pc:sldMkLst>
      </pc:sldChg>
      <pc:sldChg chg="addSp delSp modSp add mod">
        <pc:chgData name="Dario Šebalj" userId="a71eced3-786e-4eb6-80ca-f62c4fda7d06" providerId="ADAL" clId="{A0204E95-B6FB-42DA-8374-074F5ED7041D}" dt="2025-04-05T16:40:27.619" v="187" actId="27636"/>
        <pc:sldMkLst>
          <pc:docMk/>
          <pc:sldMk cId="3851875188" sldId="283"/>
        </pc:sldMkLst>
        <pc:spChg chg="mod">
          <ac:chgData name="Dario Šebalj" userId="a71eced3-786e-4eb6-80ca-f62c4fda7d06" providerId="ADAL" clId="{A0204E95-B6FB-42DA-8374-074F5ED7041D}" dt="2025-04-05T16:39:48.611" v="151" actId="20577"/>
          <ac:spMkLst>
            <pc:docMk/>
            <pc:sldMk cId="3851875188" sldId="283"/>
            <ac:spMk id="2" creationId="{03AA87D0-36B5-80B5-65A8-3B2F53FC89EF}"/>
          </ac:spMkLst>
        </pc:spChg>
        <pc:spChg chg="mod">
          <ac:chgData name="Dario Šebalj" userId="a71eced3-786e-4eb6-80ca-f62c4fda7d06" providerId="ADAL" clId="{A0204E95-B6FB-42DA-8374-074F5ED7041D}" dt="2025-04-05T16:40:27.619" v="187" actId="27636"/>
          <ac:spMkLst>
            <pc:docMk/>
            <pc:sldMk cId="3851875188" sldId="283"/>
            <ac:spMk id="3" creationId="{A91F024A-7B13-3154-D488-C1CF4872C1B0}"/>
          </ac:spMkLst>
        </pc:spChg>
        <pc:picChg chg="del">
          <ac:chgData name="Dario Šebalj" userId="a71eced3-786e-4eb6-80ca-f62c4fda7d06" providerId="ADAL" clId="{A0204E95-B6FB-42DA-8374-074F5ED7041D}" dt="2025-04-05T16:39:58.391" v="154" actId="478"/>
          <ac:picMkLst>
            <pc:docMk/>
            <pc:sldMk cId="3851875188" sldId="283"/>
            <ac:picMk id="4" creationId="{874ACE4C-2478-6B20-187C-8A77E102ACAC}"/>
          </ac:picMkLst>
        </pc:picChg>
        <pc:picChg chg="add mod">
          <ac:chgData name="Dario Šebalj" userId="a71eced3-786e-4eb6-80ca-f62c4fda7d06" providerId="ADAL" clId="{A0204E95-B6FB-42DA-8374-074F5ED7041D}" dt="2025-04-05T16:40:04.124" v="158" actId="1076"/>
          <ac:picMkLst>
            <pc:docMk/>
            <pc:sldMk cId="3851875188" sldId="283"/>
            <ac:picMk id="5" creationId="{DDE6D7AA-2E59-94E3-C9FA-F4BE843088B3}"/>
          </ac:picMkLst>
        </pc:picChg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4281778220" sldId="283"/>
        </pc:sldMkLst>
      </pc:sldChg>
      <pc:sldChg chg="addSp delSp modSp add mod">
        <pc:chgData name="Dario Šebalj" userId="a71eced3-786e-4eb6-80ca-f62c4fda7d06" providerId="ADAL" clId="{A0204E95-B6FB-42DA-8374-074F5ED7041D}" dt="2025-04-05T16:43:04.916" v="242" actId="14100"/>
        <pc:sldMkLst>
          <pc:docMk/>
          <pc:sldMk cId="1317233607" sldId="284"/>
        </pc:sldMkLst>
        <pc:spChg chg="mod">
          <ac:chgData name="Dario Šebalj" userId="a71eced3-786e-4eb6-80ca-f62c4fda7d06" providerId="ADAL" clId="{A0204E95-B6FB-42DA-8374-074F5ED7041D}" dt="2025-04-05T16:42:38.315" v="229" actId="20577"/>
          <ac:spMkLst>
            <pc:docMk/>
            <pc:sldMk cId="1317233607" sldId="284"/>
            <ac:spMk id="2" creationId="{A14D53BF-C79C-A589-E29F-C95A61530177}"/>
          </ac:spMkLst>
        </pc:spChg>
        <pc:spChg chg="del">
          <ac:chgData name="Dario Šebalj" userId="a71eced3-786e-4eb6-80ca-f62c4fda7d06" providerId="ADAL" clId="{A0204E95-B6FB-42DA-8374-074F5ED7041D}" dt="2025-04-05T16:42:40.703" v="230" actId="478"/>
          <ac:spMkLst>
            <pc:docMk/>
            <pc:sldMk cId="1317233607" sldId="284"/>
            <ac:spMk id="3" creationId="{19B36967-F501-89F6-6E5E-6EF076061057}"/>
          </ac:spMkLst>
        </pc:spChg>
        <pc:spChg chg="add del mod">
          <ac:chgData name="Dario Šebalj" userId="a71eced3-786e-4eb6-80ca-f62c4fda7d06" providerId="ADAL" clId="{A0204E95-B6FB-42DA-8374-074F5ED7041D}" dt="2025-04-05T16:42:42.580" v="231" actId="478"/>
          <ac:spMkLst>
            <pc:docMk/>
            <pc:sldMk cId="1317233607" sldId="284"/>
            <ac:spMk id="5" creationId="{8F513871-A260-EF8A-D2A9-F501AE4AFB25}"/>
          </ac:spMkLst>
        </pc:spChg>
        <pc:picChg chg="add mod">
          <ac:chgData name="Dario Šebalj" userId="a71eced3-786e-4eb6-80ca-f62c4fda7d06" providerId="ADAL" clId="{A0204E95-B6FB-42DA-8374-074F5ED7041D}" dt="2025-04-05T16:43:01.092" v="240" actId="1076"/>
          <ac:picMkLst>
            <pc:docMk/>
            <pc:sldMk cId="1317233607" sldId="284"/>
            <ac:picMk id="6" creationId="{71CC97DE-766F-7918-4767-124F0428A86B}"/>
          </ac:picMkLst>
        </pc:picChg>
        <pc:picChg chg="add mod">
          <ac:chgData name="Dario Šebalj" userId="a71eced3-786e-4eb6-80ca-f62c4fda7d06" providerId="ADAL" clId="{A0204E95-B6FB-42DA-8374-074F5ED7041D}" dt="2025-04-05T16:42:51.875" v="234"/>
          <ac:picMkLst>
            <pc:docMk/>
            <pc:sldMk cId="1317233607" sldId="284"/>
            <ac:picMk id="7" creationId="{EF5406FB-8B86-0339-6FDB-902F84B9A1CE}"/>
          </ac:picMkLst>
        </pc:picChg>
        <pc:picChg chg="add mod">
          <ac:chgData name="Dario Šebalj" userId="a71eced3-786e-4eb6-80ca-f62c4fda7d06" providerId="ADAL" clId="{A0204E95-B6FB-42DA-8374-074F5ED7041D}" dt="2025-04-05T16:43:04.916" v="242" actId="14100"/>
          <ac:picMkLst>
            <pc:docMk/>
            <pc:sldMk cId="1317233607" sldId="284"/>
            <ac:picMk id="8" creationId="{138B1999-CC49-5ADF-A20E-04425B93EC81}"/>
          </ac:picMkLst>
        </pc:picChg>
      </pc:sldChg>
      <pc:sldChg chg="modSp new del mod">
        <pc:chgData name="Dario Šebalj" userId="a71eced3-786e-4eb6-80ca-f62c4fda7d06" providerId="ADAL" clId="{A0204E95-B6FB-42DA-8374-074F5ED7041D}" dt="2025-04-05T16:41:46.638" v="205" actId="47"/>
        <pc:sldMkLst>
          <pc:docMk/>
          <pc:sldMk cId="2308079140" sldId="284"/>
        </pc:sldMkLst>
        <pc:spChg chg="mod">
          <ac:chgData name="Dario Šebalj" userId="a71eced3-786e-4eb6-80ca-f62c4fda7d06" providerId="ADAL" clId="{A0204E95-B6FB-42DA-8374-074F5ED7041D}" dt="2025-04-05T16:40:48.317" v="203" actId="20577"/>
          <ac:spMkLst>
            <pc:docMk/>
            <pc:sldMk cId="2308079140" sldId="284"/>
            <ac:spMk id="2" creationId="{87823B43-1536-C6B8-61E4-CE73031F1687}"/>
          </ac:spMkLst>
        </pc:spChg>
        <pc:spChg chg="mod">
          <ac:chgData name="Dario Šebalj" userId="a71eced3-786e-4eb6-80ca-f62c4fda7d06" providerId="ADAL" clId="{A0204E95-B6FB-42DA-8374-074F5ED7041D}" dt="2025-04-05T16:40:54.319" v="204"/>
          <ac:spMkLst>
            <pc:docMk/>
            <pc:sldMk cId="2308079140" sldId="284"/>
            <ac:spMk id="3" creationId="{56F8C69D-00F6-4E90-0A26-6E971108F399}"/>
          </ac:spMkLst>
        </pc:spChg>
      </pc:sldChg>
    </pc:docChg>
  </pc:docChgLst>
  <pc:docChgLst>
    <pc:chgData name="Dario Šebalj" userId="a71eced3-786e-4eb6-80ca-f62c4fda7d06" providerId="ADAL" clId="{892A57EC-10FD-42E6-857C-BA19BF52DB74}"/>
    <pc:docChg chg="undo custSel addSld delSld modSld">
      <pc:chgData name="Dario Šebalj" userId="a71eced3-786e-4eb6-80ca-f62c4fda7d06" providerId="ADAL" clId="{892A57EC-10FD-42E6-857C-BA19BF52DB74}" dt="2024-11-03T21:02:59.779" v="98" actId="1076"/>
      <pc:docMkLst>
        <pc:docMk/>
      </pc:docMkLst>
      <pc:sldChg chg="modSp mod">
        <pc:chgData name="Dario Šebalj" userId="a71eced3-786e-4eb6-80ca-f62c4fda7d06" providerId="ADAL" clId="{892A57EC-10FD-42E6-857C-BA19BF52DB74}" dt="2024-11-03T20:57:28.081" v="0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892A57EC-10FD-42E6-857C-BA19BF52DB74}" dt="2024-11-03T21:00:26.090" v="45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892A57EC-10FD-42E6-857C-BA19BF52DB74}" dt="2024-11-03T20:57:59.473" v="5"/>
        <pc:sldMkLst>
          <pc:docMk/>
          <pc:sldMk cId="3709591395" sldId="272"/>
        </pc:sldMkLst>
      </pc:sldChg>
      <pc:sldChg chg="addSp modSp new mod">
        <pc:chgData name="Dario Šebalj" userId="a71eced3-786e-4eb6-80ca-f62c4fda7d06" providerId="ADAL" clId="{892A57EC-10FD-42E6-857C-BA19BF52DB74}" dt="2024-11-03T20:58:28.996" v="13" actId="1076"/>
        <pc:sldMkLst>
          <pc:docMk/>
          <pc:sldMk cId="225215244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208464176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870555772" sldId="274"/>
        </pc:sldMkLst>
      </pc:sldChg>
      <pc:sldChg chg="delSp modSp add mod">
        <pc:chgData name="Dario Šebalj" userId="a71eced3-786e-4eb6-80ca-f62c4fda7d06" providerId="ADAL" clId="{892A57EC-10FD-42E6-857C-BA19BF52DB74}" dt="2024-11-03T20:58:52.271" v="19" actId="27636"/>
        <pc:sldMkLst>
          <pc:docMk/>
          <pc:sldMk cId="3596408909" sldId="27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558475069" sldId="275"/>
        </pc:sldMkLst>
      </pc:sldChg>
      <pc:sldChg chg="addSp modSp new mod">
        <pc:chgData name="Dario Šebalj" userId="a71eced3-786e-4eb6-80ca-f62c4fda7d06" providerId="ADAL" clId="{892A57EC-10FD-42E6-857C-BA19BF52DB74}" dt="2024-11-03T20:59:46.895" v="33" actId="27636"/>
        <pc:sldMkLst>
          <pc:docMk/>
          <pc:sldMk cId="3103315489" sldId="275"/>
        </pc:sldMkLst>
      </pc:sldChg>
      <pc:sldChg chg="addSp modSp new mod">
        <pc:chgData name="Dario Šebalj" userId="a71eced3-786e-4eb6-80ca-f62c4fda7d06" providerId="ADAL" clId="{892A57EC-10FD-42E6-857C-BA19BF52DB74}" dt="2024-11-03T21:00:02.332" v="41" actId="1076"/>
        <pc:sldMkLst>
          <pc:docMk/>
          <pc:sldMk cId="223639472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6624410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230267" sldId="277"/>
        </pc:sldMkLst>
      </pc:sldChg>
      <pc:sldChg chg="addSp modSp new mod">
        <pc:chgData name="Dario Šebalj" userId="a71eced3-786e-4eb6-80ca-f62c4fda7d06" providerId="ADAL" clId="{892A57EC-10FD-42E6-857C-BA19BF52DB74}" dt="2024-11-03T21:00:49.661" v="52" actId="1076"/>
        <pc:sldMkLst>
          <pc:docMk/>
          <pc:sldMk cId="1110931280" sldId="277"/>
        </pc:sldMkLst>
      </pc:sldChg>
      <pc:sldChg chg="addSp modSp new mod">
        <pc:chgData name="Dario Šebalj" userId="a71eced3-786e-4eb6-80ca-f62c4fda7d06" providerId="ADAL" clId="{892A57EC-10FD-42E6-857C-BA19BF52DB74}" dt="2024-11-03T21:01:07.100" v="59" actId="1076"/>
        <pc:sldMkLst>
          <pc:docMk/>
          <pc:sldMk cId="3930187041" sldId="278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089100255" sldId="278"/>
        </pc:sldMkLst>
      </pc:sldChg>
      <pc:sldChg chg="addSp modSp new mod">
        <pc:chgData name="Dario Šebalj" userId="a71eced3-786e-4eb6-80ca-f62c4fda7d06" providerId="ADAL" clId="{892A57EC-10FD-42E6-857C-BA19BF52DB74}" dt="2024-11-03T21:01:34.638" v="66" actId="1076"/>
        <pc:sldMkLst>
          <pc:docMk/>
          <pc:sldMk cId="319940263" sldId="279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534839367" sldId="279"/>
        </pc:sldMkLst>
      </pc:sldChg>
      <pc:sldChg chg="addSp modSp new mod">
        <pc:chgData name="Dario Šebalj" userId="a71eced3-786e-4eb6-80ca-f62c4fda7d06" providerId="ADAL" clId="{892A57EC-10FD-42E6-857C-BA19BF52DB74}" dt="2024-11-03T21:01:54.006" v="73" actId="1076"/>
        <pc:sldMkLst>
          <pc:docMk/>
          <pc:sldMk cId="2131195329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22276328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46168321" sldId="281"/>
        </pc:sldMkLst>
      </pc:sldChg>
      <pc:sldChg chg="addSp modSp new mod">
        <pc:chgData name="Dario Šebalj" userId="a71eced3-786e-4eb6-80ca-f62c4fda7d06" providerId="ADAL" clId="{892A57EC-10FD-42E6-857C-BA19BF52DB74}" dt="2024-11-03T21:02:13.005" v="83" actId="1076"/>
        <pc:sldMkLst>
          <pc:docMk/>
          <pc:sldMk cId="1835327972" sldId="281"/>
        </pc:sldMkLst>
      </pc:sldChg>
      <pc:sldChg chg="addSp modSp new mod">
        <pc:chgData name="Dario Šebalj" userId="a71eced3-786e-4eb6-80ca-f62c4fda7d06" providerId="ADAL" clId="{892A57EC-10FD-42E6-857C-BA19BF52DB74}" dt="2024-11-03T21:02:28.517" v="90" actId="1076"/>
        <pc:sldMkLst>
          <pc:docMk/>
          <pc:sldMk cId="2869669961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697183534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59886394" sldId="283"/>
        </pc:sldMkLst>
      </pc:sldChg>
      <pc:sldChg chg="addSp modSp new mod">
        <pc:chgData name="Dario Šebalj" userId="a71eced3-786e-4eb6-80ca-f62c4fda7d06" providerId="ADAL" clId="{892A57EC-10FD-42E6-857C-BA19BF52DB74}" dt="2024-11-03T21:02:59.779" v="98" actId="1076"/>
        <pc:sldMkLst>
          <pc:docMk/>
          <pc:sldMk cId="4281778220" sldId="28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750720753" sldId="28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726558535" sldId="285"/>
        </pc:sldMkLst>
      </pc:sldChg>
    </pc:docChg>
  </pc:docChgLst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30.04.2025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43FF-6F21-DBC3-116D-75C4F652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5BEA99-B304-86CD-64AA-3E3605D79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A3D16C-871D-C0CF-5BAD-25FE11E9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C5276-709F-0353-E95A-161C94F64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elp.tableau.com/current/pro/desktop/en-us/functions_functions_string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Kalkulacje i mapy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Business </a:t>
            </a:r>
            <a:r>
              <a:rPr lang="hr-HR" sz="2800" dirty="0"/>
              <a:t>I</a:t>
            </a:r>
            <a:r>
              <a:rPr lang="hr-HR" sz="2800" b="1" dirty="0"/>
              <a:t>ntelligence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dydaktyczne do ćwiczeń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45D4-F39D-7E4A-971C-FF2F258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mapy</a:t>
            </a:r>
            <a:r>
              <a:rPr lang="en" dirty="0"/>
              <a:t> Tableau?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48D-6AEE-7E11-B809-AC84EAB5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Czasami trzeba odpowiedzieć na pytanie dotyczące przestrzeni. Korzystając z mapy, można pomóc odpowiedzieć na to pytanie, uwzględniając trendy lub wzorce w danych. </a:t>
            </a:r>
          </a:p>
          <a:p>
            <a:r>
              <a:rPr lang="pl-PL" dirty="0"/>
              <a:t>Podczas pracy z mapami należy pamiętać, że powinny one być używane wyłącznie do odpowiadania na pytania przestrzenne. </a:t>
            </a:r>
          </a:p>
          <a:p>
            <a:r>
              <a:rPr lang="pl-PL" dirty="0"/>
              <a:t>Chociaż mapy mają swoje miejsce, często istnieją inne wykresy, które łatwiej obrazują odpowiedzi na pytania. </a:t>
            </a:r>
          </a:p>
          <a:p>
            <a:r>
              <a:rPr lang="pl-PL" dirty="0"/>
              <a:t>Zastanawiając się nad tymi pytaniami, ważne jest, aby wskazać, czym jest pytanie przestrzenne. Przykłady obejmują:</a:t>
            </a:r>
          </a:p>
          <a:p>
            <a:r>
              <a:rPr lang="pl-PL" dirty="0"/>
              <a:t>Gdzie burze przemieszczają się w czasie?</a:t>
            </a:r>
          </a:p>
          <a:p>
            <a:r>
              <a:rPr lang="pl-PL" dirty="0"/>
              <a:t>Który region posiada najwięcej rynków rolnych?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60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9536-4BA6-B8B3-0764-A4EF730E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Proporcjonalne mapy symboli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65A-5012-6B17-3B91-D3A61F3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608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Mapy symboli to mapy gęstości punktów, w których rozmiary punktów różnią się w zależności od miary.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Ten typ mapy może pokazywać jedną lub dwie wartości ilościowe na lokalizację.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Dane powinny zawierać duże różnice w danych, aby prawidłowo pokazać te proporcje.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333333"/>
                </a:solidFill>
              </a:rPr>
              <a:t>Problemy mogą wystąpić, gdy istnieje duże skupisko danych; miary mogą się na siebie nakładać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1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734E-0285-3712-4004-0982EBEB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Kartogramy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9FD-826D-14A7-2C1B-35919356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9728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Od greckich słów oznaczających „obszar/region” i „mnogość”.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Mapa tematyczna, na której poszczególne obszary są zacienione lub wzorzyste proporcjonalnie do wyświetlanej miary.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Kartogramy są najlepsze do prezentacji proporcji lub zagregowanych danych dla wielokątów.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333333"/>
                </a:solidFill>
              </a:rPr>
              <a:t>Te wielokąty mogą być hrabstwami, regionami, stanami lub dowolnym obszarem lub regionem, który można </a:t>
            </a:r>
            <a:r>
              <a:rPr lang="pl-PL" sz="2800" dirty="0" err="1">
                <a:solidFill>
                  <a:srgbClr val="333333"/>
                </a:solidFill>
              </a:rPr>
              <a:t>geokodować</a:t>
            </a:r>
            <a:r>
              <a:rPr lang="pl-PL" sz="2800" dirty="0">
                <a:solidFill>
                  <a:srgbClr val="333333"/>
                </a:solidFill>
              </a:rPr>
              <a:t> w Tableau</a:t>
            </a:r>
            <a:r>
              <a:rPr lang="en-US" sz="2800" dirty="0">
                <a:solidFill>
                  <a:srgbClr val="333333"/>
                </a:solidFill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429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8C8BD-2A26-7427-E2C9-9D33AF4A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3BF-C79C-A589-E29F-C95A615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Kartogramy</a:t>
            </a:r>
            <a:r>
              <a:rPr lang="en" dirty="0"/>
              <a:t> </a:t>
            </a:r>
            <a:r>
              <a:rPr lang="hr-HR" dirty="0"/>
              <a:t>vs. Mapy proporcji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71CC97DE-766F-7918-4767-124F0428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2153378"/>
            <a:ext cx="5322137" cy="3014225"/>
          </a:xfrm>
          <a:prstGeom prst="rect">
            <a:avLst/>
          </a:prstGeom>
        </p:spPr>
      </p:pic>
      <p:pic>
        <p:nvPicPr>
          <p:cNvPr id="8" name="Picture 7" descr="A map of the united states with blue and orange circles&#10;&#10;Description automatically generated">
            <a:extLst>
              <a:ext uri="{FF2B5EF4-FFF2-40B4-BE49-F238E27FC236}">
                <a16:creationId xmlns:a16="http://schemas.microsoft.com/office/drawing/2014/main" id="{138B1999-CC49-5ADF-A20E-04425B93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46" y="2156779"/>
            <a:ext cx="5146471" cy="30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84C1-5CD4-E0B1-8DF0-0BD5DE1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Opcje map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A7C-1A03-0714-81B4-83E2EA57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238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Podczas pracy z mapami dostępne są określone opcje formatowania. Opcje te są dostępne za pomocą opcji Mapa w menu nawigacji.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To menu umożliwia kontrolowanie</a:t>
            </a:r>
            <a:r>
              <a:rPr lang="en-US" dirty="0"/>
              <a:t>: 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Motyw tła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Obrazy tła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Warstwy mapy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Opcje mapy</a:t>
            </a:r>
            <a:endParaRPr lang="hr-HR" dirty="0"/>
          </a:p>
        </p:txBody>
      </p:sp>
      <p:pic>
        <p:nvPicPr>
          <p:cNvPr id="4" name="Google Shape;765;p44">
            <a:extLst>
              <a:ext uri="{FF2B5EF4-FFF2-40B4-BE49-F238E27FC236}">
                <a16:creationId xmlns:a16="http://schemas.microsoft.com/office/drawing/2014/main" id="{0979B2D9-01D5-CB12-3D8C-9AFDFB7E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739" y="1988358"/>
            <a:ext cx="2498344" cy="359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4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W każdym punkcie fabuły można dodawać adnotacje</a:t>
            </a:r>
          </a:p>
          <a:p>
            <a:r>
              <a:rPr lang="pl-PL" sz="2400" dirty="0"/>
              <a:t>Tworzenie i edytowanie pól obliczanych</a:t>
            </a:r>
          </a:p>
          <a:p>
            <a:r>
              <a:rPr lang="pl-PL" sz="2400" dirty="0"/>
              <a:t>Funkcje typu String</a:t>
            </a:r>
          </a:p>
          <a:p>
            <a:r>
              <a:rPr lang="pl-PL" sz="2400" dirty="0"/>
              <a:t>Obliczenia tabelaryczne</a:t>
            </a:r>
          </a:p>
          <a:p>
            <a:r>
              <a:rPr lang="pl-PL" sz="2400" dirty="0"/>
              <a:t>Obliczenia daty</a:t>
            </a:r>
          </a:p>
          <a:p>
            <a:r>
              <a:rPr lang="pl-PL" sz="2400" dirty="0"/>
              <a:t>Mapy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Sumy i Agregacja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W przypadku korzystania z tabeli tekstowej Tableau zapewnia możliwość dodawania sum całkowitych wierszy, sum częściowych i sum całkowitych kolumn.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Sumy można dodawać do widoku za pomocą menu Analiza na pasku nawigacyjnym i panelu Analiza.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Sumy domyślnie wykorzystują </a:t>
            </a:r>
            <a:r>
              <a:rPr lang="pl-PL" sz="2000" dirty="0" err="1"/>
              <a:t>zdezagregowane</a:t>
            </a:r>
            <a:r>
              <a:rPr lang="pl-PL" sz="2000" dirty="0"/>
              <a:t> dane z podstawowego źródła danych. Jeśli używasz agregacji innej niż SUMA, może to powodować zamieszanie.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Aby sumy działały, muszą istnieć</a:t>
            </a:r>
            <a:r>
              <a:rPr lang="en-US" sz="2000" dirty="0"/>
              <a:t>: </a:t>
            </a:r>
          </a:p>
          <a:p>
            <a:pPr>
              <a:spcBef>
                <a:spcPts val="800"/>
              </a:spcBef>
            </a:pPr>
            <a:r>
              <a:rPr lang="pl-PL" sz="2000" dirty="0"/>
              <a:t>Co najmniej jeden nagłówek</a:t>
            </a:r>
          </a:p>
          <a:p>
            <a:pPr>
              <a:spcBef>
                <a:spcPts val="800"/>
              </a:spcBef>
            </a:pPr>
            <a:r>
              <a:rPr lang="pl-PL" sz="2000" dirty="0"/>
              <a:t>Zagregowana miara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AC8-3F4A-304B-960E-02548862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D8DB3-F077-551A-1225-A33A932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Sumy i Agregacja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9306FF-A39E-4A32-875C-0AD7BFA4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lewej stronie, w zakładce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wybierz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przeciągnij do wizualizacji, do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uzyskać sumę wartości w kolumnach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F263FA41-DC1F-8D54-B1BF-5F114C0EC2C1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523BBB-AB3E-F0C8-1846-BD3625D7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35" y="2636402"/>
            <a:ext cx="7045529" cy="29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E6-E466-14EC-36CC-361B13A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 obliczeniowe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6EF4-2257-F31C-4337-CCD2887F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Pola obliczeniowe umożliwiają tworzenie nowych danych na podstawie danych, które już istnieją.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Pola obliczeniowe są doskonałym rozwiązaniem, gdy dane bazowe nie zawierają wszystkich wartości potrzebnych do analizy.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Tworząc pole obliczeniowe, zasadniczo tworzysz nową kolumnę danych z pola, które kontrolujesz w panelu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Pola obliczane można tworzyć na dwa sposoby. Pierwszy polega na dwukrotnym kliknięciu istniejącego pola na półce Wiersze, Kolumny, Znaczniki lub Wartości miar, aby otworzyć je jako obliczenie ad-hoc.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>
                <a:highlight>
                  <a:schemeClr val="lt1"/>
                </a:highlight>
              </a:rPr>
              <a:t>Druga metoda polega na użyciu edytora pól obliczeniowych. Dostęp do tego edytora można uzyskać za pomocą menu Analiza lub klikając prawym przyciskiem myszy w panelu Dane.</a:t>
            </a:r>
            <a:endParaRPr lang="en-US" sz="2000" dirty="0">
              <a:solidFill>
                <a:srgbClr val="000000"/>
              </a:solidFill>
              <a:highlight>
                <a:srgbClr val="AFEFA9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334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BF9-F3AC-7445-4D11-384CD04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Funkcjonalności </a:t>
            </a:r>
            <a:r>
              <a:rPr lang="en" dirty="0"/>
              <a:t>String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D0C-C025-61BB-0FD3-4469BCE0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124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chemeClr val="lt1"/>
                </a:highlight>
              </a:rPr>
              <a:t>Jedną z cech pól obliczeniowych jest możliwość manipulowania danymi typu string przy użyciu określonych funkcji.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chemeClr val="lt1"/>
                </a:highlight>
              </a:rPr>
              <a:t>Tableau korzysta z zestawu wbudowanych funkcji, które są szczegółowo opisane na </a:t>
            </a:r>
            <a:r>
              <a:rPr lang="en-US" dirty="0" err="1">
                <a:highlight>
                  <a:schemeClr val="lt1"/>
                </a:highlight>
                <a:uFill>
                  <a:noFill/>
                </a:uFill>
                <a:hlinkClick r:id="rId2"/>
              </a:rPr>
              <a:t>stronie</a:t>
            </a:r>
            <a:r>
              <a:rPr lang="en-US" dirty="0">
                <a:highlight>
                  <a:schemeClr val="lt1"/>
                </a:highlight>
                <a:uFill>
                  <a:noFill/>
                </a:uFill>
                <a:hlinkClick r:id="rId2"/>
              </a:rPr>
              <a:t> </a:t>
            </a:r>
            <a:r>
              <a:rPr lang="en-US" dirty="0" err="1">
                <a:highlight>
                  <a:schemeClr val="lt1"/>
                </a:highlight>
                <a:uFill>
                  <a:noFill/>
                </a:uFill>
                <a:hlinkClick r:id="rId2"/>
              </a:rPr>
              <a:t>internetowej</a:t>
            </a:r>
            <a:r>
              <a:rPr lang="en-US" dirty="0">
                <a:highlight>
                  <a:schemeClr val="lt1"/>
                </a:highlight>
                <a:uFill>
                  <a:noFill/>
                </a:uFill>
                <a:hlinkClick r:id="rId2"/>
              </a:rPr>
              <a:t> Tableau</a:t>
            </a:r>
            <a:r>
              <a:rPr lang="en-US" dirty="0">
                <a:highlight>
                  <a:schemeClr val="lt1"/>
                </a:highlight>
              </a:rPr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pl-PL" dirty="0">
                <a:highlight>
                  <a:schemeClr val="lt1"/>
                </a:highlight>
              </a:rPr>
              <a:t>Funkcjonalności s</a:t>
            </a:r>
            <a:r>
              <a:rPr lang="en-US" dirty="0" err="1">
                <a:highlight>
                  <a:schemeClr val="lt1"/>
                </a:highlight>
              </a:rPr>
              <a:t>tring</a:t>
            </a:r>
            <a:r>
              <a:rPr lang="en-US" dirty="0">
                <a:highlight>
                  <a:schemeClr val="lt1"/>
                </a:highlight>
              </a:rPr>
              <a:t> </a:t>
            </a:r>
            <a:r>
              <a:rPr lang="pl-PL" dirty="0">
                <a:highlight>
                  <a:schemeClr val="lt1"/>
                </a:highlight>
              </a:rPr>
              <a:t>są tworzone przy użyciu tej samej metody tworzenia pola obliczeniowego z menu Analiza lub panelu Dane.</a:t>
            </a:r>
            <a:endParaRPr lang="hr-HR" dirty="0"/>
          </a:p>
        </p:txBody>
      </p:sp>
      <p:pic>
        <p:nvPicPr>
          <p:cNvPr id="4" name="Google Shape;770;p42">
            <a:extLst>
              <a:ext uri="{FF2B5EF4-FFF2-40B4-BE49-F238E27FC236}">
                <a16:creationId xmlns:a16="http://schemas.microsoft.com/office/drawing/2014/main" id="{3DF42011-72D7-EF6E-1779-C2DC53212C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324" y="2411137"/>
            <a:ext cx="4722278" cy="25297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8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C865-A850-0E91-13A8-A4B6D787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Obliczenia dat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7C6C-FF2E-2CF2-0277-2DF71FAF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Daty są powszechne w wielu źródłach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automatycznie rozpoznaje daty </a:t>
            </a:r>
            <a:br>
              <a:rPr lang="pl-PL" dirty="0"/>
            </a:br>
            <a:r>
              <a:rPr lang="pl-PL" dirty="0"/>
              <a:t>i stosuje określony zestaw funkcji.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Korzystając z metody pola obliczanego, Tableau zapewnia możliwość manipulowania datami w źródle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Popularne funkcje daty obejmują</a:t>
            </a:r>
            <a:r>
              <a:rPr lang="en-US" dirty="0"/>
              <a:t>: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DATEADD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DATEDIFF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DATETRUNC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DATEPART</a:t>
            </a:r>
            <a:endParaRPr lang="hr-HR" dirty="0"/>
          </a:p>
        </p:txBody>
      </p:sp>
      <p:pic>
        <p:nvPicPr>
          <p:cNvPr id="4" name="Google Shape;778;p43">
            <a:extLst>
              <a:ext uri="{FF2B5EF4-FFF2-40B4-BE49-F238E27FC236}">
                <a16:creationId xmlns:a16="http://schemas.microsoft.com/office/drawing/2014/main" id="{09D5FCFE-1A08-9AB8-3FB1-060DC44B6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9065" y="2408633"/>
            <a:ext cx="4739975" cy="2534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20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DED9-97AA-29F3-AB42-73A9D49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7D0-36B5-80B5-65A8-3B2F53FC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Obliczenia dat - przykład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24A-7B13-3154-D488-C1CF487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zawiera funkcję, która może obliczyć czas między dwiema datami (np. między datą dostawy a datą zamówienia</a:t>
            </a:r>
            <a:r>
              <a:rPr lang="en-US" dirty="0"/>
              <a:t>).</a:t>
            </a: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/>
              <a:t>DATEDIFF('day',[Order Date],[Ship Date])</a:t>
            </a:r>
            <a:endParaRPr lang="hr-HR" b="1" dirty="0"/>
          </a:p>
          <a:p>
            <a:pPr>
              <a:spcBef>
                <a:spcPts val="800"/>
              </a:spcBef>
            </a:pPr>
            <a:r>
              <a:rPr lang="pl-PL" dirty="0"/>
              <a:t>Pierwszy parametr to "</a:t>
            </a:r>
            <a:r>
              <a:rPr lang="pl-PL" dirty="0" err="1"/>
              <a:t>date</a:t>
            </a:r>
            <a:r>
              <a:rPr lang="pl-PL" dirty="0"/>
              <a:t> part", który wskazuje, na którym poziomie daty obliczana jest różnica (dzień, miesiąc, rok...)</a:t>
            </a:r>
          </a:p>
          <a:p>
            <a:pPr>
              <a:spcBef>
                <a:spcPts val="800"/>
              </a:spcBef>
            </a:pPr>
            <a:r>
              <a:rPr lang="pl-PL" dirty="0"/>
              <a:t>Drugi parametr to "start </a:t>
            </a:r>
            <a:r>
              <a:rPr lang="pl-PL" dirty="0" err="1"/>
              <a:t>date</a:t>
            </a:r>
            <a:r>
              <a:rPr lang="pl-PL" dirty="0"/>
              <a:t>", który reprezentuje datę początkową</a:t>
            </a:r>
          </a:p>
          <a:p>
            <a:pPr>
              <a:spcBef>
                <a:spcPts val="800"/>
              </a:spcBef>
            </a:pPr>
            <a:r>
              <a:rPr lang="pl-PL" dirty="0"/>
              <a:t>Trzeci parametr to "end </a:t>
            </a:r>
            <a:r>
              <a:rPr lang="pl-PL" dirty="0" err="1"/>
              <a:t>date</a:t>
            </a:r>
            <a:r>
              <a:rPr lang="pl-PL" dirty="0"/>
              <a:t>", który reprezentuje datę końcową</a:t>
            </a:r>
            <a:endParaRPr lang="hr-HR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6D7AA-2E59-94E3-C9FA-F4BE8430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15" y="2542339"/>
            <a:ext cx="4728740" cy="29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485D-68DC-43E9-9546-7461FCC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Szybkie obliczenia tabelaryczne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3F4F-8DFA-7BE7-9AC7-5FC27DFF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13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Szybkie obliczenia tabelaryczne umożliwiają szybkie zastosowanie obliczeń do widoku przy użyciu typowych rodzajów obliczeń.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Szybkie obliczenia tabelaryczne można zastosować, klikając prawym przyciskiem myszy miarę dodaną do widoku.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Typowe szybkie obliczenia tabelaryczne obejmują</a:t>
            </a:r>
            <a:r>
              <a:rPr lang="en-US" dirty="0"/>
              <a:t>: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Sumę bieżącą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Różnicę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Różnicę procentową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Rangę</a:t>
            </a:r>
            <a:endParaRPr lang="hr-HR" dirty="0"/>
          </a:p>
        </p:txBody>
      </p:sp>
      <p:pic>
        <p:nvPicPr>
          <p:cNvPr id="4" name="Google Shape;803;p46">
            <a:extLst>
              <a:ext uri="{FF2B5EF4-FFF2-40B4-BE49-F238E27FC236}">
                <a16:creationId xmlns:a16="http://schemas.microsoft.com/office/drawing/2014/main" id="{8F1605D8-5DC2-73A5-D47D-426648D838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8219" y="1684420"/>
            <a:ext cx="3543117" cy="417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634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C3C8E-ED7B-4A2B-ADFC-F984849DCC02}"/>
</file>

<file path=docProps/app.xml><?xml version="1.0" encoding="utf-8"?>
<Properties xmlns="http://schemas.openxmlformats.org/officeDocument/2006/extended-properties" xmlns:vt="http://schemas.openxmlformats.org/officeDocument/2006/docPropsVTypes">
  <TotalTime>13545</TotalTime>
  <Words>766</Words>
  <Application>Microsoft Office PowerPoint</Application>
  <PresentationFormat>Panoramiczny</PresentationFormat>
  <Paragraphs>92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Tahoma</vt:lpstr>
      <vt:lpstr>Motyw pakietu Office</vt:lpstr>
      <vt:lpstr>Prezentacja programu PowerPoint</vt:lpstr>
      <vt:lpstr>Agenda</vt:lpstr>
      <vt:lpstr>Sumy i Agregacja</vt:lpstr>
      <vt:lpstr>Sumy i Agregacja</vt:lpstr>
      <vt:lpstr>Pola obliczeniowe</vt:lpstr>
      <vt:lpstr>Funkcjonalności String</vt:lpstr>
      <vt:lpstr>Obliczenia dat</vt:lpstr>
      <vt:lpstr>Obliczenia dat - przykład</vt:lpstr>
      <vt:lpstr>Szybkie obliczenia tabelaryczne</vt:lpstr>
      <vt:lpstr>Dlaczego mapy Tableau?</vt:lpstr>
      <vt:lpstr>Proporcjonalne mapy symboli</vt:lpstr>
      <vt:lpstr>Kartogramy</vt:lpstr>
      <vt:lpstr>Kartogramy vs. Mapy proporcji</vt:lpstr>
      <vt:lpstr>Opcje map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180</cp:revision>
  <dcterms:created xsi:type="dcterms:W3CDTF">2023-07-06T12:09:08Z</dcterms:created>
  <dcterms:modified xsi:type="dcterms:W3CDTF">2025-04-30T18:12:59Z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